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82" r:id="rId3"/>
    <p:sldId id="285" r:id="rId4"/>
    <p:sldId id="257" r:id="rId5"/>
    <p:sldId id="284" r:id="rId6"/>
    <p:sldId id="286" r:id="rId7"/>
    <p:sldId id="258" r:id="rId8"/>
    <p:sldId id="259" r:id="rId9"/>
    <p:sldId id="283" r:id="rId10"/>
    <p:sldId id="269" r:id="rId11"/>
    <p:sldId id="275" r:id="rId12"/>
    <p:sldId id="272" r:id="rId13"/>
    <p:sldId id="264" r:id="rId14"/>
    <p:sldId id="276" r:id="rId15"/>
    <p:sldId id="262" r:id="rId16"/>
    <p:sldId id="278" r:id="rId17"/>
    <p:sldId id="274" r:id="rId18"/>
    <p:sldId id="279" r:id="rId19"/>
    <p:sldId id="273" r:id="rId20"/>
    <p:sldId id="280" r:id="rId21"/>
    <p:sldId id="263" r:id="rId22"/>
    <p:sldId id="281" r:id="rId23"/>
    <p:sldId id="287" r:id="rId24"/>
    <p:sldId id="288" r:id="rId25"/>
    <p:sldId id="291" r:id="rId26"/>
    <p:sldId id="294" r:id="rId27"/>
    <p:sldId id="295" r:id="rId28"/>
    <p:sldId id="292" r:id="rId29"/>
    <p:sldId id="289" r:id="rId30"/>
    <p:sldId id="296" r:id="rId31"/>
    <p:sldId id="298" r:id="rId32"/>
    <p:sldId id="265" r:id="rId33"/>
    <p:sldId id="268" r:id="rId34"/>
    <p:sldId id="293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6CF45-C7CE-46AF-B93D-37C465EE7B33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9AB3B0-377D-42A6-97E6-5D1C1A0926F4}">
      <dgm:prSet custT="1"/>
      <dgm:spPr/>
      <dgm:t>
        <a:bodyPr/>
        <a:lstStyle/>
        <a:p>
          <a:pPr rtl="0"/>
          <a:r>
            <a:rPr lang="en-US" sz="1800" dirty="0" smtClean="0"/>
            <a:t>Case</a:t>
          </a:r>
          <a:endParaRPr lang="en-US" sz="1800" dirty="0"/>
        </a:p>
      </dgm:t>
    </dgm:pt>
    <dgm:pt modelId="{53BFA268-E9EC-4DC1-912E-1EBE5FB741DF}" type="parTrans" cxnId="{B430FB59-CFAE-45A9-96D3-C6C95AA55D8B}">
      <dgm:prSet/>
      <dgm:spPr/>
      <dgm:t>
        <a:bodyPr/>
        <a:lstStyle/>
        <a:p>
          <a:endParaRPr lang="en-US"/>
        </a:p>
      </dgm:t>
    </dgm:pt>
    <dgm:pt modelId="{FEABC563-6156-4BBE-B7AD-F85C449860A0}" type="sibTrans" cxnId="{B430FB59-CFAE-45A9-96D3-C6C95AA55D8B}">
      <dgm:prSet/>
      <dgm:spPr/>
      <dgm:t>
        <a:bodyPr/>
        <a:lstStyle/>
        <a:p>
          <a:endParaRPr lang="en-US"/>
        </a:p>
      </dgm:t>
    </dgm:pt>
    <dgm:pt modelId="{B02CF79C-B585-4697-AD94-DB9C6171F327}">
      <dgm:prSet custT="1"/>
      <dgm:spPr/>
      <dgm:t>
        <a:bodyPr/>
        <a:lstStyle/>
        <a:p>
          <a:pPr rtl="0"/>
          <a:r>
            <a:rPr lang="en-US" sz="1800" baseline="0" dirty="0" smtClean="0"/>
            <a:t>Title</a:t>
          </a:r>
          <a:endParaRPr lang="en-US" sz="1000" dirty="0"/>
        </a:p>
      </dgm:t>
    </dgm:pt>
    <dgm:pt modelId="{02D61B22-AD2A-4C6A-8CEE-4557CC26578F}" type="parTrans" cxnId="{A97A1A64-0E23-4BCC-8B9D-9A113BBE732B}">
      <dgm:prSet/>
      <dgm:spPr/>
      <dgm:t>
        <a:bodyPr/>
        <a:lstStyle/>
        <a:p>
          <a:endParaRPr lang="en-US"/>
        </a:p>
      </dgm:t>
    </dgm:pt>
    <dgm:pt modelId="{9C2650AD-F242-487D-8B2F-26A7D87B2E57}" type="sibTrans" cxnId="{A97A1A64-0E23-4BCC-8B9D-9A113BBE732B}">
      <dgm:prSet/>
      <dgm:spPr/>
      <dgm:t>
        <a:bodyPr/>
        <a:lstStyle/>
        <a:p>
          <a:endParaRPr lang="en-US"/>
        </a:p>
      </dgm:t>
    </dgm:pt>
    <dgm:pt modelId="{AE16A124-FC26-45FA-81FF-F41191E1B0C3}">
      <dgm:prSet custT="1"/>
      <dgm:spPr/>
      <dgm:t>
        <a:bodyPr/>
        <a:lstStyle/>
        <a:p>
          <a:pPr rtl="0"/>
          <a:r>
            <a:rPr lang="en-US" sz="1600" baseline="0" dirty="0" smtClean="0"/>
            <a:t>Location</a:t>
          </a:r>
          <a:endParaRPr lang="en-US" sz="1100" dirty="0"/>
        </a:p>
      </dgm:t>
    </dgm:pt>
    <dgm:pt modelId="{FE503901-0CFA-4E0F-8628-83C02B0814DC}" type="parTrans" cxnId="{B2D12949-C404-4EA0-A0AD-C6D50CA8A1BA}">
      <dgm:prSet/>
      <dgm:spPr/>
      <dgm:t>
        <a:bodyPr/>
        <a:lstStyle/>
        <a:p>
          <a:endParaRPr lang="en-US"/>
        </a:p>
      </dgm:t>
    </dgm:pt>
    <dgm:pt modelId="{0A7795A7-3B18-4442-8DCB-2145FC88AACA}" type="sibTrans" cxnId="{B2D12949-C404-4EA0-A0AD-C6D50CA8A1BA}">
      <dgm:prSet/>
      <dgm:spPr/>
      <dgm:t>
        <a:bodyPr/>
        <a:lstStyle/>
        <a:p>
          <a:endParaRPr lang="en-US"/>
        </a:p>
      </dgm:t>
    </dgm:pt>
    <dgm:pt modelId="{17793C9A-DF12-474E-AD2A-8F989C52E3D8}">
      <dgm:prSet custT="1"/>
      <dgm:spPr/>
      <dgm:t>
        <a:bodyPr/>
        <a:lstStyle/>
        <a:p>
          <a:pPr rtl="0"/>
          <a:r>
            <a:rPr lang="en-US" sz="1800" baseline="0" dirty="0" smtClean="0"/>
            <a:t>Date</a:t>
          </a:r>
          <a:endParaRPr lang="en-US" sz="1000" dirty="0"/>
        </a:p>
      </dgm:t>
    </dgm:pt>
    <dgm:pt modelId="{FF4A2C94-89F4-45FA-8C65-1D8EDAD34B30}" type="parTrans" cxnId="{9D4E010C-14AE-4303-A9F1-BD58F67A5EE7}">
      <dgm:prSet/>
      <dgm:spPr/>
      <dgm:t>
        <a:bodyPr/>
        <a:lstStyle/>
        <a:p>
          <a:endParaRPr lang="en-US"/>
        </a:p>
      </dgm:t>
    </dgm:pt>
    <dgm:pt modelId="{C06DD93C-20C8-49DB-B191-DBAB2BEF9566}" type="sibTrans" cxnId="{9D4E010C-14AE-4303-A9F1-BD58F67A5EE7}">
      <dgm:prSet/>
      <dgm:spPr/>
      <dgm:t>
        <a:bodyPr/>
        <a:lstStyle/>
        <a:p>
          <a:endParaRPr lang="en-US"/>
        </a:p>
      </dgm:t>
    </dgm:pt>
    <dgm:pt modelId="{9D63291B-1C9A-4876-9C14-FF31D9E4D294}">
      <dgm:prSet custT="1"/>
      <dgm:spPr/>
      <dgm:t>
        <a:bodyPr/>
        <a:lstStyle/>
        <a:p>
          <a:pPr rtl="0"/>
          <a:r>
            <a:rPr lang="en-US" sz="1600" baseline="0" dirty="0" smtClean="0"/>
            <a:t>Su</a:t>
          </a:r>
          <a:r>
            <a:rPr lang="en-US" sz="1800" baseline="0" dirty="0" smtClean="0"/>
            <a:t>mmary</a:t>
          </a:r>
          <a:endParaRPr lang="en-US" sz="1200" dirty="0"/>
        </a:p>
      </dgm:t>
    </dgm:pt>
    <dgm:pt modelId="{D8316308-4A6F-4F8F-B8A6-0C38CA2DBA61}" type="parTrans" cxnId="{25C4BB39-8240-4391-A121-8E99B00EF901}">
      <dgm:prSet/>
      <dgm:spPr/>
      <dgm:t>
        <a:bodyPr/>
        <a:lstStyle/>
        <a:p>
          <a:endParaRPr lang="en-US"/>
        </a:p>
      </dgm:t>
    </dgm:pt>
    <dgm:pt modelId="{ECE74E37-B2CD-4955-A967-0915A76D7F30}" type="sibTrans" cxnId="{25C4BB39-8240-4391-A121-8E99B00EF901}">
      <dgm:prSet/>
      <dgm:spPr/>
      <dgm:t>
        <a:bodyPr/>
        <a:lstStyle/>
        <a:p>
          <a:endParaRPr lang="en-US"/>
        </a:p>
      </dgm:t>
    </dgm:pt>
    <dgm:pt modelId="{7412B85F-9897-40AA-B69A-311F5FFCDBCC}">
      <dgm:prSet custT="1"/>
      <dgm:spPr/>
      <dgm:t>
        <a:bodyPr/>
        <a:lstStyle/>
        <a:p>
          <a:pPr rtl="0"/>
          <a:r>
            <a:rPr lang="en-US" sz="1600" baseline="0" dirty="0" smtClean="0"/>
            <a:t>Fatalities</a:t>
          </a:r>
          <a:endParaRPr lang="en-US" sz="1000" dirty="0"/>
        </a:p>
      </dgm:t>
    </dgm:pt>
    <dgm:pt modelId="{2BC88604-2212-4C26-8C75-8B1D2000E5DB}" type="parTrans" cxnId="{3D3E9334-9217-4C86-BF6B-BA79341CFEEC}">
      <dgm:prSet/>
      <dgm:spPr/>
      <dgm:t>
        <a:bodyPr/>
        <a:lstStyle/>
        <a:p>
          <a:endParaRPr lang="en-US"/>
        </a:p>
      </dgm:t>
    </dgm:pt>
    <dgm:pt modelId="{A7B0849F-4F47-4012-A978-8F81CC58300C}" type="sibTrans" cxnId="{3D3E9334-9217-4C86-BF6B-BA79341CFEEC}">
      <dgm:prSet/>
      <dgm:spPr/>
      <dgm:t>
        <a:bodyPr/>
        <a:lstStyle/>
        <a:p>
          <a:endParaRPr lang="en-US"/>
        </a:p>
      </dgm:t>
    </dgm:pt>
    <dgm:pt modelId="{504B625D-550C-4EAD-ABBD-3B9BA1A6FF42}">
      <dgm:prSet custT="1"/>
      <dgm:spPr/>
      <dgm:t>
        <a:bodyPr/>
        <a:lstStyle/>
        <a:p>
          <a:pPr rtl="0"/>
          <a:r>
            <a:rPr lang="en-US" sz="1600" baseline="0" dirty="0" smtClean="0"/>
            <a:t>Injured</a:t>
          </a:r>
          <a:endParaRPr lang="en-US" sz="1600" dirty="0"/>
        </a:p>
      </dgm:t>
    </dgm:pt>
    <dgm:pt modelId="{189CD6EF-8B15-41F8-ACA0-423C31582CAA}" type="parTrans" cxnId="{63472C0E-B917-4E26-B127-CE6BD55E048B}">
      <dgm:prSet/>
      <dgm:spPr/>
      <dgm:t>
        <a:bodyPr/>
        <a:lstStyle/>
        <a:p>
          <a:endParaRPr lang="en-US"/>
        </a:p>
      </dgm:t>
    </dgm:pt>
    <dgm:pt modelId="{EC5F1ED4-03A0-43B3-B08B-59D3BA27830E}" type="sibTrans" cxnId="{63472C0E-B917-4E26-B127-CE6BD55E048B}">
      <dgm:prSet/>
      <dgm:spPr/>
      <dgm:t>
        <a:bodyPr/>
        <a:lstStyle/>
        <a:p>
          <a:endParaRPr lang="en-US"/>
        </a:p>
      </dgm:t>
    </dgm:pt>
    <dgm:pt modelId="{4128147D-2D7D-48B3-AC06-CD3C9033E6EE}">
      <dgm:prSet custT="1"/>
      <dgm:spPr/>
      <dgm:t>
        <a:bodyPr/>
        <a:lstStyle/>
        <a:p>
          <a:pPr rtl="0"/>
          <a:r>
            <a:rPr lang="en-US" sz="1600" baseline="0" dirty="0" smtClean="0"/>
            <a:t>Total Victims</a:t>
          </a:r>
          <a:endParaRPr lang="en-US" sz="1600" dirty="0"/>
        </a:p>
      </dgm:t>
    </dgm:pt>
    <dgm:pt modelId="{2135BE9E-F7D6-44A7-870F-568E98F905CB}" type="parTrans" cxnId="{78093687-3BB8-48CA-AEE2-2EAD62931E82}">
      <dgm:prSet/>
      <dgm:spPr/>
      <dgm:t>
        <a:bodyPr/>
        <a:lstStyle/>
        <a:p>
          <a:endParaRPr lang="en-US"/>
        </a:p>
      </dgm:t>
    </dgm:pt>
    <dgm:pt modelId="{06E30C9E-6E5B-4B5A-BC41-EFE866C6012B}" type="sibTrans" cxnId="{78093687-3BB8-48CA-AEE2-2EAD62931E82}">
      <dgm:prSet/>
      <dgm:spPr/>
      <dgm:t>
        <a:bodyPr/>
        <a:lstStyle/>
        <a:p>
          <a:endParaRPr lang="en-US"/>
        </a:p>
      </dgm:t>
    </dgm:pt>
    <dgm:pt modelId="{B6E58170-4E63-4F2B-B812-C8C4432B9D6D}">
      <dgm:prSet custT="1"/>
      <dgm:spPr/>
      <dgm:t>
        <a:bodyPr/>
        <a:lstStyle/>
        <a:p>
          <a:pPr rtl="0"/>
          <a:r>
            <a:rPr lang="en-US" sz="1600" baseline="0" dirty="0" smtClean="0"/>
            <a:t>Mental Health Issue</a:t>
          </a:r>
          <a:endParaRPr lang="en-US" sz="1600" dirty="0"/>
        </a:p>
      </dgm:t>
    </dgm:pt>
    <dgm:pt modelId="{C7EBE1EB-354F-4C44-B55B-C7ECFA494092}" type="parTrans" cxnId="{B34A3CDA-F00B-4A77-972A-9F49A9ED6A95}">
      <dgm:prSet/>
      <dgm:spPr/>
      <dgm:t>
        <a:bodyPr/>
        <a:lstStyle/>
        <a:p>
          <a:endParaRPr lang="en-US"/>
        </a:p>
      </dgm:t>
    </dgm:pt>
    <dgm:pt modelId="{29E705AD-4812-4F2B-8A9F-38E7FD4F83EF}" type="sibTrans" cxnId="{B34A3CDA-F00B-4A77-972A-9F49A9ED6A95}">
      <dgm:prSet/>
      <dgm:spPr/>
      <dgm:t>
        <a:bodyPr/>
        <a:lstStyle/>
        <a:p>
          <a:endParaRPr lang="en-US"/>
        </a:p>
      </dgm:t>
    </dgm:pt>
    <dgm:pt modelId="{E4B706E8-D46A-4703-A385-BA437670A10C}">
      <dgm:prSet custT="1"/>
      <dgm:spPr/>
      <dgm:t>
        <a:bodyPr/>
        <a:lstStyle/>
        <a:p>
          <a:pPr rtl="0"/>
          <a:r>
            <a:rPr lang="en-US" sz="1600" dirty="0" smtClean="0"/>
            <a:t>Prior sign</a:t>
          </a:r>
          <a:endParaRPr lang="en-US" sz="1600" dirty="0"/>
        </a:p>
      </dgm:t>
    </dgm:pt>
    <dgm:pt modelId="{2B00316D-A0F9-4B7A-9CD3-E0A7BF7BD590}" type="parTrans" cxnId="{EDCAFA92-5F8B-40DB-8A39-FEAE9F8A8E19}">
      <dgm:prSet/>
      <dgm:spPr/>
      <dgm:t>
        <a:bodyPr/>
        <a:lstStyle/>
        <a:p>
          <a:endParaRPr lang="en-US"/>
        </a:p>
      </dgm:t>
    </dgm:pt>
    <dgm:pt modelId="{B2D0CF74-1024-43A1-89F8-92FBA34B1281}" type="sibTrans" cxnId="{EDCAFA92-5F8B-40DB-8A39-FEAE9F8A8E19}">
      <dgm:prSet/>
      <dgm:spPr/>
      <dgm:t>
        <a:bodyPr/>
        <a:lstStyle/>
        <a:p>
          <a:endParaRPr lang="en-US"/>
        </a:p>
      </dgm:t>
    </dgm:pt>
    <dgm:pt modelId="{E8EF7D1F-60CC-400F-BE11-A245BF09A001}">
      <dgm:prSet custT="1"/>
      <dgm:spPr/>
      <dgm:t>
        <a:bodyPr/>
        <a:lstStyle/>
        <a:p>
          <a:pPr rtl="0"/>
          <a:r>
            <a:rPr lang="en-US" sz="1600" baseline="0" dirty="0" smtClean="0"/>
            <a:t>Gender</a:t>
          </a:r>
          <a:endParaRPr lang="en-US" sz="1000" dirty="0"/>
        </a:p>
      </dgm:t>
    </dgm:pt>
    <dgm:pt modelId="{B6AC52D2-C20B-4BE7-AB7E-620CF03D62FF}" type="parTrans" cxnId="{C3996EAB-FCDB-4511-B805-3B8D705EF6EA}">
      <dgm:prSet/>
      <dgm:spPr/>
      <dgm:t>
        <a:bodyPr/>
        <a:lstStyle/>
        <a:p>
          <a:endParaRPr lang="en-US"/>
        </a:p>
      </dgm:t>
    </dgm:pt>
    <dgm:pt modelId="{4FAC88C9-103A-495B-82C1-4D4CA5295689}" type="sibTrans" cxnId="{C3996EAB-FCDB-4511-B805-3B8D705EF6EA}">
      <dgm:prSet/>
      <dgm:spPr/>
      <dgm:t>
        <a:bodyPr/>
        <a:lstStyle/>
        <a:p>
          <a:endParaRPr lang="en-US"/>
        </a:p>
      </dgm:t>
    </dgm:pt>
    <dgm:pt modelId="{F947CE1B-F66E-44BC-99DD-68472C9CE698}">
      <dgm:prSet custT="1"/>
      <dgm:spPr/>
      <dgm:t>
        <a:bodyPr/>
        <a:lstStyle/>
        <a:p>
          <a:pPr rtl="0"/>
          <a:r>
            <a:rPr lang="en-US" sz="1600" baseline="0" dirty="0" err="1" smtClean="0"/>
            <a:t>Lat</a:t>
          </a:r>
          <a:r>
            <a:rPr lang="en-US" sz="1600" baseline="0" dirty="0" smtClean="0"/>
            <a:t>-Long information</a:t>
          </a:r>
          <a:endParaRPr lang="en-US" sz="1600" dirty="0"/>
        </a:p>
      </dgm:t>
    </dgm:pt>
    <dgm:pt modelId="{BA8EC4BA-60F6-4395-BADA-05C1195485BF}" type="parTrans" cxnId="{E1DA0EB8-B70B-48C3-9535-083D21D0EB5E}">
      <dgm:prSet/>
      <dgm:spPr/>
      <dgm:t>
        <a:bodyPr/>
        <a:lstStyle/>
        <a:p>
          <a:endParaRPr lang="en-US"/>
        </a:p>
      </dgm:t>
    </dgm:pt>
    <dgm:pt modelId="{6B0DBAC1-D500-4B76-B5E4-E26102E9861C}" type="sibTrans" cxnId="{E1DA0EB8-B70B-48C3-9535-083D21D0EB5E}">
      <dgm:prSet/>
      <dgm:spPr/>
      <dgm:t>
        <a:bodyPr/>
        <a:lstStyle/>
        <a:p>
          <a:endParaRPr lang="en-US"/>
        </a:p>
      </dgm:t>
    </dgm:pt>
    <dgm:pt modelId="{D8FA6194-BE22-478A-B155-D6B7023492AC}" type="pres">
      <dgm:prSet presAssocID="{0276CF45-C7CE-46AF-B93D-37C465EE7B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1EF0A-417A-4A3A-8878-5AE09B2F4E12}" type="pres">
      <dgm:prSet presAssocID="{EE9AB3B0-377D-42A6-97E6-5D1C1A0926F4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4F854-3E3C-4AE2-AF41-CD126C12AC4D}" type="pres">
      <dgm:prSet presAssocID="{FEABC563-6156-4BBE-B7AD-F85C449860A0}" presName="sibTrans" presStyleCnt="0"/>
      <dgm:spPr/>
      <dgm:t>
        <a:bodyPr/>
        <a:lstStyle/>
        <a:p>
          <a:endParaRPr lang="en-US"/>
        </a:p>
      </dgm:t>
    </dgm:pt>
    <dgm:pt modelId="{2CA0E93B-8807-4328-8226-2261FBB2E6A1}" type="pres">
      <dgm:prSet presAssocID="{B02CF79C-B585-4697-AD94-DB9C6171F32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68BDA-5CCF-4E8C-B52A-B3AA971FF714}" type="pres">
      <dgm:prSet presAssocID="{9C2650AD-F242-487D-8B2F-26A7D87B2E57}" presName="sibTrans" presStyleCnt="0"/>
      <dgm:spPr/>
      <dgm:t>
        <a:bodyPr/>
        <a:lstStyle/>
        <a:p>
          <a:endParaRPr lang="en-US"/>
        </a:p>
      </dgm:t>
    </dgm:pt>
    <dgm:pt modelId="{24254AD7-74D0-4F38-BD0A-D119466971D6}" type="pres">
      <dgm:prSet presAssocID="{AE16A124-FC26-45FA-81FF-F41191E1B0C3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F6F95-8FA7-4397-8D32-6C807CA2CA01}" type="pres">
      <dgm:prSet presAssocID="{0A7795A7-3B18-4442-8DCB-2145FC88AACA}" presName="sibTrans" presStyleCnt="0"/>
      <dgm:spPr/>
      <dgm:t>
        <a:bodyPr/>
        <a:lstStyle/>
        <a:p>
          <a:endParaRPr lang="en-US"/>
        </a:p>
      </dgm:t>
    </dgm:pt>
    <dgm:pt modelId="{A4AC0C6D-DF7E-40D5-B140-90556288195F}" type="pres">
      <dgm:prSet presAssocID="{17793C9A-DF12-474E-AD2A-8F989C52E3D8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F15-9E1F-483B-9F36-8747EB957DB6}" type="pres">
      <dgm:prSet presAssocID="{C06DD93C-20C8-49DB-B191-DBAB2BEF9566}" presName="sibTrans" presStyleCnt="0"/>
      <dgm:spPr/>
      <dgm:t>
        <a:bodyPr/>
        <a:lstStyle/>
        <a:p>
          <a:endParaRPr lang="en-US"/>
        </a:p>
      </dgm:t>
    </dgm:pt>
    <dgm:pt modelId="{B220AB76-50EB-4E16-8FE7-A1B1FA48B3B8}" type="pres">
      <dgm:prSet presAssocID="{9D63291B-1C9A-4876-9C14-FF31D9E4D29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484CC-BE86-49DD-B19F-DBE724636357}" type="pres">
      <dgm:prSet presAssocID="{ECE74E37-B2CD-4955-A967-0915A76D7F30}" presName="sibTrans" presStyleCnt="0"/>
      <dgm:spPr/>
      <dgm:t>
        <a:bodyPr/>
        <a:lstStyle/>
        <a:p>
          <a:endParaRPr lang="en-US"/>
        </a:p>
      </dgm:t>
    </dgm:pt>
    <dgm:pt modelId="{DBD60E40-91B5-49A1-A49E-01772B50B65D}" type="pres">
      <dgm:prSet presAssocID="{7412B85F-9897-40AA-B69A-311F5FFCDBCC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74BE-59E8-486B-AFB5-F91A753CDAAC}" type="pres">
      <dgm:prSet presAssocID="{A7B0849F-4F47-4012-A978-8F81CC58300C}" presName="sibTrans" presStyleCnt="0"/>
      <dgm:spPr/>
      <dgm:t>
        <a:bodyPr/>
        <a:lstStyle/>
        <a:p>
          <a:endParaRPr lang="en-US"/>
        </a:p>
      </dgm:t>
    </dgm:pt>
    <dgm:pt modelId="{267A721F-64B6-40BD-899B-E704A288F54E}" type="pres">
      <dgm:prSet presAssocID="{504B625D-550C-4EAD-ABBD-3B9BA1A6FF42}" presName="node" presStyleLbl="node1" presStyleIdx="6" presStyleCnt="1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44A49-3EC3-4F20-A7DD-64F07409E63C}" type="pres">
      <dgm:prSet presAssocID="{EC5F1ED4-03A0-43B3-B08B-59D3BA27830E}" presName="sibTrans" presStyleCnt="0"/>
      <dgm:spPr/>
      <dgm:t>
        <a:bodyPr/>
        <a:lstStyle/>
        <a:p>
          <a:endParaRPr lang="en-US"/>
        </a:p>
      </dgm:t>
    </dgm:pt>
    <dgm:pt modelId="{72E27538-6C5E-49E7-8ECD-E587BE6372F1}" type="pres">
      <dgm:prSet presAssocID="{4128147D-2D7D-48B3-AC06-CD3C9033E6E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4374F-F1F9-4779-8AAD-B431B18D2F4B}" type="pres">
      <dgm:prSet presAssocID="{06E30C9E-6E5B-4B5A-BC41-EFE866C6012B}" presName="sibTrans" presStyleCnt="0"/>
      <dgm:spPr/>
      <dgm:t>
        <a:bodyPr/>
        <a:lstStyle/>
        <a:p>
          <a:endParaRPr lang="en-US"/>
        </a:p>
      </dgm:t>
    </dgm:pt>
    <dgm:pt modelId="{825005D0-B658-4FD1-A084-9B66992D540A}" type="pres">
      <dgm:prSet presAssocID="{B6E58170-4E63-4F2B-B812-C8C4432B9D6D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8B4C6-679B-4946-942E-2918FC54DDDB}" type="pres">
      <dgm:prSet presAssocID="{29E705AD-4812-4F2B-8A9F-38E7FD4F83EF}" presName="sibTrans" presStyleCnt="0"/>
      <dgm:spPr/>
      <dgm:t>
        <a:bodyPr/>
        <a:lstStyle/>
        <a:p>
          <a:endParaRPr lang="en-US"/>
        </a:p>
      </dgm:t>
    </dgm:pt>
    <dgm:pt modelId="{ECC7475B-553A-49FD-946C-FF45CA471B17}" type="pres">
      <dgm:prSet presAssocID="{E4B706E8-D46A-4703-A385-BA437670A10C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DBE1-4042-4313-9F46-B2869F1CA01D}" type="pres">
      <dgm:prSet presAssocID="{B2D0CF74-1024-43A1-89F8-92FBA34B1281}" presName="sibTrans" presStyleCnt="0"/>
      <dgm:spPr/>
      <dgm:t>
        <a:bodyPr/>
        <a:lstStyle/>
        <a:p>
          <a:endParaRPr lang="en-US"/>
        </a:p>
      </dgm:t>
    </dgm:pt>
    <dgm:pt modelId="{9EAF1D98-805B-48ED-B0C9-29059E61297D}" type="pres">
      <dgm:prSet presAssocID="{E8EF7D1F-60CC-400F-BE11-A245BF09A001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05441-91FC-4A73-B535-9E6EE6F0E212}" type="pres">
      <dgm:prSet presAssocID="{4FAC88C9-103A-495B-82C1-4D4CA5295689}" presName="sibTrans" presStyleCnt="0"/>
      <dgm:spPr/>
      <dgm:t>
        <a:bodyPr/>
        <a:lstStyle/>
        <a:p>
          <a:endParaRPr lang="en-US"/>
        </a:p>
      </dgm:t>
    </dgm:pt>
    <dgm:pt modelId="{3A384999-78E3-4A7C-9776-BD21ED6C7742}" type="pres">
      <dgm:prSet presAssocID="{F947CE1B-F66E-44BC-99DD-68472C9CE698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A1A64-0E23-4BCC-8B9D-9A113BBE732B}" srcId="{0276CF45-C7CE-46AF-B93D-37C465EE7B33}" destId="{B02CF79C-B585-4697-AD94-DB9C6171F327}" srcOrd="1" destOrd="0" parTransId="{02D61B22-AD2A-4C6A-8CEE-4557CC26578F}" sibTransId="{9C2650AD-F242-487D-8B2F-26A7D87B2E57}"/>
    <dgm:cxn modelId="{E1DA0EB8-B70B-48C3-9535-083D21D0EB5E}" srcId="{0276CF45-C7CE-46AF-B93D-37C465EE7B33}" destId="{F947CE1B-F66E-44BC-99DD-68472C9CE698}" srcOrd="11" destOrd="0" parTransId="{BA8EC4BA-60F6-4395-BADA-05C1195485BF}" sibTransId="{6B0DBAC1-D500-4B76-B5E4-E26102E9861C}"/>
    <dgm:cxn modelId="{B2D12949-C404-4EA0-A0AD-C6D50CA8A1BA}" srcId="{0276CF45-C7CE-46AF-B93D-37C465EE7B33}" destId="{AE16A124-FC26-45FA-81FF-F41191E1B0C3}" srcOrd="2" destOrd="0" parTransId="{FE503901-0CFA-4E0F-8628-83C02B0814DC}" sibTransId="{0A7795A7-3B18-4442-8DCB-2145FC88AACA}"/>
    <dgm:cxn modelId="{D3004544-6706-4FED-851E-BB3095D41711}" type="presOf" srcId="{B6E58170-4E63-4F2B-B812-C8C4432B9D6D}" destId="{825005D0-B658-4FD1-A084-9B66992D540A}" srcOrd="0" destOrd="0" presId="urn:microsoft.com/office/officeart/2005/8/layout/hList6"/>
    <dgm:cxn modelId="{78093687-3BB8-48CA-AEE2-2EAD62931E82}" srcId="{0276CF45-C7CE-46AF-B93D-37C465EE7B33}" destId="{4128147D-2D7D-48B3-AC06-CD3C9033E6EE}" srcOrd="7" destOrd="0" parTransId="{2135BE9E-F7D6-44A7-870F-568E98F905CB}" sibTransId="{06E30C9E-6E5B-4B5A-BC41-EFE866C6012B}"/>
    <dgm:cxn modelId="{75F56D09-9EA0-4EA2-BC11-CC8EF66023F0}" type="presOf" srcId="{17793C9A-DF12-474E-AD2A-8F989C52E3D8}" destId="{A4AC0C6D-DF7E-40D5-B140-90556288195F}" srcOrd="0" destOrd="0" presId="urn:microsoft.com/office/officeart/2005/8/layout/hList6"/>
    <dgm:cxn modelId="{3354AC53-4126-4FE3-BB39-1E3146502F1C}" type="presOf" srcId="{7412B85F-9897-40AA-B69A-311F5FFCDBCC}" destId="{DBD60E40-91B5-49A1-A49E-01772B50B65D}" srcOrd="0" destOrd="0" presId="urn:microsoft.com/office/officeart/2005/8/layout/hList6"/>
    <dgm:cxn modelId="{9D4E010C-14AE-4303-A9F1-BD58F67A5EE7}" srcId="{0276CF45-C7CE-46AF-B93D-37C465EE7B33}" destId="{17793C9A-DF12-474E-AD2A-8F989C52E3D8}" srcOrd="3" destOrd="0" parTransId="{FF4A2C94-89F4-45FA-8C65-1D8EDAD34B30}" sibTransId="{C06DD93C-20C8-49DB-B191-DBAB2BEF9566}"/>
    <dgm:cxn modelId="{4A729034-9B02-4EEB-A22B-3FA159A92E5C}" type="presOf" srcId="{AE16A124-FC26-45FA-81FF-F41191E1B0C3}" destId="{24254AD7-74D0-4F38-BD0A-D119466971D6}" srcOrd="0" destOrd="0" presId="urn:microsoft.com/office/officeart/2005/8/layout/hList6"/>
    <dgm:cxn modelId="{D326781C-A3A1-4FE3-A271-0DA4222E177C}" type="presOf" srcId="{4128147D-2D7D-48B3-AC06-CD3C9033E6EE}" destId="{72E27538-6C5E-49E7-8ECD-E587BE6372F1}" srcOrd="0" destOrd="0" presId="urn:microsoft.com/office/officeart/2005/8/layout/hList6"/>
    <dgm:cxn modelId="{B430FB59-CFAE-45A9-96D3-C6C95AA55D8B}" srcId="{0276CF45-C7CE-46AF-B93D-37C465EE7B33}" destId="{EE9AB3B0-377D-42A6-97E6-5D1C1A0926F4}" srcOrd="0" destOrd="0" parTransId="{53BFA268-E9EC-4DC1-912E-1EBE5FB741DF}" sibTransId="{FEABC563-6156-4BBE-B7AD-F85C449860A0}"/>
    <dgm:cxn modelId="{20BCDB01-957F-4594-AA30-420D4B9518C2}" type="presOf" srcId="{9D63291B-1C9A-4876-9C14-FF31D9E4D294}" destId="{B220AB76-50EB-4E16-8FE7-A1B1FA48B3B8}" srcOrd="0" destOrd="0" presId="urn:microsoft.com/office/officeart/2005/8/layout/hList6"/>
    <dgm:cxn modelId="{62CD04A2-6483-40AB-8EEF-B0A6635F7C48}" type="presOf" srcId="{F947CE1B-F66E-44BC-99DD-68472C9CE698}" destId="{3A384999-78E3-4A7C-9776-BD21ED6C7742}" srcOrd="0" destOrd="0" presId="urn:microsoft.com/office/officeart/2005/8/layout/hList6"/>
    <dgm:cxn modelId="{3D440676-7664-44B5-93E9-32545604BD22}" type="presOf" srcId="{EE9AB3B0-377D-42A6-97E6-5D1C1A0926F4}" destId="{7BE1EF0A-417A-4A3A-8878-5AE09B2F4E12}" srcOrd="0" destOrd="0" presId="urn:microsoft.com/office/officeart/2005/8/layout/hList6"/>
    <dgm:cxn modelId="{4159410C-6031-4986-B683-20070F12836D}" type="presOf" srcId="{E8EF7D1F-60CC-400F-BE11-A245BF09A001}" destId="{9EAF1D98-805B-48ED-B0C9-29059E61297D}" srcOrd="0" destOrd="0" presId="urn:microsoft.com/office/officeart/2005/8/layout/hList6"/>
    <dgm:cxn modelId="{63472C0E-B917-4E26-B127-CE6BD55E048B}" srcId="{0276CF45-C7CE-46AF-B93D-37C465EE7B33}" destId="{504B625D-550C-4EAD-ABBD-3B9BA1A6FF42}" srcOrd="6" destOrd="0" parTransId="{189CD6EF-8B15-41F8-ACA0-423C31582CAA}" sibTransId="{EC5F1ED4-03A0-43B3-B08B-59D3BA27830E}"/>
    <dgm:cxn modelId="{EDCAFA92-5F8B-40DB-8A39-FEAE9F8A8E19}" srcId="{0276CF45-C7CE-46AF-B93D-37C465EE7B33}" destId="{E4B706E8-D46A-4703-A385-BA437670A10C}" srcOrd="9" destOrd="0" parTransId="{2B00316D-A0F9-4B7A-9CD3-E0A7BF7BD590}" sibTransId="{B2D0CF74-1024-43A1-89F8-92FBA34B1281}"/>
    <dgm:cxn modelId="{449732C1-0F9D-430C-AEC8-826E5EE1884C}" type="presOf" srcId="{B02CF79C-B585-4697-AD94-DB9C6171F327}" destId="{2CA0E93B-8807-4328-8226-2261FBB2E6A1}" srcOrd="0" destOrd="0" presId="urn:microsoft.com/office/officeart/2005/8/layout/hList6"/>
    <dgm:cxn modelId="{A2540F70-FD11-4C56-9779-2B00EAA55060}" type="presOf" srcId="{E4B706E8-D46A-4703-A385-BA437670A10C}" destId="{ECC7475B-553A-49FD-946C-FF45CA471B17}" srcOrd="0" destOrd="0" presId="urn:microsoft.com/office/officeart/2005/8/layout/hList6"/>
    <dgm:cxn modelId="{7BDE4382-F31D-4014-BB7C-315E323FDBA1}" type="presOf" srcId="{0276CF45-C7CE-46AF-B93D-37C465EE7B33}" destId="{D8FA6194-BE22-478A-B155-D6B7023492AC}" srcOrd="0" destOrd="0" presId="urn:microsoft.com/office/officeart/2005/8/layout/hList6"/>
    <dgm:cxn modelId="{F4B8A8D1-1309-45E6-AAAC-251766C8ABE7}" type="presOf" srcId="{504B625D-550C-4EAD-ABBD-3B9BA1A6FF42}" destId="{267A721F-64B6-40BD-899B-E704A288F54E}" srcOrd="0" destOrd="0" presId="urn:microsoft.com/office/officeart/2005/8/layout/hList6"/>
    <dgm:cxn modelId="{3D3E9334-9217-4C86-BF6B-BA79341CFEEC}" srcId="{0276CF45-C7CE-46AF-B93D-37C465EE7B33}" destId="{7412B85F-9897-40AA-B69A-311F5FFCDBCC}" srcOrd="5" destOrd="0" parTransId="{2BC88604-2212-4C26-8C75-8B1D2000E5DB}" sibTransId="{A7B0849F-4F47-4012-A978-8F81CC58300C}"/>
    <dgm:cxn modelId="{C3996EAB-FCDB-4511-B805-3B8D705EF6EA}" srcId="{0276CF45-C7CE-46AF-B93D-37C465EE7B33}" destId="{E8EF7D1F-60CC-400F-BE11-A245BF09A001}" srcOrd="10" destOrd="0" parTransId="{B6AC52D2-C20B-4BE7-AB7E-620CF03D62FF}" sibTransId="{4FAC88C9-103A-495B-82C1-4D4CA5295689}"/>
    <dgm:cxn modelId="{B34A3CDA-F00B-4A77-972A-9F49A9ED6A95}" srcId="{0276CF45-C7CE-46AF-B93D-37C465EE7B33}" destId="{B6E58170-4E63-4F2B-B812-C8C4432B9D6D}" srcOrd="8" destOrd="0" parTransId="{C7EBE1EB-354F-4C44-B55B-C7ECFA494092}" sibTransId="{29E705AD-4812-4F2B-8A9F-38E7FD4F83EF}"/>
    <dgm:cxn modelId="{25C4BB39-8240-4391-A121-8E99B00EF901}" srcId="{0276CF45-C7CE-46AF-B93D-37C465EE7B33}" destId="{9D63291B-1C9A-4876-9C14-FF31D9E4D294}" srcOrd="4" destOrd="0" parTransId="{D8316308-4A6F-4F8F-B8A6-0C38CA2DBA61}" sibTransId="{ECE74E37-B2CD-4955-A967-0915A76D7F30}"/>
    <dgm:cxn modelId="{2870213C-C799-4F9D-AF83-1B2A1F84BF24}" type="presParOf" srcId="{D8FA6194-BE22-478A-B155-D6B7023492AC}" destId="{7BE1EF0A-417A-4A3A-8878-5AE09B2F4E12}" srcOrd="0" destOrd="0" presId="urn:microsoft.com/office/officeart/2005/8/layout/hList6"/>
    <dgm:cxn modelId="{746C2EB6-E706-4C61-B0B7-A9CAB8A961CA}" type="presParOf" srcId="{D8FA6194-BE22-478A-B155-D6B7023492AC}" destId="{7F94F854-3E3C-4AE2-AF41-CD126C12AC4D}" srcOrd="1" destOrd="0" presId="urn:microsoft.com/office/officeart/2005/8/layout/hList6"/>
    <dgm:cxn modelId="{F502AB4B-A506-487D-9D8A-3DA25F4A1C9D}" type="presParOf" srcId="{D8FA6194-BE22-478A-B155-D6B7023492AC}" destId="{2CA0E93B-8807-4328-8226-2261FBB2E6A1}" srcOrd="2" destOrd="0" presId="urn:microsoft.com/office/officeart/2005/8/layout/hList6"/>
    <dgm:cxn modelId="{6662322E-C437-490B-9419-9455462C1AE6}" type="presParOf" srcId="{D8FA6194-BE22-478A-B155-D6B7023492AC}" destId="{28368BDA-5CCF-4E8C-B52A-B3AA971FF714}" srcOrd="3" destOrd="0" presId="urn:microsoft.com/office/officeart/2005/8/layout/hList6"/>
    <dgm:cxn modelId="{C0D226B7-7231-4FF6-9F6A-F23AC9888763}" type="presParOf" srcId="{D8FA6194-BE22-478A-B155-D6B7023492AC}" destId="{24254AD7-74D0-4F38-BD0A-D119466971D6}" srcOrd="4" destOrd="0" presId="urn:microsoft.com/office/officeart/2005/8/layout/hList6"/>
    <dgm:cxn modelId="{914E8A0F-6177-438F-9014-87A306E76148}" type="presParOf" srcId="{D8FA6194-BE22-478A-B155-D6B7023492AC}" destId="{731F6F95-8FA7-4397-8D32-6C807CA2CA01}" srcOrd="5" destOrd="0" presId="urn:microsoft.com/office/officeart/2005/8/layout/hList6"/>
    <dgm:cxn modelId="{6C15FABD-CA88-4B64-9C52-F7D1DED8A198}" type="presParOf" srcId="{D8FA6194-BE22-478A-B155-D6B7023492AC}" destId="{A4AC0C6D-DF7E-40D5-B140-90556288195F}" srcOrd="6" destOrd="0" presId="urn:microsoft.com/office/officeart/2005/8/layout/hList6"/>
    <dgm:cxn modelId="{AC3541AA-6DF0-4B91-BC84-2BFEBD7EB011}" type="presParOf" srcId="{D8FA6194-BE22-478A-B155-D6B7023492AC}" destId="{A0835F15-9E1F-483B-9F36-8747EB957DB6}" srcOrd="7" destOrd="0" presId="urn:microsoft.com/office/officeart/2005/8/layout/hList6"/>
    <dgm:cxn modelId="{7AA85542-A593-4228-B60D-8D376271A8CC}" type="presParOf" srcId="{D8FA6194-BE22-478A-B155-D6B7023492AC}" destId="{B220AB76-50EB-4E16-8FE7-A1B1FA48B3B8}" srcOrd="8" destOrd="0" presId="urn:microsoft.com/office/officeart/2005/8/layout/hList6"/>
    <dgm:cxn modelId="{9382615A-B841-4A88-ADB7-D8D759D8AF32}" type="presParOf" srcId="{D8FA6194-BE22-478A-B155-D6B7023492AC}" destId="{FAD484CC-BE86-49DD-B19F-DBE724636357}" srcOrd="9" destOrd="0" presId="urn:microsoft.com/office/officeart/2005/8/layout/hList6"/>
    <dgm:cxn modelId="{2A154E07-C255-41F2-9D2B-3AD742E84222}" type="presParOf" srcId="{D8FA6194-BE22-478A-B155-D6B7023492AC}" destId="{DBD60E40-91B5-49A1-A49E-01772B50B65D}" srcOrd="10" destOrd="0" presId="urn:microsoft.com/office/officeart/2005/8/layout/hList6"/>
    <dgm:cxn modelId="{E8A94276-8900-4DCE-9B2F-CF32BF7CC102}" type="presParOf" srcId="{D8FA6194-BE22-478A-B155-D6B7023492AC}" destId="{C10974BE-59E8-486B-AFB5-F91A753CDAAC}" srcOrd="11" destOrd="0" presId="urn:microsoft.com/office/officeart/2005/8/layout/hList6"/>
    <dgm:cxn modelId="{94B01CB8-FF10-4C98-9208-DAF6234EA23F}" type="presParOf" srcId="{D8FA6194-BE22-478A-B155-D6B7023492AC}" destId="{267A721F-64B6-40BD-899B-E704A288F54E}" srcOrd="12" destOrd="0" presId="urn:microsoft.com/office/officeart/2005/8/layout/hList6"/>
    <dgm:cxn modelId="{D49543C0-A111-4A48-81AB-10E7B21ECB33}" type="presParOf" srcId="{D8FA6194-BE22-478A-B155-D6B7023492AC}" destId="{A0B44A49-3EC3-4F20-A7DD-64F07409E63C}" srcOrd="13" destOrd="0" presId="urn:microsoft.com/office/officeart/2005/8/layout/hList6"/>
    <dgm:cxn modelId="{D8E8DEF1-D924-4DFA-BC30-F8912DADE406}" type="presParOf" srcId="{D8FA6194-BE22-478A-B155-D6B7023492AC}" destId="{72E27538-6C5E-49E7-8ECD-E587BE6372F1}" srcOrd="14" destOrd="0" presId="urn:microsoft.com/office/officeart/2005/8/layout/hList6"/>
    <dgm:cxn modelId="{9DADA4A4-9348-42AE-9761-97B33ED21AD1}" type="presParOf" srcId="{D8FA6194-BE22-478A-B155-D6B7023492AC}" destId="{ED74374F-F1F9-4779-8AAD-B431B18D2F4B}" srcOrd="15" destOrd="0" presId="urn:microsoft.com/office/officeart/2005/8/layout/hList6"/>
    <dgm:cxn modelId="{FAEC9369-9FCF-488E-AC21-98ACCEC91608}" type="presParOf" srcId="{D8FA6194-BE22-478A-B155-D6B7023492AC}" destId="{825005D0-B658-4FD1-A084-9B66992D540A}" srcOrd="16" destOrd="0" presId="urn:microsoft.com/office/officeart/2005/8/layout/hList6"/>
    <dgm:cxn modelId="{5E22A1D5-A387-49E4-9629-FA129FEDBF1B}" type="presParOf" srcId="{D8FA6194-BE22-478A-B155-D6B7023492AC}" destId="{1518B4C6-679B-4946-942E-2918FC54DDDB}" srcOrd="17" destOrd="0" presId="urn:microsoft.com/office/officeart/2005/8/layout/hList6"/>
    <dgm:cxn modelId="{FAE987D5-4F37-4C04-8371-661E14DB69E7}" type="presParOf" srcId="{D8FA6194-BE22-478A-B155-D6B7023492AC}" destId="{ECC7475B-553A-49FD-946C-FF45CA471B17}" srcOrd="18" destOrd="0" presId="urn:microsoft.com/office/officeart/2005/8/layout/hList6"/>
    <dgm:cxn modelId="{AD06C4D0-7C14-4C3D-8C39-845C947A7D24}" type="presParOf" srcId="{D8FA6194-BE22-478A-B155-D6B7023492AC}" destId="{D84DDBE1-4042-4313-9F46-B2869F1CA01D}" srcOrd="19" destOrd="0" presId="urn:microsoft.com/office/officeart/2005/8/layout/hList6"/>
    <dgm:cxn modelId="{7537091D-FC01-40A5-BE54-A6148BE69EFA}" type="presParOf" srcId="{D8FA6194-BE22-478A-B155-D6B7023492AC}" destId="{9EAF1D98-805B-48ED-B0C9-29059E61297D}" srcOrd="20" destOrd="0" presId="urn:microsoft.com/office/officeart/2005/8/layout/hList6"/>
    <dgm:cxn modelId="{0816BFFF-BAC0-4164-B8EB-8ADC8AF3134C}" type="presParOf" srcId="{D8FA6194-BE22-478A-B155-D6B7023492AC}" destId="{94805441-91FC-4A73-B535-9E6EE6F0E212}" srcOrd="21" destOrd="0" presId="urn:microsoft.com/office/officeart/2005/8/layout/hList6"/>
    <dgm:cxn modelId="{1166525E-176F-4B01-A36E-87FC0CAFBDD2}" type="presParOf" srcId="{D8FA6194-BE22-478A-B155-D6B7023492AC}" destId="{3A384999-78E3-4A7C-9776-BD21ED6C7742}" srcOrd="2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EF0A-417A-4A3A-8878-5AE09B2F4E12}">
      <dsp:nvSpPr>
        <dsp:cNvPr id="0" name=""/>
        <dsp:cNvSpPr/>
      </dsp:nvSpPr>
      <dsp:spPr>
        <a:xfrm rot="16200000">
          <a:off x="-1752105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Case</a:t>
          </a:r>
          <a:endParaRPr lang="en-US" sz="1800" kern="1200" dirty="0"/>
        </a:p>
      </dsp:txBody>
      <dsp:txXfrm rot="5400000">
        <a:off x="6449" y="873946"/>
        <a:ext cx="852625" cy="2621839"/>
      </dsp:txXfrm>
    </dsp:sp>
    <dsp:sp modelId="{2CA0E93B-8807-4328-8226-2261FBB2E6A1}">
      <dsp:nvSpPr>
        <dsp:cNvPr id="0" name=""/>
        <dsp:cNvSpPr/>
      </dsp:nvSpPr>
      <dsp:spPr>
        <a:xfrm rot="16200000">
          <a:off x="-835533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Title</a:t>
          </a:r>
          <a:endParaRPr lang="en-US" sz="1000" kern="1200" dirty="0"/>
        </a:p>
      </dsp:txBody>
      <dsp:txXfrm rot="5400000">
        <a:off x="923021" y="873946"/>
        <a:ext cx="852625" cy="2621839"/>
      </dsp:txXfrm>
    </dsp:sp>
    <dsp:sp modelId="{24254AD7-74D0-4F38-BD0A-D119466971D6}">
      <dsp:nvSpPr>
        <dsp:cNvPr id="0" name=""/>
        <dsp:cNvSpPr/>
      </dsp:nvSpPr>
      <dsp:spPr>
        <a:xfrm rot="16200000">
          <a:off x="81038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Location</a:t>
          </a:r>
          <a:endParaRPr lang="en-US" sz="1100" kern="1200" dirty="0"/>
        </a:p>
      </dsp:txBody>
      <dsp:txXfrm rot="5400000">
        <a:off x="1839592" y="873946"/>
        <a:ext cx="852625" cy="2621839"/>
      </dsp:txXfrm>
    </dsp:sp>
    <dsp:sp modelId="{A4AC0C6D-DF7E-40D5-B140-90556288195F}">
      <dsp:nvSpPr>
        <dsp:cNvPr id="0" name=""/>
        <dsp:cNvSpPr/>
      </dsp:nvSpPr>
      <dsp:spPr>
        <a:xfrm rot="16200000">
          <a:off x="997610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Date</a:t>
          </a:r>
          <a:endParaRPr lang="en-US" sz="1000" kern="1200" dirty="0"/>
        </a:p>
      </dsp:txBody>
      <dsp:txXfrm rot="5400000">
        <a:off x="2756164" y="873946"/>
        <a:ext cx="852625" cy="2621839"/>
      </dsp:txXfrm>
    </dsp:sp>
    <dsp:sp modelId="{B220AB76-50EB-4E16-8FE7-A1B1FA48B3B8}">
      <dsp:nvSpPr>
        <dsp:cNvPr id="0" name=""/>
        <dsp:cNvSpPr/>
      </dsp:nvSpPr>
      <dsp:spPr>
        <a:xfrm rot="16200000">
          <a:off x="1914183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Su</a:t>
          </a:r>
          <a:r>
            <a:rPr lang="en-US" sz="1800" kern="1200" baseline="0" dirty="0" smtClean="0"/>
            <a:t>mmary</a:t>
          </a:r>
          <a:endParaRPr lang="en-US" sz="1200" kern="1200" dirty="0"/>
        </a:p>
      </dsp:txBody>
      <dsp:txXfrm rot="5400000">
        <a:off x="3672737" y="873946"/>
        <a:ext cx="852625" cy="2621839"/>
      </dsp:txXfrm>
    </dsp:sp>
    <dsp:sp modelId="{DBD60E40-91B5-49A1-A49E-01772B50B65D}">
      <dsp:nvSpPr>
        <dsp:cNvPr id="0" name=""/>
        <dsp:cNvSpPr/>
      </dsp:nvSpPr>
      <dsp:spPr>
        <a:xfrm rot="16200000">
          <a:off x="2830755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Fatalities</a:t>
          </a:r>
          <a:endParaRPr lang="en-US" sz="1000" kern="1200" dirty="0"/>
        </a:p>
      </dsp:txBody>
      <dsp:txXfrm rot="5400000">
        <a:off x="4589309" y="873946"/>
        <a:ext cx="852625" cy="2621839"/>
      </dsp:txXfrm>
    </dsp:sp>
    <dsp:sp modelId="{267A721F-64B6-40BD-899B-E704A288F54E}">
      <dsp:nvSpPr>
        <dsp:cNvPr id="0" name=""/>
        <dsp:cNvSpPr/>
      </dsp:nvSpPr>
      <dsp:spPr>
        <a:xfrm rot="16200000">
          <a:off x="3747327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Injured</a:t>
          </a:r>
          <a:endParaRPr lang="en-US" sz="1600" kern="1200" dirty="0"/>
        </a:p>
      </dsp:txBody>
      <dsp:txXfrm rot="5400000">
        <a:off x="5505881" y="873946"/>
        <a:ext cx="852625" cy="2621839"/>
      </dsp:txXfrm>
    </dsp:sp>
    <dsp:sp modelId="{72E27538-6C5E-49E7-8ECD-E587BE6372F1}">
      <dsp:nvSpPr>
        <dsp:cNvPr id="0" name=""/>
        <dsp:cNvSpPr/>
      </dsp:nvSpPr>
      <dsp:spPr>
        <a:xfrm rot="16200000">
          <a:off x="4663899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Total Victims</a:t>
          </a:r>
          <a:endParaRPr lang="en-US" sz="1600" kern="1200" dirty="0"/>
        </a:p>
      </dsp:txBody>
      <dsp:txXfrm rot="5400000">
        <a:off x="6422453" y="873946"/>
        <a:ext cx="852625" cy="2621839"/>
      </dsp:txXfrm>
    </dsp:sp>
    <dsp:sp modelId="{825005D0-B658-4FD1-A084-9B66992D540A}">
      <dsp:nvSpPr>
        <dsp:cNvPr id="0" name=""/>
        <dsp:cNvSpPr/>
      </dsp:nvSpPr>
      <dsp:spPr>
        <a:xfrm rot="16200000">
          <a:off x="5580472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Mental Health Issue</a:t>
          </a:r>
          <a:endParaRPr lang="en-US" sz="1600" kern="1200" dirty="0"/>
        </a:p>
      </dsp:txBody>
      <dsp:txXfrm rot="5400000">
        <a:off x="7339026" y="873946"/>
        <a:ext cx="852625" cy="2621839"/>
      </dsp:txXfrm>
    </dsp:sp>
    <dsp:sp modelId="{ECC7475B-553A-49FD-946C-FF45CA471B17}">
      <dsp:nvSpPr>
        <dsp:cNvPr id="0" name=""/>
        <dsp:cNvSpPr/>
      </dsp:nvSpPr>
      <dsp:spPr>
        <a:xfrm rot="16200000">
          <a:off x="6497044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 sign</a:t>
          </a:r>
          <a:endParaRPr lang="en-US" sz="1600" kern="1200" dirty="0"/>
        </a:p>
      </dsp:txBody>
      <dsp:txXfrm rot="5400000">
        <a:off x="8255598" y="873946"/>
        <a:ext cx="852625" cy="2621839"/>
      </dsp:txXfrm>
    </dsp:sp>
    <dsp:sp modelId="{9EAF1D98-805B-48ED-B0C9-29059E61297D}">
      <dsp:nvSpPr>
        <dsp:cNvPr id="0" name=""/>
        <dsp:cNvSpPr/>
      </dsp:nvSpPr>
      <dsp:spPr>
        <a:xfrm rot="16200000">
          <a:off x="7413616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Gender</a:t>
          </a:r>
          <a:endParaRPr lang="en-US" sz="1000" kern="1200" dirty="0"/>
        </a:p>
      </dsp:txBody>
      <dsp:txXfrm rot="5400000">
        <a:off x="9172170" y="873946"/>
        <a:ext cx="852625" cy="2621839"/>
      </dsp:txXfrm>
    </dsp:sp>
    <dsp:sp modelId="{3A384999-78E3-4A7C-9776-BD21ED6C7742}">
      <dsp:nvSpPr>
        <dsp:cNvPr id="0" name=""/>
        <dsp:cNvSpPr/>
      </dsp:nvSpPr>
      <dsp:spPr>
        <a:xfrm rot="16200000">
          <a:off x="8330188" y="1758553"/>
          <a:ext cx="4369733" cy="85262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err="1" smtClean="0"/>
            <a:t>Lat</a:t>
          </a:r>
          <a:r>
            <a:rPr lang="en-US" sz="1600" kern="1200" baseline="0" dirty="0" smtClean="0"/>
            <a:t>-Long information</a:t>
          </a:r>
          <a:endParaRPr lang="en-US" sz="1600" kern="1200" dirty="0"/>
        </a:p>
      </dsp:txBody>
      <dsp:txXfrm rot="5400000">
        <a:off x="10088742" y="873946"/>
        <a:ext cx="852625" cy="262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7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2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8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2873C8-5C12-4F69-BE46-B78AE1DEF636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90208-F2B5-4E3E-9002-D9DA7EE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focus.org/open-source-projec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:8080/ner/" TargetMode="External"/><Relationship Id="rId2" Type="http://schemas.openxmlformats.org/officeDocument/2006/relationships/hyperlink" Target="https://hpi.de/fileadmin/user_upload/fachgebiete/plattner/teaching/NaturalLanguageProcessing/NLP2015/NLP04_POS_N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arlosparadis/last-50-years-us-mass-shooting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ON US MASS SHOOTINGS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 AMARNATH CHINTHA</a:t>
            </a:r>
          </a:p>
          <a:p>
            <a:r>
              <a:rPr lang="en-US" dirty="0" smtClean="0"/>
              <a:t>DHARA MANDAL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809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55221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ACCESS THE DATA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241" y="1751398"/>
            <a:ext cx="10018713" cy="4079776"/>
          </a:xfrm>
        </p:spPr>
        <p:txBody>
          <a:bodyPr>
            <a:normAutofit/>
          </a:bodyPr>
          <a:lstStyle/>
          <a:p>
            <a:r>
              <a:rPr lang="en-US" dirty="0" smtClean="0"/>
              <a:t>Pandas library in Python is used.</a:t>
            </a:r>
          </a:p>
          <a:p>
            <a:r>
              <a:rPr lang="en-US" dirty="0"/>
              <a:t>Pandas stands for “Python Data Analysis Library”.</a:t>
            </a:r>
            <a:endParaRPr lang="en-US" dirty="0" smtClean="0"/>
          </a:p>
          <a:p>
            <a:r>
              <a:rPr lang="en-US" dirty="0" smtClean="0"/>
              <a:t>OPEN SOURCE PROJECT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andas</a:t>
            </a:r>
            <a:r>
              <a:rPr lang="en-US" dirty="0"/>
              <a:t> is a </a:t>
            </a:r>
            <a:r>
              <a:rPr lang="en-US" u="sng" dirty="0" err="1">
                <a:hlinkClick r:id="rId2"/>
              </a:rPr>
              <a:t>NumFOCUS</a:t>
            </a:r>
            <a:r>
              <a:rPr lang="en-US" dirty="0"/>
              <a:t> sponsored project. </a:t>
            </a:r>
            <a:endParaRPr lang="en-US" dirty="0" smtClean="0"/>
          </a:p>
          <a:p>
            <a:r>
              <a:rPr lang="en-US" dirty="0" smtClean="0"/>
              <a:t>Pandas take data </a:t>
            </a:r>
            <a:r>
              <a:rPr lang="en-US" dirty="0"/>
              <a:t>(like a CSV or TSV file, or a SQL database) and creates a Python object with rows and columns called data </a:t>
            </a:r>
            <a:r>
              <a:rPr lang="en-US" dirty="0" smtClean="0"/>
              <a:t>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4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32" y="116173"/>
            <a:ext cx="10018713" cy="1752599"/>
          </a:xfrm>
        </p:spPr>
        <p:txBody>
          <a:bodyPr/>
          <a:lstStyle/>
          <a:p>
            <a:r>
              <a:rPr lang="en-US" sz="7200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8859"/>
            <a:ext cx="10018713" cy="4052341"/>
          </a:xfrm>
        </p:spPr>
        <p:txBody>
          <a:bodyPr/>
          <a:lstStyle/>
          <a:p>
            <a:r>
              <a:rPr lang="en-US" dirty="0" smtClean="0"/>
              <a:t>How many people got killed and injured per year? </a:t>
            </a:r>
          </a:p>
          <a:p>
            <a:r>
              <a:rPr lang="en-US" dirty="0" smtClean="0"/>
              <a:t> Is there any correlation between shooter and his/her gender.</a:t>
            </a:r>
          </a:p>
          <a:p>
            <a:r>
              <a:rPr lang="en-US" dirty="0" smtClean="0"/>
              <a:t> What cities and states are more prone to such attacks. </a:t>
            </a:r>
          </a:p>
          <a:p>
            <a:r>
              <a:rPr lang="en-US" dirty="0" smtClean="0"/>
              <a:t>How many shooters have some kind of mental health problem? Can we compare that shooter with general population with same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47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GRAPH ANALYSIS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54637"/>
            <a:ext cx="10018713" cy="52365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sz="2800" dirty="0" smtClean="0"/>
              <a:t>Number of attacks per year</a:t>
            </a:r>
          </a:p>
          <a:p>
            <a:pPr marL="0" indent="0">
              <a:buNone/>
            </a:pPr>
            <a:r>
              <a:rPr lang="en-US" sz="2800" dirty="0" smtClean="0"/>
              <a:t>2. Number of attacks by state 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. Number of attacks by Gender </a:t>
            </a:r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lang="en-US" sz="2800" dirty="0" smtClean="0"/>
              <a:t>. Number of attacks by the mental health of the shooter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54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5237"/>
            <a:ext cx="10364451" cy="1596177"/>
          </a:xfrm>
        </p:spPr>
        <p:txBody>
          <a:bodyPr/>
          <a:lstStyle/>
          <a:p>
            <a:r>
              <a:rPr lang="en-US" dirty="0" smtClean="0"/>
              <a:t>NUMBER OF ATTACKS PER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2" y="1691415"/>
            <a:ext cx="9194593" cy="4673676"/>
          </a:xfrm>
        </p:spPr>
      </p:pic>
    </p:spTree>
    <p:extLst>
      <p:ext uri="{BB962C8B-B14F-4D97-AF65-F5344CB8AC3E}">
        <p14:creationId xmlns:p14="http://schemas.microsoft.com/office/powerpoint/2010/main" val="2569927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94512"/>
            <a:ext cx="10364451" cy="1596177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790" y="1259174"/>
            <a:ext cx="9434434" cy="49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1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370" y="226103"/>
            <a:ext cx="10018713" cy="1752599"/>
          </a:xfrm>
        </p:spPr>
        <p:txBody>
          <a:bodyPr/>
          <a:lstStyle/>
          <a:p>
            <a:r>
              <a:rPr lang="en-US" dirty="0" smtClean="0"/>
              <a:t>NUMBER OF ATTACKS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31" y="1978701"/>
            <a:ext cx="9263921" cy="4167265"/>
          </a:xfrm>
        </p:spPr>
      </p:pic>
    </p:spTree>
    <p:extLst>
      <p:ext uri="{BB962C8B-B14F-4D97-AF65-F5344CB8AC3E}">
        <p14:creationId xmlns:p14="http://schemas.microsoft.com/office/powerpoint/2010/main" val="114173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9605"/>
            <a:ext cx="10364451" cy="1596177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770" y="1528997"/>
            <a:ext cx="9404456" cy="46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98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32" y="104932"/>
            <a:ext cx="10018713" cy="1618938"/>
          </a:xfrm>
        </p:spPr>
        <p:txBody>
          <a:bodyPr/>
          <a:lstStyle/>
          <a:p>
            <a:r>
              <a:rPr lang="en-US" dirty="0" smtClean="0"/>
              <a:t>NUMBER OF ATTACKS BY 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10" y="2023671"/>
            <a:ext cx="8259579" cy="4676931"/>
          </a:xfrm>
        </p:spPr>
      </p:pic>
    </p:spTree>
    <p:extLst>
      <p:ext uri="{BB962C8B-B14F-4D97-AF65-F5344CB8AC3E}">
        <p14:creationId xmlns:p14="http://schemas.microsoft.com/office/powerpoint/2010/main" val="2927360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446" y="0"/>
            <a:ext cx="8812243" cy="1596177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0" y="1491221"/>
            <a:ext cx="10223291" cy="463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ATTACKS BY THE MENTAL HEALTH OF THE SHOOTER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2667000"/>
            <a:ext cx="9734185" cy="3389026"/>
          </a:xfrm>
        </p:spPr>
      </p:pic>
    </p:spTree>
    <p:extLst>
      <p:ext uri="{BB962C8B-B14F-4D97-AF65-F5344CB8AC3E}">
        <p14:creationId xmlns:p14="http://schemas.microsoft.com/office/powerpoint/2010/main" val="11371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885688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INTRODUCTION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51" y="61936"/>
            <a:ext cx="10364451" cy="1596177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18" y="1514007"/>
            <a:ext cx="9833548" cy="44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9742"/>
            <a:ext cx="10364451" cy="1596177"/>
          </a:xfrm>
        </p:spPr>
        <p:txBody>
          <a:bodyPr/>
          <a:lstStyle/>
          <a:p>
            <a:r>
              <a:rPr lang="en-US" dirty="0" smtClean="0"/>
              <a:t>FACILITIES VS INJURIES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78" y="1645919"/>
            <a:ext cx="9569347" cy="4455078"/>
          </a:xfrm>
        </p:spPr>
      </p:pic>
    </p:spTree>
    <p:extLst>
      <p:ext uri="{BB962C8B-B14F-4D97-AF65-F5344CB8AC3E}">
        <p14:creationId xmlns:p14="http://schemas.microsoft.com/office/powerpoint/2010/main" val="469023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39" y="0"/>
            <a:ext cx="10364451" cy="1596177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18" y="1596177"/>
            <a:ext cx="9531772" cy="43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5030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PROPOSED METHODOLOGY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8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36776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NAMED ENTITY RECOGNITION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Factual information and knowledge are normally expressed by name entities. (Who, Whom, Where, When, Which…..)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1980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APPLICATIONS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/>
              <a:t>the probability of an incident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Forecast the mental malady of a person.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SAMPLING IMPLEMENTATION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99" y="2438399"/>
            <a:ext cx="5304693" cy="360225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51" y="3482069"/>
            <a:ext cx="4321873" cy="1295581"/>
          </a:xfrm>
        </p:spPr>
      </p:pic>
    </p:spTree>
    <p:extLst>
      <p:ext uri="{BB962C8B-B14F-4D97-AF65-F5344CB8AC3E}">
        <p14:creationId xmlns:p14="http://schemas.microsoft.com/office/powerpoint/2010/main" val="4022981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CONTINUE…..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17" y="2438399"/>
            <a:ext cx="8394700" cy="4038600"/>
          </a:xfrm>
        </p:spPr>
      </p:pic>
    </p:spTree>
    <p:extLst>
      <p:ext uri="{BB962C8B-B14F-4D97-AF65-F5344CB8AC3E}">
        <p14:creationId xmlns:p14="http://schemas.microsoft.com/office/powerpoint/2010/main" val="39688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CHUNKING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long string of information into units or chunks</a:t>
            </a:r>
          </a:p>
          <a:p>
            <a:r>
              <a:rPr lang="en-US" dirty="0" smtClean="0"/>
              <a:t>Process of selecting a set of tokens to form a meaningful sense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4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80161"/>
            <a:ext cx="10018713" cy="4511040"/>
          </a:xfrm>
        </p:spPr>
        <p:txBody>
          <a:bodyPr/>
          <a:lstStyle/>
          <a:p>
            <a:r>
              <a:rPr lang="en-US" dirty="0" smtClean="0"/>
              <a:t>Also known as opinion mining</a:t>
            </a:r>
          </a:p>
          <a:p>
            <a:r>
              <a:rPr lang="en-US" dirty="0" smtClean="0"/>
              <a:t>Deriving the opinion or attitude of a speaker</a:t>
            </a:r>
          </a:p>
          <a:p>
            <a:r>
              <a:rPr lang="en-US" dirty="0" smtClean="0"/>
              <a:t>Finding </a:t>
            </a:r>
            <a:r>
              <a:rPr lang="en-US" dirty="0"/>
              <a:t>the target of </a:t>
            </a:r>
            <a:r>
              <a:rPr lang="en-US" dirty="0" smtClean="0"/>
              <a:t>sentiments.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864035"/>
            <a:ext cx="3997323" cy="2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 SHOOTING IN FLORIDA AND LAS VEGAS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826548" cy="3124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82" y="2438399"/>
            <a:ext cx="4392118" cy="30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2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OUTPUT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2036064"/>
            <a:ext cx="9607296" cy="4059936"/>
          </a:xfrm>
        </p:spPr>
      </p:pic>
    </p:spTree>
    <p:extLst>
      <p:ext uri="{BB962C8B-B14F-4D97-AF65-F5344CB8AC3E}">
        <p14:creationId xmlns:p14="http://schemas.microsoft.com/office/powerpoint/2010/main" val="37029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24" y="2753868"/>
            <a:ext cx="5376577" cy="36225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85799"/>
            <a:ext cx="7522463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7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Number of Victims are gradually increasing and are maximum in the year 2017 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injured are more than number of deaths per each year </a:t>
            </a:r>
          </a:p>
          <a:p>
            <a:pPr marL="514350" indent="-514350">
              <a:buAutoNum type="arabicPeriod"/>
            </a:pPr>
            <a:r>
              <a:rPr lang="en-US" dirty="0" smtClean="0"/>
              <a:t>Florida tops among the most number of attacks </a:t>
            </a:r>
          </a:p>
          <a:p>
            <a:pPr marL="514350" indent="-514350">
              <a:buAutoNum type="arabicPeriod"/>
            </a:pPr>
            <a:r>
              <a:rPr lang="en-US" dirty="0" smtClean="0"/>
              <a:t>Male attackers are dominantly more in number </a:t>
            </a:r>
          </a:p>
          <a:p>
            <a:pPr marL="514350" indent="-514350">
              <a:buAutoNum type="arabicPeriod"/>
            </a:pPr>
            <a:r>
              <a:rPr lang="en-US" dirty="0" smtClean="0"/>
              <a:t>Majority of the attackers are suffering from some Mental Health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9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Image result for any ques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43" y="164892"/>
            <a:ext cx="8979108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39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REFERENCES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hpi.de/fileadmin/user_upload/fachgebiete/plattner/teaching/NaturalLanguageProcessing/NLP2015/NLP04_POS_NER.pdf</a:t>
            </a:r>
            <a:endParaRPr lang="en-US" dirty="0" smtClean="0"/>
          </a:p>
          <a:p>
            <a:r>
              <a:rPr lang="en-US" u="sng" dirty="0" smtClean="0">
                <a:solidFill>
                  <a:schemeClr val="accent1"/>
                </a:solidFill>
                <a:hlinkClick r:id="rId3"/>
              </a:rPr>
              <a:t>https://nlp.stanford.edu:8080/ner/</a:t>
            </a:r>
            <a:endParaRPr lang="en-US" u="sng" dirty="0" smtClean="0">
              <a:solidFill>
                <a:schemeClr val="accent1"/>
              </a:solidFill>
            </a:endParaRPr>
          </a:p>
          <a:p>
            <a:r>
              <a:rPr lang="en-US" u="sng" dirty="0">
                <a:solidFill>
                  <a:schemeClr val="accent1"/>
                </a:solidFill>
              </a:rPr>
              <a:t>https://</a:t>
            </a:r>
            <a:r>
              <a:rPr lang="en-US" u="sng" dirty="0" smtClean="0">
                <a:solidFill>
                  <a:schemeClr val="accent1"/>
                </a:solidFill>
              </a:rPr>
              <a:t>nlp.stanford.edu/software/CRF-NER.shtml</a:t>
            </a:r>
          </a:p>
          <a:p>
            <a:r>
              <a:rPr lang="en-US" u="sng" dirty="0" smtClean="0">
                <a:solidFill>
                  <a:schemeClr val="accent1"/>
                </a:solidFill>
                <a:hlinkClick r:id="rId4"/>
              </a:rPr>
              <a:t>https://www.kaggle.com/carlosparadis/last-50-years-us-mass-shootings</a:t>
            </a:r>
            <a:endParaRPr lang="en-US" u="sng" dirty="0" smtClean="0">
              <a:solidFill>
                <a:schemeClr val="accent1"/>
              </a:solidFill>
            </a:endParaRPr>
          </a:p>
          <a:p>
            <a:endParaRPr lang="en-US" u="sng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9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600" dirty="0" smtClean="0"/>
              <a:t/>
            </a:r>
            <a:br>
              <a:rPr lang="en-US" sz="16600" dirty="0" smtClean="0"/>
            </a:br>
            <a:r>
              <a:rPr lang="en-US" sz="16600" dirty="0"/>
              <a:t/>
            </a:r>
            <a:br>
              <a:rPr lang="en-US" sz="16600" dirty="0"/>
            </a:br>
            <a:r>
              <a:rPr lang="en-US" sz="16600" dirty="0" smtClean="0"/>
              <a:t>THANK YOU</a:t>
            </a:r>
            <a:endParaRPr lang="en-US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73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STATISTICS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2009 -2017 there were 398 mass shootings</a:t>
            </a:r>
          </a:p>
          <a:p>
            <a:r>
              <a:rPr lang="en-US" dirty="0" smtClean="0"/>
              <a:t>1,187 victims shot</a:t>
            </a:r>
          </a:p>
          <a:p>
            <a:r>
              <a:rPr lang="en-US" dirty="0" smtClean="0"/>
              <a:t> 848 people were shot and killed, and 339 people were shot and injured. </a:t>
            </a:r>
          </a:p>
          <a:p>
            <a:r>
              <a:rPr lang="en-US" dirty="0" smtClean="0"/>
              <a:t>66 perpetrators killed themselves after a mass shooting, </a:t>
            </a:r>
          </a:p>
          <a:p>
            <a:r>
              <a:rPr lang="en-US" dirty="0"/>
              <a:t>A</a:t>
            </a:r>
            <a:r>
              <a:rPr lang="en-US" dirty="0" smtClean="0"/>
              <a:t>nother 17 perpetrators were shot and killed by responding law enforcement.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54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909872"/>
          </a:xfrm>
        </p:spPr>
        <p:txBody>
          <a:bodyPr>
            <a:normAutofit/>
          </a:bodyPr>
          <a:lstStyle/>
          <a:p>
            <a:r>
              <a:rPr lang="en-US" sz="6700" dirty="0"/>
              <a:t/>
            </a:r>
            <a:br>
              <a:rPr lang="en-US" sz="6700" dirty="0"/>
            </a:br>
            <a:r>
              <a:rPr lang="en-US" sz="6700" dirty="0" smtClean="0"/>
              <a:t>HOW WE CAN AVOID THIS ????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shooter executes a warning signs before 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4774"/>
            <a:ext cx="10018713" cy="2093625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 DATA MINING TECHNIQUES </a:t>
            </a:r>
            <a:br>
              <a:rPr lang="en-US" sz="6700" dirty="0" smtClean="0"/>
            </a:br>
            <a:r>
              <a:rPr lang="en-US" sz="6700" dirty="0" smtClean="0"/>
              <a:t>AND DATA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elements to predict the future</a:t>
            </a:r>
          </a:p>
          <a:p>
            <a:r>
              <a:rPr lang="en-US" dirty="0" smtClean="0"/>
              <a:t>Figuring out the root of the issue </a:t>
            </a:r>
          </a:p>
          <a:p>
            <a:r>
              <a:rPr lang="en-US" dirty="0" smtClean="0"/>
              <a:t>Analyzing the real time data. Example Twitter</a:t>
            </a:r>
          </a:p>
          <a:p>
            <a:r>
              <a:rPr lang="en-US" dirty="0" smtClean="0"/>
              <a:t>Victim and also Victimizer data plays a major role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06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DATASET DESCRIPTION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shootings.csv taken from </a:t>
            </a:r>
            <a:r>
              <a:rPr lang="en-US" b="1" dirty="0" err="1" smtClean="0"/>
              <a:t>Kaggle</a:t>
            </a:r>
            <a:endParaRPr lang="en-US" b="1" dirty="0" smtClean="0"/>
          </a:p>
          <a:p>
            <a:r>
              <a:rPr lang="en-US" dirty="0"/>
              <a:t>D</a:t>
            </a:r>
            <a:r>
              <a:rPr lang="en-US" dirty="0" smtClean="0"/>
              <a:t>etails of mass shootings in United States from 1966-2017</a:t>
            </a:r>
          </a:p>
          <a:p>
            <a:r>
              <a:rPr lang="en-US" dirty="0" smtClean="0"/>
              <a:t>The dataset contains detailed information of 398 mass shootings in the United State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1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692" y="104931"/>
            <a:ext cx="9186998" cy="95937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 DESCRIPTION</a:t>
            </a:r>
            <a:endParaRPr lang="en-US" sz="5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572136"/>
              </p:ext>
            </p:extLst>
          </p:nvPr>
        </p:nvGraphicFramePr>
        <p:xfrm>
          <a:off x="1244184" y="1461441"/>
          <a:ext cx="10947816" cy="4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66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79" y="164891"/>
            <a:ext cx="9719248" cy="1172378"/>
          </a:xfrm>
        </p:spPr>
        <p:txBody>
          <a:bodyPr/>
          <a:lstStyle/>
          <a:p>
            <a:r>
              <a:rPr lang="en-US" dirty="0" smtClean="0"/>
              <a:t>SHOOTING.CSV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37" y="1337269"/>
            <a:ext cx="9505788" cy="4853669"/>
          </a:xfrm>
        </p:spPr>
      </p:pic>
    </p:spTree>
    <p:extLst>
      <p:ext uri="{BB962C8B-B14F-4D97-AF65-F5344CB8AC3E}">
        <p14:creationId xmlns:p14="http://schemas.microsoft.com/office/powerpoint/2010/main" val="201358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1563</TotalTime>
  <Words>470</Words>
  <Application>Microsoft Office PowerPoint</Application>
  <PresentationFormat>Widescreen</PresentationFormat>
  <Paragraphs>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Corbel</vt:lpstr>
      <vt:lpstr>Parallax</vt:lpstr>
      <vt:lpstr>INSIGHTS ON US MASS SHOOTINGS</vt:lpstr>
      <vt:lpstr>INTRODUCTION</vt:lpstr>
      <vt:lpstr>MASS SHOOTING IN FLORIDA AND LAS VEGAS</vt:lpstr>
      <vt:lpstr>STATISTICS </vt:lpstr>
      <vt:lpstr> HOW WE CAN AVOID THIS ???? </vt:lpstr>
      <vt:lpstr> DATA MINING TECHNIQUES  AND DATA ANALYSIS </vt:lpstr>
      <vt:lpstr>DATASET DESCRIPTION</vt:lpstr>
      <vt:lpstr>DATA DESCRIPTION</vt:lpstr>
      <vt:lpstr>SHOOTING.CSV</vt:lpstr>
      <vt:lpstr>ACCESS THE DATA</vt:lpstr>
      <vt:lpstr>INSIGHTS</vt:lpstr>
      <vt:lpstr>GRAPH ANALYSIS</vt:lpstr>
      <vt:lpstr>NUMBER OF ATTACKS PER YEAR</vt:lpstr>
      <vt:lpstr>CODE:</vt:lpstr>
      <vt:lpstr>NUMBER OF ATTACKS BY STATE</vt:lpstr>
      <vt:lpstr>CODE:</vt:lpstr>
      <vt:lpstr>NUMBER OF ATTACKS BY GENDER</vt:lpstr>
      <vt:lpstr>CODE:</vt:lpstr>
      <vt:lpstr>NUMBER OF ATTACKS BY THE MENTAL HEALTH OF THE SHOOTER</vt:lpstr>
      <vt:lpstr>CODE:</vt:lpstr>
      <vt:lpstr>FACILITIES VS INJURIES</vt:lpstr>
      <vt:lpstr>CODE:</vt:lpstr>
      <vt:lpstr>PROPOSED METHODOLOGY</vt:lpstr>
      <vt:lpstr>NAMED ENTITY RECOGNITION </vt:lpstr>
      <vt:lpstr>APPLICATIONS</vt:lpstr>
      <vt:lpstr>SAMPLING IMPLEMENTATION</vt:lpstr>
      <vt:lpstr>CONTINUE…..</vt:lpstr>
      <vt:lpstr>CHUNKING</vt:lpstr>
      <vt:lpstr>SENTIMENT ANALYSIS</vt:lpstr>
      <vt:lpstr>OUTPUT</vt:lpstr>
      <vt:lpstr>PowerPoint Presentation</vt:lpstr>
      <vt:lpstr>CONCLUSION</vt:lpstr>
      <vt:lpstr>PowerPoint Presentation</vt:lpstr>
      <vt:lpstr>REFERENCES</vt:lpstr>
      <vt:lpstr>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kavish gandhi</dc:creator>
  <cp:lastModifiedBy>kavish gandhi</cp:lastModifiedBy>
  <cp:revision>119</cp:revision>
  <dcterms:created xsi:type="dcterms:W3CDTF">2018-04-02T05:08:55Z</dcterms:created>
  <dcterms:modified xsi:type="dcterms:W3CDTF">2018-04-03T19:53:37Z</dcterms:modified>
</cp:coreProperties>
</file>