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29D5A-D6E8-4722-9F7D-409BE7FA4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Pruebas funcionales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A56FC9-36BD-4B3F-B1AA-34EDF5EF2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Tipos de pruebas de sistema</a:t>
            </a:r>
          </a:p>
        </p:txBody>
      </p:sp>
    </p:spTree>
    <p:extLst>
      <p:ext uri="{BB962C8B-B14F-4D97-AF65-F5344CB8AC3E}">
        <p14:creationId xmlns:p14="http://schemas.microsoft.com/office/powerpoint/2010/main" val="112705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09A43A9-5A68-4186-AB2E-A96B659DA973}"/>
              </a:ext>
            </a:extLst>
          </p:cNvPr>
          <p:cNvSpPr txBox="1"/>
          <p:nvPr/>
        </p:nvSpPr>
        <p:spPr>
          <a:xfrm>
            <a:off x="2067340" y="702365"/>
            <a:ext cx="8428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Entre el tipo de pruebas que se realizan en un sistema, está el tipo que evalúa la funcionalidad de éste.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ABE358-2670-48E9-920D-0408A18567FB}"/>
              </a:ext>
            </a:extLst>
          </p:cNvPr>
          <p:cNvSpPr txBox="1"/>
          <p:nvPr/>
        </p:nvSpPr>
        <p:spPr>
          <a:xfrm>
            <a:off x="2199861" y="2915478"/>
            <a:ext cx="8627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Objetivo:</a:t>
            </a:r>
          </a:p>
          <a:p>
            <a:r>
              <a:rPr lang="es-MX" sz="2800" dirty="0"/>
              <a:t>Asegura el trabajo apropiado de los requisitos funcionales, incluyendo la navegación, entrada de datos, procesamiento y obtención de resultados.</a:t>
            </a:r>
          </a:p>
        </p:txBody>
      </p:sp>
    </p:spTree>
    <p:extLst>
      <p:ext uri="{BB962C8B-B14F-4D97-AF65-F5344CB8AC3E}">
        <p14:creationId xmlns:p14="http://schemas.microsoft.com/office/powerpoint/2010/main" val="173974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B7470E-5BF2-4B06-997E-55EEB2663DCC}"/>
              </a:ext>
            </a:extLst>
          </p:cNvPr>
          <p:cNvSpPr txBox="1"/>
          <p:nvPr/>
        </p:nvSpPr>
        <p:spPr>
          <a:xfrm>
            <a:off x="3087757" y="649357"/>
            <a:ext cx="80308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Se enfoca en los requisitos funcionales (Casos de Uso) y las reglas del negocio</a:t>
            </a:r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Metas de estas pruebas son:</a:t>
            </a:r>
          </a:p>
          <a:p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Verificar el procesamiento, recuperación e implementación adecuada de las reglas del negocio.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Verificar la apropiada aceptación de datos.</a:t>
            </a:r>
          </a:p>
        </p:txBody>
      </p:sp>
    </p:spTree>
    <p:extLst>
      <p:ext uri="{BB962C8B-B14F-4D97-AF65-F5344CB8AC3E}">
        <p14:creationId xmlns:p14="http://schemas.microsoft.com/office/powerpoint/2010/main" val="307233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3DECE2-6E7E-4148-9855-4C35243E2907}"/>
              </a:ext>
            </a:extLst>
          </p:cNvPr>
          <p:cNvSpPr txBox="1"/>
          <p:nvPr/>
        </p:nvSpPr>
        <p:spPr>
          <a:xfrm>
            <a:off x="1245705" y="596348"/>
            <a:ext cx="104294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La técnica ha utilizar: Caja Negra.</a:t>
            </a:r>
          </a:p>
          <a:p>
            <a:endParaRPr lang="es-MX" sz="2800" dirty="0"/>
          </a:p>
          <a:p>
            <a:endParaRPr lang="es-MX" sz="2800" dirty="0"/>
          </a:p>
          <a:p>
            <a:r>
              <a:rPr lang="es-MX" sz="2800" dirty="0"/>
              <a:t>Se ejecuta cada caso de uso, flujo de caso de uso, o función, usando datos válidos e inválidos, para verificar lo siguiente:</a:t>
            </a:r>
          </a:p>
          <a:p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Que se aplique apropiadamente cada regla de negocio.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Que los resultados esperados ocurran cuando se usen datos válidos.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Que sean desplegados los mensajes apropiados de error y precaución cuando se usan datos inválidos.</a:t>
            </a:r>
          </a:p>
        </p:txBody>
      </p:sp>
      <p:pic>
        <p:nvPicPr>
          <p:cNvPr id="1026" name="Picture 2" descr="Resultado de imagen para caja negra dibujo">
            <a:extLst>
              <a:ext uri="{FF2B5EF4-FFF2-40B4-BE49-F238E27FC236}">
                <a16:creationId xmlns:a16="http://schemas.microsoft.com/office/drawing/2014/main" id="{32ABFC82-9AD4-473C-ABA5-4D70B16E8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36" y="5035825"/>
            <a:ext cx="1967948" cy="196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3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437510A-1F09-4DE0-8C34-EE9A0FB199F8}"/>
              </a:ext>
            </a:extLst>
          </p:cNvPr>
          <p:cNvSpPr txBox="1"/>
          <p:nvPr/>
        </p:nvSpPr>
        <p:spPr>
          <a:xfrm>
            <a:off x="1868557" y="874643"/>
            <a:ext cx="91837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Herramientas para pruebas funcionales</a:t>
            </a:r>
          </a:p>
          <a:p>
            <a:endParaRPr lang="es-MX" dirty="0"/>
          </a:p>
          <a:p>
            <a:r>
              <a:rPr lang="es-MX" dirty="0" err="1"/>
              <a:t>Selenium</a:t>
            </a:r>
            <a:endParaRPr lang="es-MX" dirty="0"/>
          </a:p>
          <a:p>
            <a:r>
              <a:rPr lang="es-MX" dirty="0" err="1"/>
              <a:t>Soapui</a:t>
            </a:r>
            <a:endParaRPr lang="es-MX" dirty="0"/>
          </a:p>
          <a:p>
            <a:r>
              <a:rPr lang="es-MX" dirty="0" err="1"/>
              <a:t>Watir</a:t>
            </a:r>
            <a:r>
              <a:rPr lang="es-MX" dirty="0"/>
              <a:t> (Pruebas de aplicaciones web en Ruby)</a:t>
            </a:r>
          </a:p>
          <a:p>
            <a:r>
              <a:rPr lang="es-MX" dirty="0" err="1"/>
              <a:t>WatiN</a:t>
            </a:r>
            <a:r>
              <a:rPr lang="es-MX" dirty="0"/>
              <a:t> (Pruebas de aplicaciones web en </a:t>
            </a:r>
            <a:r>
              <a:rPr lang="es-MX" dirty="0" err="1"/>
              <a:t>.Net</a:t>
            </a:r>
            <a:r>
              <a:rPr lang="es-MX" dirty="0"/>
              <a:t>)</a:t>
            </a:r>
          </a:p>
          <a:p>
            <a:r>
              <a:rPr lang="es-MX" dirty="0" err="1"/>
              <a:t>Capedit</a:t>
            </a:r>
            <a:endParaRPr lang="es-MX" dirty="0"/>
          </a:p>
          <a:p>
            <a:r>
              <a:rPr lang="es-MX" dirty="0" err="1"/>
              <a:t>Canoo</a:t>
            </a:r>
            <a:r>
              <a:rPr lang="es-MX" dirty="0"/>
              <a:t> </a:t>
            </a:r>
            <a:r>
              <a:rPr lang="es-MX" dirty="0" err="1"/>
              <a:t>WebTest</a:t>
            </a:r>
            <a:endParaRPr lang="es-MX" dirty="0"/>
          </a:p>
          <a:p>
            <a:r>
              <a:rPr lang="es-MX" dirty="0" err="1"/>
              <a:t>Solex</a:t>
            </a:r>
            <a:endParaRPr lang="es-MX" dirty="0"/>
          </a:p>
          <a:p>
            <a:r>
              <a:rPr lang="es-MX" dirty="0" err="1"/>
              <a:t>Imprimatur</a:t>
            </a:r>
            <a:endParaRPr lang="es-MX" dirty="0"/>
          </a:p>
          <a:p>
            <a:r>
              <a:rPr lang="es-MX" dirty="0"/>
              <a:t>SAMIE</a:t>
            </a:r>
          </a:p>
          <a:p>
            <a:r>
              <a:rPr lang="es-MX" dirty="0"/>
              <a:t>ITP</a:t>
            </a:r>
          </a:p>
          <a:p>
            <a:r>
              <a:rPr lang="es-MX" dirty="0"/>
              <a:t>WET</a:t>
            </a:r>
          </a:p>
          <a:p>
            <a:r>
              <a:rPr lang="es-MX" dirty="0" err="1"/>
              <a:t>WebInject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27495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37</TotalTime>
  <Words>202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Pruebas funcionales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funcionales</dc:title>
  <dc:creator>Sonia Georgina Valenzuela Mireles</dc:creator>
  <cp:lastModifiedBy>Sonia Georgina Valenzuela Mireles</cp:lastModifiedBy>
  <cp:revision>3</cp:revision>
  <dcterms:created xsi:type="dcterms:W3CDTF">2017-10-21T00:25:14Z</dcterms:created>
  <dcterms:modified xsi:type="dcterms:W3CDTF">2017-10-21T01:02:32Z</dcterms:modified>
</cp:coreProperties>
</file>