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32969-4551-4537-9EDF-BD06D0E0D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4E54E5-6FBF-4EC8-981B-E8F8E4D69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F3B6C-150B-48D2-ADFE-C11DC8F1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580107-B1E0-4087-A8CD-4B51BF53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CF9F1-F0D5-4363-B9AC-6F08978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960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2A9F1-FA39-461D-AAF5-C3E9E836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BECC3-9745-4844-951D-7BDB40C41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460A5-6772-46C7-B8A5-E352C740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703AEC-D311-4B93-843C-4E6FE3B4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25F72-A4E1-476F-B106-3306C0BF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03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16E781-C063-4D9A-B2F7-778607DAA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56A0B-2696-4045-8DB1-CE917187B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FFE4A-B11C-408E-812B-00B26BEB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BF9B0-C685-4B2E-ADF9-0C27A8FF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00644-9F9C-4C09-B9A1-0A61F9BB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58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5FF44-0B1F-4D60-91E3-A65A978A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C3689-D7F3-4611-A940-F6B48834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C6D006-1DA4-4E24-93C2-D7C3A37C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23526-49D2-4D72-98EA-7D3A654A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BFF2A-0A0C-4511-8A1B-CA47E6D8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795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8662C-5CE0-4D79-ADE0-6982E7DC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132C6-198D-477B-86A0-66FE0264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A93900-0E37-4EBC-98B8-ED14C937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98A9DD-8EAB-41AA-94E0-D0A438EF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F2555-1F62-4E7B-9941-71E1D91B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373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49CFA-0B92-41EF-859D-ABFCBB5F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2F6B5-4785-4478-AD90-748BDA47E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B2A19E-BBD7-4D10-9431-9D1A6E092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6F1887-7BCF-43C1-ACA9-8BF786B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12066B-C17B-4C68-8C55-780912E4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280259-D5B3-4D85-BE5D-C4E73E7F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971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DC400-F9D6-4331-AF6B-E474363A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EBBE0-DF46-46B5-A69B-ABAA91C5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85984-9535-4E56-B19D-48F3D9DD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856A57-650B-4513-88CD-CACB33BD2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18B9C6-FAD4-43B6-8529-1A1689F2B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930239-7353-4DB5-8E81-D7C8393E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4FD491-1EC0-4261-94A4-E3A348B5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A18778-F5B8-4803-82ED-F111523C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88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88F12-7BAA-4858-989F-63F6D29F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B70266-F806-4A9F-871F-05BF4312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191800-48B7-42C8-8A19-40237FF0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A1223-68CD-49C5-B5D2-1CB62B08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42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1BD756-3256-478F-8064-0FB73746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46F7C0-6AD3-48C2-BC80-D7C03002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E0AA99-CF71-4CFB-8CEF-32996A70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E00AD-5E6D-4B58-843C-387DCF9F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EB1D3-735F-4EE7-9856-7DB2E052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6A201F-FDEB-4334-AABD-8D374F2B1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E3C75A-0CC2-475E-9311-FBC38223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CE4C64-0BBA-4002-A3B5-1D2616A4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62382-0B4A-48F2-91B7-EF7B6BC1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045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D8280-21A5-4158-9DA7-B87852FC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F6B885-7F15-40FD-A614-4FF8D5621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A973BD-984D-43C7-ACFB-1901C31B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6B63CD-353D-482D-9B95-F8D26FEC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7EFE5-7953-44D9-85AF-845002D9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5EF091-A54F-49E3-84E4-73394D15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16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0726C-CD3D-4B71-A4E6-7E3C2180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B905C3-BE03-4C5D-954A-3E79C9DA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59B21-03E5-4C8C-897E-442922EE2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CCB7-4376-41D1-A925-480062022D28}" type="datetimeFigureOut">
              <a:rPr lang="de-AT" smtClean="0"/>
              <a:t>10.10.2018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1480B-DCBF-4F9F-83D2-34F32E8AA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01C45-7F13-4277-9CAB-1075AE00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B636-938B-4484-98F1-F465362756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15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6432E-82AD-4026-9A7F-4C7CAD0C3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Humanoid Robot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6ABAF5-16C0-4049-AD72-2045DAEB6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Thomas Schachner &amp; Peter Schiretz</a:t>
            </a:r>
          </a:p>
        </p:txBody>
      </p:sp>
    </p:spTree>
    <p:extLst>
      <p:ext uri="{BB962C8B-B14F-4D97-AF65-F5344CB8AC3E}">
        <p14:creationId xmlns:p14="http://schemas.microsoft.com/office/powerpoint/2010/main" val="243677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97F7C-D6F0-4F26-A3AA-D5DABE43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9296A-C1B0-4D73-B91A-EC1E53C4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2"/>
            <a:ext cx="10515600" cy="4351338"/>
          </a:xfr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107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Humanoid Robot</vt:lpstr>
      <vt:lpstr>Marktanalyse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Humanoid Robot</dc:title>
  <dc:creator>Schiretz Peter</dc:creator>
  <cp:lastModifiedBy>Schiretz Peter</cp:lastModifiedBy>
  <cp:revision>1</cp:revision>
  <dcterms:created xsi:type="dcterms:W3CDTF">2018-10-10T08:37:06Z</dcterms:created>
  <dcterms:modified xsi:type="dcterms:W3CDTF">2018-10-10T08:38:14Z</dcterms:modified>
</cp:coreProperties>
</file>