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5" r:id="rId6"/>
    <p:sldId id="266" r:id="rId7"/>
    <p:sldId id="268" r:id="rId8"/>
    <p:sldId id="272" r:id="rId9"/>
    <p:sldId id="277" r:id="rId10"/>
    <p:sldId id="274" r:id="rId11"/>
    <p:sldId id="275" r:id="rId12"/>
    <p:sldId id="276" r:id="rId13"/>
    <p:sldId id="278" r:id="rId14"/>
    <p:sldId id="27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D799"/>
    <a:srgbClr val="8C0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179DC-0D6B-462F-A8F5-948AB2D462D4}" v="131" dt="2018-11-30T05:18:18.185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Chiu" userId="0b7a7397d0cf8d29" providerId="LiveId" clId="{774F8F47-4EE0-F942-A1D8-F1B41D1239F9}"/>
    <pc:docChg chg="undo custSel addSld delSld modSld">
      <pc:chgData name="Steven Chiu" userId="0b7a7397d0cf8d29" providerId="LiveId" clId="{774F8F47-4EE0-F942-A1D8-F1B41D1239F9}" dt="2018-11-29T02:25:11.162" v="831" actId="1076"/>
      <pc:docMkLst>
        <pc:docMk/>
      </pc:docMkLst>
      <pc:sldChg chg="modSp">
        <pc:chgData name="Steven Chiu" userId="0b7a7397d0cf8d29" providerId="LiveId" clId="{774F8F47-4EE0-F942-A1D8-F1B41D1239F9}" dt="2018-11-29T02:13:01.559" v="14" actId="5793"/>
        <pc:sldMkLst>
          <pc:docMk/>
          <pc:sldMk cId="2993111047" sldId="268"/>
        </pc:sldMkLst>
        <pc:spChg chg="mod">
          <ac:chgData name="Steven Chiu" userId="0b7a7397d0cf8d29" providerId="LiveId" clId="{774F8F47-4EE0-F942-A1D8-F1B41D1239F9}" dt="2018-11-29T02:13:01.559" v="14" actId="5793"/>
          <ac:spMkLst>
            <pc:docMk/>
            <pc:sldMk cId="2993111047" sldId="268"/>
            <ac:spMk id="5" creationId="{6DD3DE5E-DC77-4FC2-9399-3BD47AF618C3}"/>
          </ac:spMkLst>
        </pc:spChg>
      </pc:sldChg>
      <pc:sldChg chg="modSp">
        <pc:chgData name="Steven Chiu" userId="0b7a7397d0cf8d29" providerId="LiveId" clId="{774F8F47-4EE0-F942-A1D8-F1B41D1239F9}" dt="2018-11-29T02:13:18.301" v="31" actId="20577"/>
        <pc:sldMkLst>
          <pc:docMk/>
          <pc:sldMk cId="1837381938" sldId="272"/>
        </pc:sldMkLst>
        <pc:spChg chg="mod">
          <ac:chgData name="Steven Chiu" userId="0b7a7397d0cf8d29" providerId="LiveId" clId="{774F8F47-4EE0-F942-A1D8-F1B41D1239F9}" dt="2018-11-29T02:13:18.301" v="31" actId="20577"/>
          <ac:spMkLst>
            <pc:docMk/>
            <pc:sldMk cId="1837381938" sldId="272"/>
            <ac:spMk id="3" creationId="{00000000-0000-0000-0000-000000000000}"/>
          </ac:spMkLst>
        </pc:spChg>
      </pc:sldChg>
      <pc:sldChg chg="addSp modSp">
        <pc:chgData name="Steven Chiu" userId="0b7a7397d0cf8d29" providerId="LiveId" clId="{774F8F47-4EE0-F942-A1D8-F1B41D1239F9}" dt="2018-11-29T02:17:01.204" v="65" actId="1076"/>
        <pc:sldMkLst>
          <pc:docMk/>
          <pc:sldMk cId="3279250198" sldId="276"/>
        </pc:sldMkLst>
        <pc:spChg chg="add mod">
          <ac:chgData name="Steven Chiu" userId="0b7a7397d0cf8d29" providerId="LiveId" clId="{774F8F47-4EE0-F942-A1D8-F1B41D1239F9}" dt="2018-11-29T02:15:27.572" v="35" actId="1582"/>
          <ac:spMkLst>
            <pc:docMk/>
            <pc:sldMk cId="3279250198" sldId="276"/>
            <ac:spMk id="5" creationId="{7B7462AE-35E1-164D-8919-6A3582ADCAF2}"/>
          </ac:spMkLst>
        </pc:spChg>
        <pc:spChg chg="add mod">
          <ac:chgData name="Steven Chiu" userId="0b7a7397d0cf8d29" providerId="LiveId" clId="{774F8F47-4EE0-F942-A1D8-F1B41D1239F9}" dt="2018-11-29T02:15:43.570" v="41" actId="208"/>
          <ac:spMkLst>
            <pc:docMk/>
            <pc:sldMk cId="3279250198" sldId="276"/>
            <ac:spMk id="6" creationId="{2581FC1F-1F7E-9A44-A476-2F20BE1548F4}"/>
          </ac:spMkLst>
        </pc:spChg>
        <pc:spChg chg="add mod">
          <ac:chgData name="Steven Chiu" userId="0b7a7397d0cf8d29" providerId="LiveId" clId="{774F8F47-4EE0-F942-A1D8-F1B41D1239F9}" dt="2018-11-29T02:16:49.373" v="61" actId="1076"/>
          <ac:spMkLst>
            <pc:docMk/>
            <pc:sldMk cId="3279250198" sldId="276"/>
            <ac:spMk id="7" creationId="{2CBBABC4-A82C-DB43-A89A-ACEE98647F75}"/>
          </ac:spMkLst>
        </pc:spChg>
        <pc:spChg chg="add mod">
          <ac:chgData name="Steven Chiu" userId="0b7a7397d0cf8d29" providerId="LiveId" clId="{774F8F47-4EE0-F942-A1D8-F1B41D1239F9}" dt="2018-11-29T02:16:40.008" v="58" actId="208"/>
          <ac:spMkLst>
            <pc:docMk/>
            <pc:sldMk cId="3279250198" sldId="276"/>
            <ac:spMk id="8" creationId="{A79E82ED-16DD-D44C-8229-5615288F404B}"/>
          </ac:spMkLst>
        </pc:spChg>
        <pc:spChg chg="add mod">
          <ac:chgData name="Steven Chiu" userId="0b7a7397d0cf8d29" providerId="LiveId" clId="{774F8F47-4EE0-F942-A1D8-F1B41D1239F9}" dt="2018-11-29T02:17:01.204" v="65" actId="1076"/>
          <ac:spMkLst>
            <pc:docMk/>
            <pc:sldMk cId="3279250198" sldId="276"/>
            <ac:spMk id="9" creationId="{FF57B86F-B957-5048-ACAC-91C6D22CC0A6}"/>
          </ac:spMkLst>
        </pc:spChg>
        <pc:picChg chg="mod">
          <ac:chgData name="Steven Chiu" userId="0b7a7397d0cf8d29" providerId="LiveId" clId="{774F8F47-4EE0-F942-A1D8-F1B41D1239F9}" dt="2018-11-29T02:16:24.747" v="54" actId="1076"/>
          <ac:picMkLst>
            <pc:docMk/>
            <pc:sldMk cId="3279250198" sldId="276"/>
            <ac:picMk id="4" creationId="{B087702C-37C4-4828-8340-BEF8F6AA0B03}"/>
          </ac:picMkLst>
        </pc:picChg>
      </pc:sldChg>
      <pc:sldChg chg="modSp">
        <pc:chgData name="Steven Chiu" userId="0b7a7397d0cf8d29" providerId="LiveId" clId="{774F8F47-4EE0-F942-A1D8-F1B41D1239F9}" dt="2018-11-29T02:19:29.361" v="199" actId="207"/>
        <pc:sldMkLst>
          <pc:docMk/>
          <pc:sldMk cId="3460092031" sldId="278"/>
        </pc:sldMkLst>
        <pc:spChg chg="mod">
          <ac:chgData name="Steven Chiu" userId="0b7a7397d0cf8d29" providerId="LiveId" clId="{774F8F47-4EE0-F942-A1D8-F1B41D1239F9}" dt="2018-11-29T02:19:25.753" v="198" actId="207"/>
          <ac:spMkLst>
            <pc:docMk/>
            <pc:sldMk cId="3460092031" sldId="278"/>
            <ac:spMk id="6" creationId="{082EC577-3ED3-45CC-8D88-54442A04ACB3}"/>
          </ac:spMkLst>
        </pc:spChg>
        <pc:spChg chg="mod">
          <ac:chgData name="Steven Chiu" userId="0b7a7397d0cf8d29" providerId="LiveId" clId="{774F8F47-4EE0-F942-A1D8-F1B41D1239F9}" dt="2018-11-29T02:19:17.524" v="196" actId="207"/>
          <ac:spMkLst>
            <pc:docMk/>
            <pc:sldMk cId="3460092031" sldId="278"/>
            <ac:spMk id="7" creationId="{4AF28810-0247-4BE6-BE93-CF7C08DC404D}"/>
          </ac:spMkLst>
        </pc:spChg>
        <pc:spChg chg="mod">
          <ac:chgData name="Steven Chiu" userId="0b7a7397d0cf8d29" providerId="LiveId" clId="{774F8F47-4EE0-F942-A1D8-F1B41D1239F9}" dt="2018-11-29T02:19:22.547" v="197" actId="207"/>
          <ac:spMkLst>
            <pc:docMk/>
            <pc:sldMk cId="3460092031" sldId="278"/>
            <ac:spMk id="8" creationId="{8E2AEBB1-5BCE-4B7F-BAAE-7D7334714FC9}"/>
          </ac:spMkLst>
        </pc:spChg>
        <pc:spChg chg="mod">
          <ac:chgData name="Steven Chiu" userId="0b7a7397d0cf8d29" providerId="LiveId" clId="{774F8F47-4EE0-F942-A1D8-F1B41D1239F9}" dt="2018-11-29T02:19:29.361" v="199" actId="207"/>
          <ac:spMkLst>
            <pc:docMk/>
            <pc:sldMk cId="3460092031" sldId="278"/>
            <ac:spMk id="9" creationId="{D4EE96F6-6772-488F-96F8-49B623700084}"/>
          </ac:spMkLst>
        </pc:spChg>
      </pc:sldChg>
      <pc:sldChg chg="addSp delSp modSp add del">
        <pc:chgData name="Steven Chiu" userId="0b7a7397d0cf8d29" providerId="LiveId" clId="{774F8F47-4EE0-F942-A1D8-F1B41D1239F9}" dt="2018-11-29T02:25:11.162" v="831" actId="1076"/>
        <pc:sldMkLst>
          <pc:docMk/>
          <pc:sldMk cId="1591298802" sldId="279"/>
        </pc:sldMkLst>
        <pc:spChg chg="mod">
          <ac:chgData name="Steven Chiu" userId="0b7a7397d0cf8d29" providerId="LiveId" clId="{774F8F47-4EE0-F942-A1D8-F1B41D1239F9}" dt="2018-11-29T02:17:49.443" v="80" actId="14100"/>
          <ac:spMkLst>
            <pc:docMk/>
            <pc:sldMk cId="1591298802" sldId="279"/>
            <ac:spMk id="2" creationId="{5A0BCAB9-0DAE-4358-9821-90551D4CB225}"/>
          </ac:spMkLst>
        </pc:spChg>
        <pc:spChg chg="add mod">
          <ac:chgData name="Steven Chiu" userId="0b7a7397d0cf8d29" providerId="LiveId" clId="{774F8F47-4EE0-F942-A1D8-F1B41D1239F9}" dt="2018-11-29T02:23:40.557" v="719" actId="1076"/>
          <ac:spMkLst>
            <pc:docMk/>
            <pc:sldMk cId="1591298802" sldId="279"/>
            <ac:spMk id="3" creationId="{03A1C91C-330A-C64A-A780-C3A068BBA72B}"/>
          </ac:spMkLst>
        </pc:spChg>
        <pc:spChg chg="add mod">
          <ac:chgData name="Steven Chiu" userId="0b7a7397d0cf8d29" providerId="LiveId" clId="{774F8F47-4EE0-F942-A1D8-F1B41D1239F9}" dt="2018-11-29T02:25:11.162" v="831" actId="1076"/>
          <ac:spMkLst>
            <pc:docMk/>
            <pc:sldMk cId="1591298802" sldId="279"/>
            <ac:spMk id="4" creationId="{543BF732-7D94-1E47-A6BF-B68B07227816}"/>
          </ac:spMkLst>
        </pc:spChg>
        <pc:spChg chg="del">
          <ac:chgData name="Steven Chiu" userId="0b7a7397d0cf8d29" providerId="LiveId" clId="{774F8F47-4EE0-F942-A1D8-F1B41D1239F9}" dt="2018-11-29T02:17:39.582" v="71" actId="478"/>
          <ac:spMkLst>
            <pc:docMk/>
            <pc:sldMk cId="1591298802" sldId="279"/>
            <ac:spMk id="6" creationId="{082EC577-3ED3-45CC-8D88-54442A04ACB3}"/>
          </ac:spMkLst>
        </pc:spChg>
        <pc:spChg chg="del">
          <ac:chgData name="Steven Chiu" userId="0b7a7397d0cf8d29" providerId="LiveId" clId="{774F8F47-4EE0-F942-A1D8-F1B41D1239F9}" dt="2018-11-29T02:17:34.750" v="68" actId="478"/>
          <ac:spMkLst>
            <pc:docMk/>
            <pc:sldMk cId="1591298802" sldId="279"/>
            <ac:spMk id="7" creationId="{4AF28810-0247-4BE6-BE93-CF7C08DC404D}"/>
          </ac:spMkLst>
        </pc:spChg>
        <pc:spChg chg="del">
          <ac:chgData name="Steven Chiu" userId="0b7a7397d0cf8d29" providerId="LiveId" clId="{774F8F47-4EE0-F942-A1D8-F1B41D1239F9}" dt="2018-11-29T02:17:36.502" v="69" actId="478"/>
          <ac:spMkLst>
            <pc:docMk/>
            <pc:sldMk cId="1591298802" sldId="279"/>
            <ac:spMk id="8" creationId="{8E2AEBB1-5BCE-4B7F-BAAE-7D7334714FC9}"/>
          </ac:spMkLst>
        </pc:spChg>
        <pc:spChg chg="del">
          <ac:chgData name="Steven Chiu" userId="0b7a7397d0cf8d29" providerId="LiveId" clId="{774F8F47-4EE0-F942-A1D8-F1B41D1239F9}" dt="2018-11-29T02:17:38.143" v="70" actId="478"/>
          <ac:spMkLst>
            <pc:docMk/>
            <pc:sldMk cId="1591298802" sldId="279"/>
            <ac:spMk id="9" creationId="{D4EE96F6-6772-488F-96F8-49B623700084}"/>
          </ac:spMkLst>
        </pc:spChg>
        <pc:picChg chg="del">
          <ac:chgData name="Steven Chiu" userId="0b7a7397d0cf8d29" providerId="LiveId" clId="{774F8F47-4EE0-F942-A1D8-F1B41D1239F9}" dt="2018-11-29T02:17:29.904" v="67" actId="478"/>
          <ac:picMkLst>
            <pc:docMk/>
            <pc:sldMk cId="1591298802" sldId="279"/>
            <ac:picMk id="5" creationId="{836F52AC-282B-46F6-9006-6B999F7CB713}"/>
          </ac:picMkLst>
        </pc:picChg>
      </pc:sldChg>
    </pc:docChg>
  </pc:docChgLst>
  <pc:docChgLst>
    <pc:chgData name="Steven Chiu" userId="0b7a7397d0cf8d29" providerId="LiveId" clId="{660179DC-0D6B-462F-A8F5-948AB2D462D4}"/>
    <pc:docChg chg="undo custSel addSld delSld modSld">
      <pc:chgData name="Steven Chiu" userId="0b7a7397d0cf8d29" providerId="LiveId" clId="{660179DC-0D6B-462F-A8F5-948AB2D462D4}" dt="2018-11-30T05:18:18.185" v="2510" actId="20577"/>
      <pc:docMkLst>
        <pc:docMk/>
      </pc:docMkLst>
      <pc:sldChg chg="modSp">
        <pc:chgData name="Steven Chiu" userId="0b7a7397d0cf8d29" providerId="LiveId" clId="{660179DC-0D6B-462F-A8F5-948AB2D462D4}" dt="2018-11-26T04:28:47.361" v="190" actId="20577"/>
        <pc:sldMkLst>
          <pc:docMk/>
          <pc:sldMk cId="576090978" sldId="257"/>
        </pc:sldMkLst>
        <pc:spChg chg="mod">
          <ac:chgData name="Steven Chiu" userId="0b7a7397d0cf8d29" providerId="LiveId" clId="{660179DC-0D6B-462F-A8F5-948AB2D462D4}" dt="2018-11-26T04:17:14.911" v="86" actId="20577"/>
          <ac:spMkLst>
            <pc:docMk/>
            <pc:sldMk cId="576090978" sldId="257"/>
            <ac:spMk id="2" creationId="{00000000-0000-0000-0000-000000000000}"/>
          </ac:spMkLst>
        </pc:spChg>
        <pc:spChg chg="mod">
          <ac:chgData name="Steven Chiu" userId="0b7a7397d0cf8d29" providerId="LiveId" clId="{660179DC-0D6B-462F-A8F5-948AB2D462D4}" dt="2018-11-26T04:28:47.361" v="190" actId="20577"/>
          <ac:spMkLst>
            <pc:docMk/>
            <pc:sldMk cId="576090978" sldId="257"/>
            <ac:spMk id="3" creationId="{00000000-0000-0000-0000-000000000000}"/>
          </ac:spMkLst>
        </pc:spChg>
        <pc:picChg chg="mod">
          <ac:chgData name="Steven Chiu" userId="0b7a7397d0cf8d29" providerId="LiveId" clId="{660179DC-0D6B-462F-A8F5-948AB2D462D4}" dt="2018-11-25T02:32:35.848" v="61" actId="1076"/>
          <ac:picMkLst>
            <pc:docMk/>
            <pc:sldMk cId="576090978" sldId="257"/>
            <ac:picMk id="5" creationId="{0EFC4D92-EBE4-43A4-9D55-C5771F75409B}"/>
          </ac:picMkLst>
        </pc:picChg>
      </pc:sldChg>
      <pc:sldChg chg="modSp modAnim">
        <pc:chgData name="Steven Chiu" userId="0b7a7397d0cf8d29" providerId="LiveId" clId="{660179DC-0D6B-462F-A8F5-948AB2D462D4}" dt="2018-11-30T05:18:18.185" v="2510" actId="20577"/>
        <pc:sldMkLst>
          <pc:docMk/>
          <pc:sldMk cId="3053388791" sldId="265"/>
        </pc:sldMkLst>
        <pc:spChg chg="mod">
          <ac:chgData name="Steven Chiu" userId="0b7a7397d0cf8d29" providerId="LiveId" clId="{660179DC-0D6B-462F-A8F5-948AB2D462D4}" dt="2018-11-30T05:18:18.185" v="2510" actId="20577"/>
          <ac:spMkLst>
            <pc:docMk/>
            <pc:sldMk cId="3053388791" sldId="265"/>
            <ac:spMk id="2" creationId="{00000000-0000-0000-0000-000000000000}"/>
          </ac:spMkLst>
        </pc:spChg>
        <pc:spChg chg="mod">
          <ac:chgData name="Steven Chiu" userId="0b7a7397d0cf8d29" providerId="LiveId" clId="{660179DC-0D6B-462F-A8F5-948AB2D462D4}" dt="2018-11-28T05:10:13.489" v="2370" actId="20577"/>
          <ac:spMkLst>
            <pc:docMk/>
            <pc:sldMk cId="3053388791" sldId="265"/>
            <ac:spMk id="3" creationId="{00000000-0000-0000-0000-000000000000}"/>
          </ac:spMkLst>
        </pc:spChg>
      </pc:sldChg>
      <pc:sldChg chg="addSp delSp modSp modAnim">
        <pc:chgData name="Steven Chiu" userId="0b7a7397d0cf8d29" providerId="LiveId" clId="{660179DC-0D6B-462F-A8F5-948AB2D462D4}" dt="2018-11-30T05:17:44.931" v="2508"/>
        <pc:sldMkLst>
          <pc:docMk/>
          <pc:sldMk cId="2905083717" sldId="266"/>
        </pc:sldMkLst>
        <pc:spChg chg="mod">
          <ac:chgData name="Steven Chiu" userId="0b7a7397d0cf8d29" providerId="LiveId" clId="{660179DC-0D6B-462F-A8F5-948AB2D462D4}" dt="2018-11-25T02:30:59.016" v="23" actId="1076"/>
          <ac:spMkLst>
            <pc:docMk/>
            <pc:sldMk cId="2905083717" sldId="266"/>
            <ac:spMk id="2" creationId="{00000000-0000-0000-0000-000000000000}"/>
          </ac:spMkLst>
        </pc:spChg>
        <pc:graphicFrameChg chg="mod modGraphic">
          <ac:chgData name="Steven Chiu" userId="0b7a7397d0cf8d29" providerId="LiveId" clId="{660179DC-0D6B-462F-A8F5-948AB2D462D4}" dt="2018-11-26T04:19:19.857" v="180" actId="20577"/>
          <ac:graphicFrameMkLst>
            <pc:docMk/>
            <pc:sldMk cId="2905083717" sldId="266"/>
            <ac:graphicFrameMk id="8" creationId="{D61C5083-92AC-4260-9822-F0AC8910F257}"/>
          </ac:graphicFrameMkLst>
        </pc:graphicFrameChg>
        <pc:graphicFrameChg chg="add mod">
          <ac:chgData name="Steven Chiu" userId="0b7a7397d0cf8d29" providerId="LiveId" clId="{660179DC-0D6B-462F-A8F5-948AB2D462D4}" dt="2018-11-26T04:43:09.176" v="1956" actId="20577"/>
          <ac:graphicFrameMkLst>
            <pc:docMk/>
            <pc:sldMk cId="2905083717" sldId="266"/>
            <ac:graphicFrameMk id="9" creationId="{5B9EC919-AF77-4297-8716-5D9D074D6A10}"/>
          </ac:graphicFrameMkLst>
        </pc:graphicFrameChg>
        <pc:picChg chg="del">
          <ac:chgData name="Steven Chiu" userId="0b7a7397d0cf8d29" providerId="LiveId" clId="{660179DC-0D6B-462F-A8F5-948AB2D462D4}" dt="2018-11-25T02:30:16.022" v="12" actId="478"/>
          <ac:picMkLst>
            <pc:docMk/>
            <pc:sldMk cId="2905083717" sldId="266"/>
            <ac:picMk id="5" creationId="{00FB28EA-3964-4D61-BDDF-8CF65E0FC73F}"/>
          </ac:picMkLst>
        </pc:picChg>
      </pc:sldChg>
      <pc:sldChg chg="addSp modSp">
        <pc:chgData name="Steven Chiu" userId="0b7a7397d0cf8d29" providerId="LiveId" clId="{660179DC-0D6B-462F-A8F5-948AB2D462D4}" dt="2018-11-26T04:44:07.307" v="1992" actId="20577"/>
        <pc:sldMkLst>
          <pc:docMk/>
          <pc:sldMk cId="2993111047" sldId="268"/>
        </pc:sldMkLst>
        <pc:spChg chg="mod">
          <ac:chgData name="Steven Chiu" userId="0b7a7397d0cf8d29" providerId="LiveId" clId="{660179DC-0D6B-462F-A8F5-948AB2D462D4}" dt="2018-11-26T04:43:46.684" v="1957" actId="14100"/>
          <ac:spMkLst>
            <pc:docMk/>
            <pc:sldMk cId="2993111047" sldId="268"/>
            <ac:spMk id="2" creationId="{00000000-0000-0000-0000-000000000000}"/>
          </ac:spMkLst>
        </pc:spChg>
        <pc:spChg chg="mod">
          <ac:chgData name="Steven Chiu" userId="0b7a7397d0cf8d29" providerId="LiveId" clId="{660179DC-0D6B-462F-A8F5-948AB2D462D4}" dt="2018-11-26T04:31:24.877" v="341" actId="1076"/>
          <ac:spMkLst>
            <pc:docMk/>
            <pc:sldMk cId="2993111047" sldId="268"/>
            <ac:spMk id="3" creationId="{00000000-0000-0000-0000-000000000000}"/>
          </ac:spMkLst>
        </pc:spChg>
        <pc:spChg chg="add mod">
          <ac:chgData name="Steven Chiu" userId="0b7a7397d0cf8d29" providerId="LiveId" clId="{660179DC-0D6B-462F-A8F5-948AB2D462D4}" dt="2018-11-26T04:31:47.399" v="390" actId="20577"/>
          <ac:spMkLst>
            <pc:docMk/>
            <pc:sldMk cId="2993111047" sldId="268"/>
            <ac:spMk id="4" creationId="{90DA7810-5DD8-4380-8969-23A94422DC60}"/>
          </ac:spMkLst>
        </pc:spChg>
        <pc:spChg chg="add mod">
          <ac:chgData name="Steven Chiu" userId="0b7a7397d0cf8d29" providerId="LiveId" clId="{660179DC-0D6B-462F-A8F5-948AB2D462D4}" dt="2018-11-26T04:44:07.307" v="1992" actId="20577"/>
          <ac:spMkLst>
            <pc:docMk/>
            <pc:sldMk cId="2993111047" sldId="268"/>
            <ac:spMk id="5" creationId="{6DD3DE5E-DC77-4FC2-9399-3BD47AF618C3}"/>
          </ac:spMkLst>
        </pc:spChg>
      </pc:sldChg>
      <pc:sldChg chg="addSp delSp modSp add">
        <pc:chgData name="Steven Chiu" userId="0b7a7397d0cf8d29" providerId="LiveId" clId="{660179DC-0D6B-462F-A8F5-948AB2D462D4}" dt="2018-11-26T04:49:35.012" v="2175" actId="20577"/>
        <pc:sldMkLst>
          <pc:docMk/>
          <pc:sldMk cId="1837381938" sldId="272"/>
        </pc:sldMkLst>
        <pc:spChg chg="mod">
          <ac:chgData name="Steven Chiu" userId="0b7a7397d0cf8d29" providerId="LiveId" clId="{660179DC-0D6B-462F-A8F5-948AB2D462D4}" dt="2018-11-26T04:34:27.737" v="800" actId="20577"/>
          <ac:spMkLst>
            <pc:docMk/>
            <pc:sldMk cId="1837381938" sldId="272"/>
            <ac:spMk id="2" creationId="{00000000-0000-0000-0000-000000000000}"/>
          </ac:spMkLst>
        </pc:spChg>
        <pc:spChg chg="mod">
          <ac:chgData name="Steven Chiu" userId="0b7a7397d0cf8d29" providerId="LiveId" clId="{660179DC-0D6B-462F-A8F5-948AB2D462D4}" dt="2018-11-26T04:49:35.012" v="2175" actId="20577"/>
          <ac:spMkLst>
            <pc:docMk/>
            <pc:sldMk cId="1837381938" sldId="272"/>
            <ac:spMk id="3" creationId="{00000000-0000-0000-0000-000000000000}"/>
          </ac:spMkLst>
        </pc:spChg>
        <pc:spChg chg="del mod">
          <ac:chgData name="Steven Chiu" userId="0b7a7397d0cf8d29" providerId="LiveId" clId="{660179DC-0D6B-462F-A8F5-948AB2D462D4}" dt="2018-11-26T04:48:27.009" v="2031" actId="478"/>
          <ac:spMkLst>
            <pc:docMk/>
            <pc:sldMk cId="1837381938" sldId="272"/>
            <ac:spMk id="4" creationId="{90DA7810-5DD8-4380-8969-23A94422DC60}"/>
          </ac:spMkLst>
        </pc:spChg>
        <pc:spChg chg="del mod">
          <ac:chgData name="Steven Chiu" userId="0b7a7397d0cf8d29" providerId="LiveId" clId="{660179DC-0D6B-462F-A8F5-948AB2D462D4}" dt="2018-11-26T04:48:29.711" v="2032" actId="478"/>
          <ac:spMkLst>
            <pc:docMk/>
            <pc:sldMk cId="1837381938" sldId="272"/>
            <ac:spMk id="5" creationId="{6DD3DE5E-DC77-4FC2-9399-3BD47AF618C3}"/>
          </ac:spMkLst>
        </pc:spChg>
        <pc:picChg chg="add mod">
          <ac:chgData name="Steven Chiu" userId="0b7a7397d0cf8d29" providerId="LiveId" clId="{660179DC-0D6B-462F-A8F5-948AB2D462D4}" dt="2018-11-26T04:48:39.788" v="2036" actId="14100"/>
          <ac:picMkLst>
            <pc:docMk/>
            <pc:sldMk cId="1837381938" sldId="272"/>
            <ac:picMk id="7" creationId="{4F3DE393-B1E5-4B09-A2F1-CF4F7FF514DC}"/>
          </ac:picMkLst>
        </pc:picChg>
        <pc:picChg chg="add del mod">
          <ac:chgData name="Steven Chiu" userId="0b7a7397d0cf8d29" providerId="LiveId" clId="{660179DC-0D6B-462F-A8F5-948AB2D462D4}" dt="2018-11-26T04:47:47.128" v="2019" actId="478"/>
          <ac:picMkLst>
            <pc:docMk/>
            <pc:sldMk cId="1837381938" sldId="272"/>
            <ac:picMk id="9" creationId="{C9971C84-159A-4AF6-BEFA-969A0D959347}"/>
          </ac:picMkLst>
        </pc:picChg>
        <pc:picChg chg="add mod">
          <ac:chgData name="Steven Chiu" userId="0b7a7397d0cf8d29" providerId="LiveId" clId="{660179DC-0D6B-462F-A8F5-948AB2D462D4}" dt="2018-11-26T04:48:34.268" v="2034" actId="1076"/>
          <ac:picMkLst>
            <pc:docMk/>
            <pc:sldMk cId="1837381938" sldId="272"/>
            <ac:picMk id="10" creationId="{2EF72AD7-0581-4A25-BF84-3FF1E4009798}"/>
          </ac:picMkLst>
        </pc:picChg>
      </pc:sldChg>
      <pc:sldChg chg="delSp modSp add">
        <pc:chgData name="Steven Chiu" userId="0b7a7397d0cf8d29" providerId="LiveId" clId="{660179DC-0D6B-462F-A8F5-948AB2D462D4}" dt="2018-11-26T04:42:21.259" v="1911" actId="478"/>
        <pc:sldMkLst>
          <pc:docMk/>
          <pc:sldMk cId="4040333875" sldId="273"/>
        </pc:sldMkLst>
        <pc:spChg chg="mod">
          <ac:chgData name="Steven Chiu" userId="0b7a7397d0cf8d29" providerId="LiveId" clId="{660179DC-0D6B-462F-A8F5-948AB2D462D4}" dt="2018-11-26T04:42:18.117" v="1910" actId="20577"/>
          <ac:spMkLst>
            <pc:docMk/>
            <pc:sldMk cId="4040333875" sldId="273"/>
            <ac:spMk id="2" creationId="{E2C8D343-D95E-4BE7-90ED-D5906C4B1877}"/>
          </ac:spMkLst>
        </pc:spChg>
        <pc:spChg chg="del">
          <ac:chgData name="Steven Chiu" userId="0b7a7397d0cf8d29" providerId="LiveId" clId="{660179DC-0D6B-462F-A8F5-948AB2D462D4}" dt="2018-11-26T04:42:21.259" v="1911" actId="478"/>
          <ac:spMkLst>
            <pc:docMk/>
            <pc:sldMk cId="4040333875" sldId="273"/>
            <ac:spMk id="3" creationId="{77FDB98C-FA43-436C-9B67-DACED914275F}"/>
          </ac:spMkLst>
        </pc:spChg>
      </pc:sldChg>
      <pc:sldChg chg="addSp delSp modSp add">
        <pc:chgData name="Steven Chiu" userId="0b7a7397d0cf8d29" providerId="LiveId" clId="{660179DC-0D6B-462F-A8F5-948AB2D462D4}" dt="2018-11-28T05:12:56.894" v="2373" actId="20577"/>
        <pc:sldMkLst>
          <pc:docMk/>
          <pc:sldMk cId="2764045159" sldId="274"/>
        </pc:sldMkLst>
        <pc:spChg chg="del mod">
          <ac:chgData name="Steven Chiu" userId="0b7a7397d0cf8d29" providerId="LiveId" clId="{660179DC-0D6B-462F-A8F5-948AB2D462D4}" dt="2018-11-28T04:46:45.283" v="2184"/>
          <ac:spMkLst>
            <pc:docMk/>
            <pc:sldMk cId="2764045159" sldId="274"/>
            <ac:spMk id="2" creationId="{00000000-0000-0000-0000-000000000000}"/>
          </ac:spMkLst>
        </pc:spChg>
        <pc:spChg chg="del mod">
          <ac:chgData name="Steven Chiu" userId="0b7a7397d0cf8d29" providerId="LiveId" clId="{660179DC-0D6B-462F-A8F5-948AB2D462D4}" dt="2018-11-28T04:46:45.283" v="2184"/>
          <ac:spMkLst>
            <pc:docMk/>
            <pc:sldMk cId="2764045159" sldId="274"/>
            <ac:spMk id="3" creationId="{00000000-0000-0000-0000-000000000000}"/>
          </ac:spMkLst>
        </pc:spChg>
        <pc:spChg chg="mod">
          <ac:chgData name="Steven Chiu" userId="0b7a7397d0cf8d29" providerId="LiveId" clId="{660179DC-0D6B-462F-A8F5-948AB2D462D4}" dt="2018-11-28T04:47:06.859" v="2189" actId="1076"/>
          <ac:spMkLst>
            <pc:docMk/>
            <pc:sldMk cId="2764045159" sldId="274"/>
            <ac:spMk id="4" creationId="{90DA7810-5DD8-4380-8969-23A94422DC60}"/>
          </ac:spMkLst>
        </pc:spChg>
        <pc:spChg chg="mod">
          <ac:chgData name="Steven Chiu" userId="0b7a7397d0cf8d29" providerId="LiveId" clId="{660179DC-0D6B-462F-A8F5-948AB2D462D4}" dt="2018-11-28T04:47:06.859" v="2189" actId="1076"/>
          <ac:spMkLst>
            <pc:docMk/>
            <pc:sldMk cId="2764045159" sldId="274"/>
            <ac:spMk id="5" creationId="{6DD3DE5E-DC77-4FC2-9399-3BD47AF618C3}"/>
          </ac:spMkLst>
        </pc:spChg>
        <pc:spChg chg="add del mod">
          <ac:chgData name="Steven Chiu" userId="0b7a7397d0cf8d29" providerId="LiveId" clId="{660179DC-0D6B-462F-A8F5-948AB2D462D4}" dt="2018-11-28T04:46:54.108" v="2187" actId="478"/>
          <ac:spMkLst>
            <pc:docMk/>
            <pc:sldMk cId="2764045159" sldId="274"/>
            <ac:spMk id="6" creationId="{C1B5748D-3364-459A-AB9B-03FBB1A6559C}"/>
          </ac:spMkLst>
        </pc:spChg>
        <pc:spChg chg="add del mod">
          <ac:chgData name="Steven Chiu" userId="0b7a7397d0cf8d29" providerId="LiveId" clId="{660179DC-0D6B-462F-A8F5-948AB2D462D4}" dt="2018-11-28T04:47:01.254" v="2188" actId="478"/>
          <ac:spMkLst>
            <pc:docMk/>
            <pc:sldMk cId="2764045159" sldId="274"/>
            <ac:spMk id="7" creationId="{33908310-7451-4F6F-B123-339F44C8BABD}"/>
          </ac:spMkLst>
        </pc:spChg>
        <pc:spChg chg="add mod">
          <ac:chgData name="Steven Chiu" userId="0b7a7397d0cf8d29" providerId="LiveId" clId="{660179DC-0D6B-462F-A8F5-948AB2D462D4}" dt="2018-11-28T04:47:20.699" v="2192" actId="1076"/>
          <ac:spMkLst>
            <pc:docMk/>
            <pc:sldMk cId="2764045159" sldId="274"/>
            <ac:spMk id="8" creationId="{53E2202D-D0D3-443B-B418-DB7A07EE03B7}"/>
          </ac:spMkLst>
        </pc:spChg>
        <pc:spChg chg="add mod">
          <ac:chgData name="Steven Chiu" userId="0b7a7397d0cf8d29" providerId="LiveId" clId="{660179DC-0D6B-462F-A8F5-948AB2D462D4}" dt="2018-11-28T05:12:56.894" v="2373" actId="20577"/>
          <ac:spMkLst>
            <pc:docMk/>
            <pc:sldMk cId="2764045159" sldId="274"/>
            <ac:spMk id="9" creationId="{033C4DE8-2868-4BE8-8DF9-142E561A0EB2}"/>
          </ac:spMkLst>
        </pc:spChg>
      </pc:sldChg>
      <pc:sldChg chg="addSp delSp modSp add">
        <pc:chgData name="Steven Chiu" userId="0b7a7397d0cf8d29" providerId="LiveId" clId="{660179DC-0D6B-462F-A8F5-948AB2D462D4}" dt="2018-11-28T05:13:13.868" v="2374" actId="6549"/>
        <pc:sldMkLst>
          <pc:docMk/>
          <pc:sldMk cId="1125382231" sldId="275"/>
        </pc:sldMkLst>
        <pc:spChg chg="del mod">
          <ac:chgData name="Steven Chiu" userId="0b7a7397d0cf8d29" providerId="LiveId" clId="{660179DC-0D6B-462F-A8F5-948AB2D462D4}" dt="2018-11-28T04:47:14.834" v="2190"/>
          <ac:spMkLst>
            <pc:docMk/>
            <pc:sldMk cId="1125382231" sldId="275"/>
            <ac:spMk id="2" creationId="{00000000-0000-0000-0000-000000000000}"/>
          </ac:spMkLst>
        </pc:spChg>
        <pc:spChg chg="del mod">
          <ac:chgData name="Steven Chiu" userId="0b7a7397d0cf8d29" providerId="LiveId" clId="{660179DC-0D6B-462F-A8F5-948AB2D462D4}" dt="2018-11-28T04:47:14.834" v="2190"/>
          <ac:spMkLst>
            <pc:docMk/>
            <pc:sldMk cId="1125382231" sldId="275"/>
            <ac:spMk id="3" creationId="{00000000-0000-0000-0000-000000000000}"/>
          </ac:spMkLst>
        </pc:spChg>
        <pc:spChg chg="mod">
          <ac:chgData name="Steven Chiu" userId="0b7a7397d0cf8d29" providerId="LiveId" clId="{660179DC-0D6B-462F-A8F5-948AB2D462D4}" dt="2018-11-26T04:40:33.864" v="1656" actId="20577"/>
          <ac:spMkLst>
            <pc:docMk/>
            <pc:sldMk cId="1125382231" sldId="275"/>
            <ac:spMk id="4" creationId="{90DA7810-5DD8-4380-8969-23A94422DC60}"/>
          </ac:spMkLst>
        </pc:spChg>
        <pc:spChg chg="mod">
          <ac:chgData name="Steven Chiu" userId="0b7a7397d0cf8d29" providerId="LiveId" clId="{660179DC-0D6B-462F-A8F5-948AB2D462D4}" dt="2018-11-28T05:13:13.868" v="2374" actId="6549"/>
          <ac:spMkLst>
            <pc:docMk/>
            <pc:sldMk cId="1125382231" sldId="275"/>
            <ac:spMk id="5" creationId="{6DD3DE5E-DC77-4FC2-9399-3BD47AF618C3}"/>
          </ac:spMkLst>
        </pc:spChg>
        <pc:spChg chg="add del mod">
          <ac:chgData name="Steven Chiu" userId="0b7a7397d0cf8d29" providerId="LiveId" clId="{660179DC-0D6B-462F-A8F5-948AB2D462D4}" dt="2018-11-28T04:47:24.825" v="2193" actId="478"/>
          <ac:spMkLst>
            <pc:docMk/>
            <pc:sldMk cId="1125382231" sldId="275"/>
            <ac:spMk id="6" creationId="{D482945A-1F99-4194-B529-563A5223F3BC}"/>
          </ac:spMkLst>
        </pc:spChg>
        <pc:spChg chg="add del mod">
          <ac:chgData name="Steven Chiu" userId="0b7a7397d0cf8d29" providerId="LiveId" clId="{660179DC-0D6B-462F-A8F5-948AB2D462D4}" dt="2018-11-28T04:47:28.158" v="2194" actId="478"/>
          <ac:spMkLst>
            <pc:docMk/>
            <pc:sldMk cId="1125382231" sldId="275"/>
            <ac:spMk id="7" creationId="{2D6CDAEB-3EAD-4FDC-A68C-D7218AF32DD1}"/>
          </ac:spMkLst>
        </pc:spChg>
      </pc:sldChg>
      <pc:sldChg chg="addSp delSp modSp add">
        <pc:chgData name="Steven Chiu" userId="0b7a7397d0cf8d29" providerId="LiveId" clId="{660179DC-0D6B-462F-A8F5-948AB2D462D4}" dt="2018-11-30T05:06:27.635" v="2399" actId="208"/>
        <pc:sldMkLst>
          <pc:docMk/>
          <pc:sldMk cId="3279250198" sldId="276"/>
        </pc:sldMkLst>
        <pc:spChg chg="mod">
          <ac:chgData name="Steven Chiu" userId="0b7a7397d0cf8d29" providerId="LiveId" clId="{660179DC-0D6B-462F-A8F5-948AB2D462D4}" dt="2018-11-26T04:42:02.152" v="1896" actId="20577"/>
          <ac:spMkLst>
            <pc:docMk/>
            <pc:sldMk cId="3279250198" sldId="276"/>
            <ac:spMk id="2" creationId="{00000000-0000-0000-0000-000000000000}"/>
          </ac:spMkLst>
        </pc:spChg>
        <pc:spChg chg="mod">
          <ac:chgData name="Steven Chiu" userId="0b7a7397d0cf8d29" providerId="LiveId" clId="{660179DC-0D6B-462F-A8F5-948AB2D462D4}" dt="2018-11-28T04:47:37.514" v="2201" actId="20577"/>
          <ac:spMkLst>
            <pc:docMk/>
            <pc:sldMk cId="3279250198" sldId="276"/>
            <ac:spMk id="3" creationId="{00000000-0000-0000-0000-000000000000}"/>
          </ac:spMkLst>
        </pc:spChg>
        <pc:spChg chg="del mod">
          <ac:chgData name="Steven Chiu" userId="0b7a7397d0cf8d29" providerId="LiveId" clId="{660179DC-0D6B-462F-A8F5-948AB2D462D4}" dt="2018-11-26T04:42:09.156" v="1900" actId="478"/>
          <ac:spMkLst>
            <pc:docMk/>
            <pc:sldMk cId="3279250198" sldId="276"/>
            <ac:spMk id="4" creationId="{90DA7810-5DD8-4380-8969-23A94422DC60}"/>
          </ac:spMkLst>
        </pc:spChg>
        <pc:spChg chg="del">
          <ac:chgData name="Steven Chiu" userId="0b7a7397d0cf8d29" providerId="LiveId" clId="{660179DC-0D6B-462F-A8F5-948AB2D462D4}" dt="2018-11-26T04:42:11.523" v="1901" actId="478"/>
          <ac:spMkLst>
            <pc:docMk/>
            <pc:sldMk cId="3279250198" sldId="276"/>
            <ac:spMk id="5" creationId="{6DD3DE5E-DC77-4FC2-9399-3BD47AF618C3}"/>
          </ac:spMkLst>
        </pc:spChg>
        <pc:spChg chg="add mod">
          <ac:chgData name="Steven Chiu" userId="0b7a7397d0cf8d29" providerId="LiveId" clId="{660179DC-0D6B-462F-A8F5-948AB2D462D4}" dt="2018-11-30T05:05:51.855" v="2388" actId="208"/>
          <ac:spMkLst>
            <pc:docMk/>
            <pc:sldMk cId="3279250198" sldId="276"/>
            <ac:spMk id="10" creationId="{50670DE2-5664-4D45-B55B-02C8B8C5596C}"/>
          </ac:spMkLst>
        </pc:spChg>
        <pc:spChg chg="add mod">
          <ac:chgData name="Steven Chiu" userId="0b7a7397d0cf8d29" providerId="LiveId" clId="{660179DC-0D6B-462F-A8F5-948AB2D462D4}" dt="2018-11-30T05:05:58.708" v="2390" actId="208"/>
          <ac:spMkLst>
            <pc:docMk/>
            <pc:sldMk cId="3279250198" sldId="276"/>
            <ac:spMk id="11" creationId="{5FEE2637-7B5E-478D-B04E-E7F5837206DD}"/>
          </ac:spMkLst>
        </pc:spChg>
        <pc:spChg chg="add mod">
          <ac:chgData name="Steven Chiu" userId="0b7a7397d0cf8d29" providerId="LiveId" clId="{660179DC-0D6B-462F-A8F5-948AB2D462D4}" dt="2018-11-30T05:06:10.251" v="2394" actId="208"/>
          <ac:spMkLst>
            <pc:docMk/>
            <pc:sldMk cId="3279250198" sldId="276"/>
            <ac:spMk id="12" creationId="{37E6C39B-366C-4B78-9A36-BADCBDC9AE61}"/>
          </ac:spMkLst>
        </pc:spChg>
        <pc:spChg chg="add mod">
          <ac:chgData name="Steven Chiu" userId="0b7a7397d0cf8d29" providerId="LiveId" clId="{660179DC-0D6B-462F-A8F5-948AB2D462D4}" dt="2018-11-30T05:06:20.862" v="2397" actId="1076"/>
          <ac:spMkLst>
            <pc:docMk/>
            <pc:sldMk cId="3279250198" sldId="276"/>
            <ac:spMk id="13" creationId="{59DEF5B1-CFCF-4C9A-99C5-F4D1161862C5}"/>
          </ac:spMkLst>
        </pc:spChg>
        <pc:spChg chg="add mod">
          <ac:chgData name="Steven Chiu" userId="0b7a7397d0cf8d29" providerId="LiveId" clId="{660179DC-0D6B-462F-A8F5-948AB2D462D4}" dt="2018-11-30T05:06:27.635" v="2399" actId="208"/>
          <ac:spMkLst>
            <pc:docMk/>
            <pc:sldMk cId="3279250198" sldId="276"/>
            <ac:spMk id="14" creationId="{F7AADCBD-FA41-43EB-B7A4-2F6AE90F8406}"/>
          </ac:spMkLst>
        </pc:spChg>
        <pc:picChg chg="add mod">
          <ac:chgData name="Steven Chiu" userId="0b7a7397d0cf8d29" providerId="LiveId" clId="{660179DC-0D6B-462F-A8F5-948AB2D462D4}" dt="2018-11-30T05:05:32.484" v="2384" actId="1076"/>
          <ac:picMkLst>
            <pc:docMk/>
            <pc:sldMk cId="3279250198" sldId="276"/>
            <ac:picMk id="4" creationId="{B087702C-37C4-4828-8340-BEF8F6AA0B03}"/>
          </ac:picMkLst>
        </pc:picChg>
        <pc:picChg chg="add del">
          <ac:chgData name="Steven Chiu" userId="0b7a7397d0cf8d29" providerId="LiveId" clId="{660179DC-0D6B-462F-A8F5-948AB2D462D4}" dt="2018-11-28T04:48:41.374" v="2203" actId="478"/>
          <ac:picMkLst>
            <pc:docMk/>
            <pc:sldMk cId="3279250198" sldId="276"/>
            <ac:picMk id="1026" creationId="{86C425CB-7704-4E14-83EB-83BB09CCB192}"/>
          </ac:picMkLst>
        </pc:picChg>
      </pc:sldChg>
      <pc:sldChg chg="addSp delSp modSp add">
        <pc:chgData name="Steven Chiu" userId="0b7a7397d0cf8d29" providerId="LiveId" clId="{660179DC-0D6B-462F-A8F5-948AB2D462D4}" dt="2018-11-28T04:46:50.106" v="2186" actId="1076"/>
        <pc:sldMkLst>
          <pc:docMk/>
          <pc:sldMk cId="2282806697" sldId="277"/>
        </pc:sldMkLst>
        <pc:spChg chg="del">
          <ac:chgData name="Steven Chiu" userId="0b7a7397d0cf8d29" providerId="LiveId" clId="{660179DC-0D6B-462F-A8F5-948AB2D462D4}" dt="2018-11-26T04:48:10.469" v="2025" actId="478"/>
          <ac:spMkLst>
            <pc:docMk/>
            <pc:sldMk cId="2282806697" sldId="277"/>
            <ac:spMk id="2" creationId="{00000000-0000-0000-0000-000000000000}"/>
          </ac:spMkLst>
        </pc:spChg>
        <pc:spChg chg="del">
          <ac:chgData name="Steven Chiu" userId="0b7a7397d0cf8d29" providerId="LiveId" clId="{660179DC-0D6B-462F-A8F5-948AB2D462D4}" dt="2018-11-26T04:48:19.961" v="2029" actId="478"/>
          <ac:spMkLst>
            <pc:docMk/>
            <pc:sldMk cId="2282806697" sldId="277"/>
            <ac:spMk id="3" creationId="{00000000-0000-0000-0000-000000000000}"/>
          </ac:spMkLst>
        </pc:spChg>
        <pc:spChg chg="mod">
          <ac:chgData name="Steven Chiu" userId="0b7a7397d0cf8d29" providerId="LiveId" clId="{660179DC-0D6B-462F-A8F5-948AB2D462D4}" dt="2018-11-28T04:46:24.428" v="2183" actId="1076"/>
          <ac:spMkLst>
            <pc:docMk/>
            <pc:sldMk cId="2282806697" sldId="277"/>
            <ac:spMk id="4" creationId="{90DA7810-5DD8-4380-8969-23A94422DC60}"/>
          </ac:spMkLst>
        </pc:spChg>
        <pc:spChg chg="mod">
          <ac:chgData name="Steven Chiu" userId="0b7a7397d0cf8d29" providerId="LiveId" clId="{660179DC-0D6B-462F-A8F5-948AB2D462D4}" dt="2018-11-28T04:46:24.428" v="2183" actId="1076"/>
          <ac:spMkLst>
            <pc:docMk/>
            <pc:sldMk cId="2282806697" sldId="277"/>
            <ac:spMk id="5" creationId="{6DD3DE5E-DC77-4FC2-9399-3BD47AF618C3}"/>
          </ac:spMkLst>
        </pc:spChg>
        <pc:spChg chg="add mod">
          <ac:chgData name="Steven Chiu" userId="0b7a7397d0cf8d29" providerId="LiveId" clId="{660179DC-0D6B-462F-A8F5-948AB2D462D4}" dt="2018-11-28T04:46:50.106" v="2186" actId="1076"/>
          <ac:spMkLst>
            <pc:docMk/>
            <pc:sldMk cId="2282806697" sldId="277"/>
            <ac:spMk id="6" creationId="{9E541503-E5F6-441A-8B8A-33B9FEE93224}"/>
          </ac:spMkLst>
        </pc:spChg>
        <pc:spChg chg="add mod">
          <ac:chgData name="Steven Chiu" userId="0b7a7397d0cf8d29" providerId="LiveId" clId="{660179DC-0D6B-462F-A8F5-948AB2D462D4}" dt="2018-11-28T04:46:50.106" v="2186" actId="1076"/>
          <ac:spMkLst>
            <pc:docMk/>
            <pc:sldMk cId="2282806697" sldId="277"/>
            <ac:spMk id="7" creationId="{85F6B6BB-063D-4EDA-B696-F836C19C4B0A}"/>
          </ac:spMkLst>
        </pc:spChg>
        <pc:spChg chg="add del mod">
          <ac:chgData name="Steven Chiu" userId="0b7a7397d0cf8d29" providerId="LiveId" clId="{660179DC-0D6B-462F-A8F5-948AB2D462D4}" dt="2018-11-26T04:48:17.130" v="2028" actId="478"/>
          <ac:spMkLst>
            <pc:docMk/>
            <pc:sldMk cId="2282806697" sldId="277"/>
            <ac:spMk id="8" creationId="{347CFA68-44E9-4B0B-A7EB-3695A46EE57D}"/>
          </ac:spMkLst>
        </pc:spChg>
        <pc:spChg chg="add del mod">
          <ac:chgData name="Steven Chiu" userId="0b7a7397d0cf8d29" providerId="LiveId" clId="{660179DC-0D6B-462F-A8F5-948AB2D462D4}" dt="2018-11-26T04:48:22.295" v="2030" actId="478"/>
          <ac:spMkLst>
            <pc:docMk/>
            <pc:sldMk cId="2282806697" sldId="277"/>
            <ac:spMk id="11" creationId="{58AAA4BB-C3B3-4591-9DE0-79AE46964788}"/>
          </ac:spMkLst>
        </pc:spChg>
        <pc:picChg chg="del">
          <ac:chgData name="Steven Chiu" userId="0b7a7397d0cf8d29" providerId="LiveId" clId="{660179DC-0D6B-462F-A8F5-948AB2D462D4}" dt="2018-11-26T04:48:14.292" v="2027" actId="478"/>
          <ac:picMkLst>
            <pc:docMk/>
            <pc:sldMk cId="2282806697" sldId="277"/>
            <ac:picMk id="7" creationId="{4F3DE393-B1E5-4B09-A2F1-CF4F7FF514DC}"/>
          </ac:picMkLst>
        </pc:picChg>
        <pc:picChg chg="del">
          <ac:chgData name="Steven Chiu" userId="0b7a7397d0cf8d29" providerId="LiveId" clId="{660179DC-0D6B-462F-A8F5-948AB2D462D4}" dt="2018-11-26T04:48:12.603" v="2026" actId="478"/>
          <ac:picMkLst>
            <pc:docMk/>
            <pc:sldMk cId="2282806697" sldId="277"/>
            <ac:picMk id="10" creationId="{2EF72AD7-0581-4A25-BF84-3FF1E4009798}"/>
          </ac:picMkLst>
        </pc:picChg>
      </pc:sldChg>
      <pc:sldChg chg="addSp delSp modSp add modAnim">
        <pc:chgData name="Steven Chiu" userId="0b7a7397d0cf8d29" providerId="LiveId" clId="{660179DC-0D6B-462F-A8F5-948AB2D462D4}" dt="2018-11-30T05:14:09.130" v="2497"/>
        <pc:sldMkLst>
          <pc:docMk/>
          <pc:sldMk cId="3460092031" sldId="278"/>
        </pc:sldMkLst>
        <pc:spChg chg="mod">
          <ac:chgData name="Steven Chiu" userId="0b7a7397d0cf8d29" providerId="LiveId" clId="{660179DC-0D6B-462F-A8F5-948AB2D462D4}" dt="2018-11-28T04:50:10.706" v="2257" actId="1076"/>
          <ac:spMkLst>
            <pc:docMk/>
            <pc:sldMk cId="3460092031" sldId="278"/>
            <ac:spMk id="2" creationId="{5A0BCAB9-0DAE-4358-9821-90551D4CB225}"/>
          </ac:spMkLst>
        </pc:spChg>
        <pc:spChg chg="del">
          <ac:chgData name="Steven Chiu" userId="0b7a7397d0cf8d29" providerId="LiveId" clId="{660179DC-0D6B-462F-A8F5-948AB2D462D4}" dt="2018-11-28T04:49:16.781" v="2241" actId="478"/>
          <ac:spMkLst>
            <pc:docMk/>
            <pc:sldMk cId="3460092031" sldId="278"/>
            <ac:spMk id="3" creationId="{D8AA4E3B-CC4B-40BE-8FF0-A25FA4223FB7}"/>
          </ac:spMkLst>
        </pc:spChg>
        <pc:spChg chg="add mod">
          <ac:chgData name="Steven Chiu" userId="0b7a7397d0cf8d29" providerId="LiveId" clId="{660179DC-0D6B-462F-A8F5-948AB2D462D4}" dt="2018-11-28T05:08:37.058" v="2363" actId="1076"/>
          <ac:spMkLst>
            <pc:docMk/>
            <pc:sldMk cId="3460092031" sldId="278"/>
            <ac:spMk id="6" creationId="{082EC577-3ED3-45CC-8D88-54442A04ACB3}"/>
          </ac:spMkLst>
        </pc:spChg>
        <pc:spChg chg="add mod">
          <ac:chgData name="Steven Chiu" userId="0b7a7397d0cf8d29" providerId="LiveId" clId="{660179DC-0D6B-462F-A8F5-948AB2D462D4}" dt="2018-11-28T05:07:11.102" v="2290" actId="20577"/>
          <ac:spMkLst>
            <pc:docMk/>
            <pc:sldMk cId="3460092031" sldId="278"/>
            <ac:spMk id="7" creationId="{4AF28810-0247-4BE6-BE93-CF7C08DC404D}"/>
          </ac:spMkLst>
        </pc:spChg>
        <pc:spChg chg="add mod">
          <ac:chgData name="Steven Chiu" userId="0b7a7397d0cf8d29" providerId="LiveId" clId="{660179DC-0D6B-462F-A8F5-948AB2D462D4}" dt="2018-11-28T05:07:40.274" v="2324" actId="20577"/>
          <ac:spMkLst>
            <pc:docMk/>
            <pc:sldMk cId="3460092031" sldId="278"/>
            <ac:spMk id="8" creationId="{8E2AEBB1-5BCE-4B7F-BAAE-7D7334714FC9}"/>
          </ac:spMkLst>
        </pc:spChg>
        <pc:spChg chg="add mod">
          <ac:chgData name="Steven Chiu" userId="0b7a7397d0cf8d29" providerId="LiveId" clId="{660179DC-0D6B-462F-A8F5-948AB2D462D4}" dt="2018-11-28T05:08:03.603" v="2362" actId="20577"/>
          <ac:spMkLst>
            <pc:docMk/>
            <pc:sldMk cId="3460092031" sldId="278"/>
            <ac:spMk id="9" creationId="{D4EE96F6-6772-488F-96F8-49B623700084}"/>
          </ac:spMkLst>
        </pc:spChg>
        <pc:spChg chg="add mod">
          <ac:chgData name="Steven Chiu" userId="0b7a7397d0cf8d29" providerId="LiveId" clId="{660179DC-0D6B-462F-A8F5-948AB2D462D4}" dt="2018-11-30T05:08:58.206" v="2436" actId="1076"/>
          <ac:spMkLst>
            <pc:docMk/>
            <pc:sldMk cId="3460092031" sldId="278"/>
            <ac:spMk id="10" creationId="{D4A34581-484D-43B5-B6A9-CC7009316E6C}"/>
          </ac:spMkLst>
        </pc:spChg>
        <pc:spChg chg="add mod">
          <ac:chgData name="Steven Chiu" userId="0b7a7397d0cf8d29" providerId="LiveId" clId="{660179DC-0D6B-462F-A8F5-948AB2D462D4}" dt="2018-11-30T05:09:17.668" v="2441" actId="571"/>
          <ac:spMkLst>
            <pc:docMk/>
            <pc:sldMk cId="3460092031" sldId="278"/>
            <ac:spMk id="14" creationId="{A94F602C-C986-4BA4-999A-EF11B0A8D6D1}"/>
          </ac:spMkLst>
        </pc:spChg>
        <pc:spChg chg="add del">
          <ac:chgData name="Steven Chiu" userId="0b7a7397d0cf8d29" providerId="LiveId" clId="{660179DC-0D6B-462F-A8F5-948AB2D462D4}" dt="2018-11-30T05:09:21.329" v="2443"/>
          <ac:spMkLst>
            <pc:docMk/>
            <pc:sldMk cId="3460092031" sldId="278"/>
            <ac:spMk id="16" creationId="{D6A719BB-487F-4EB5-9DA4-392E2E52C6C6}"/>
          </ac:spMkLst>
        </pc:spChg>
        <pc:spChg chg="add mod">
          <ac:chgData name="Steven Chiu" userId="0b7a7397d0cf8d29" providerId="LiveId" clId="{660179DC-0D6B-462F-A8F5-948AB2D462D4}" dt="2018-11-30T05:09:43.459" v="2463" actId="207"/>
          <ac:spMkLst>
            <pc:docMk/>
            <pc:sldMk cId="3460092031" sldId="278"/>
            <ac:spMk id="17" creationId="{91F16C77-632F-41CC-AB2D-4249B18297FF}"/>
          </ac:spMkLst>
        </pc:spChg>
        <pc:spChg chg="add mod">
          <ac:chgData name="Steven Chiu" userId="0b7a7397d0cf8d29" providerId="LiveId" clId="{660179DC-0D6B-462F-A8F5-948AB2D462D4}" dt="2018-11-30T05:10:20.955" v="2479" actId="207"/>
          <ac:spMkLst>
            <pc:docMk/>
            <pc:sldMk cId="3460092031" sldId="278"/>
            <ac:spMk id="18" creationId="{D2137178-3722-4003-8E20-0D1FE2E5DB88}"/>
          </ac:spMkLst>
        </pc:spChg>
        <pc:picChg chg="add mod">
          <ac:chgData name="Steven Chiu" userId="0b7a7397d0cf8d29" providerId="LiveId" clId="{660179DC-0D6B-462F-A8F5-948AB2D462D4}" dt="2018-11-28T04:50:14.250" v="2258" actId="14100"/>
          <ac:picMkLst>
            <pc:docMk/>
            <pc:sldMk cId="3460092031" sldId="278"/>
            <ac:picMk id="5" creationId="{836F52AC-282B-46F6-9006-6B999F7CB713}"/>
          </ac:picMkLst>
        </pc:picChg>
        <pc:picChg chg="add mod">
          <ac:chgData name="Steven Chiu" userId="0b7a7397d0cf8d29" providerId="LiveId" clId="{660179DC-0D6B-462F-A8F5-948AB2D462D4}" dt="2018-11-30T05:09:17.668" v="2441" actId="571"/>
          <ac:picMkLst>
            <pc:docMk/>
            <pc:sldMk cId="3460092031" sldId="278"/>
            <ac:picMk id="13" creationId="{BD9FE9E6-1830-41B0-9628-61D091FDCD90}"/>
          </ac:picMkLst>
        </pc:picChg>
        <pc:picChg chg="add del">
          <ac:chgData name="Steven Chiu" userId="0b7a7397d0cf8d29" providerId="LiveId" clId="{660179DC-0D6B-462F-A8F5-948AB2D462D4}" dt="2018-11-30T05:09:21.329" v="2443"/>
          <ac:picMkLst>
            <pc:docMk/>
            <pc:sldMk cId="3460092031" sldId="278"/>
            <ac:picMk id="15" creationId="{F0396637-A90D-4D09-8434-DF0043F31CC4}"/>
          </ac:picMkLst>
        </pc:picChg>
        <pc:cxnChg chg="add mod">
          <ac:chgData name="Steven Chiu" userId="0b7a7397d0cf8d29" providerId="LiveId" clId="{660179DC-0D6B-462F-A8F5-948AB2D462D4}" dt="2018-11-30T05:09:07.512" v="2437" actId="1582"/>
          <ac:cxnSpMkLst>
            <pc:docMk/>
            <pc:sldMk cId="3460092031" sldId="278"/>
            <ac:cxnSpMk id="4" creationId="{BA63E8BF-9674-4196-9201-F7C94782CDE3}"/>
          </ac:cxnSpMkLst>
        </pc:cxnChg>
        <pc:cxnChg chg="add mod">
          <ac:chgData name="Steven Chiu" userId="0b7a7397d0cf8d29" providerId="LiveId" clId="{660179DC-0D6B-462F-A8F5-948AB2D462D4}" dt="2018-11-30T05:09:13.735" v="2439" actId="14100"/>
          <ac:cxnSpMkLst>
            <pc:docMk/>
            <pc:sldMk cId="3460092031" sldId="278"/>
            <ac:cxnSpMk id="11" creationId="{D77BC4A8-F5CE-485C-83FF-F00D627547A4}"/>
          </ac:cxnSpMkLst>
        </pc:cxnChg>
        <pc:cxnChg chg="add mod">
          <ac:chgData name="Steven Chiu" userId="0b7a7397d0cf8d29" providerId="LiveId" clId="{660179DC-0D6B-462F-A8F5-948AB2D462D4}" dt="2018-11-30T05:10:09.287" v="2467" actId="14100"/>
          <ac:cxnSpMkLst>
            <pc:docMk/>
            <pc:sldMk cId="3460092031" sldId="278"/>
            <ac:cxnSpMk id="19" creationId="{B9E8812F-362C-4A3C-980D-4B469589A33C}"/>
          </ac:cxnSpMkLst>
        </pc:cxnChg>
      </pc:sldChg>
      <pc:sldChg chg="modSp">
        <pc:chgData name="Steven Chiu" userId="0b7a7397d0cf8d29" providerId="LiveId" clId="{660179DC-0D6B-462F-A8F5-948AB2D462D4}" dt="2018-11-30T05:12:16.895" v="2490" actId="14100"/>
        <pc:sldMkLst>
          <pc:docMk/>
          <pc:sldMk cId="1591298802" sldId="279"/>
        </pc:sldMkLst>
        <pc:spChg chg="mod">
          <ac:chgData name="Steven Chiu" userId="0b7a7397d0cf8d29" providerId="LiveId" clId="{660179DC-0D6B-462F-A8F5-948AB2D462D4}" dt="2018-11-30T05:12:16.895" v="2490" actId="14100"/>
          <ac:spMkLst>
            <pc:docMk/>
            <pc:sldMk cId="1591298802" sldId="279"/>
            <ac:spMk id="2" creationId="{5A0BCAB9-0DAE-4358-9821-90551D4CB225}"/>
          </ac:spMkLst>
        </pc:spChg>
        <pc:spChg chg="mod">
          <ac:chgData name="Steven Chiu" userId="0b7a7397d0cf8d29" providerId="LiveId" clId="{660179DC-0D6B-462F-A8F5-948AB2D462D4}" dt="2018-11-30T05:11:31.313" v="2485" actId="6549"/>
          <ac:spMkLst>
            <pc:docMk/>
            <pc:sldMk cId="1591298802" sldId="279"/>
            <ac:spMk id="3" creationId="{03A1C91C-330A-C64A-A780-C3A068BBA72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2F161-D0BA-4133-A2E9-289EA757B76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A19583D-E488-4B30-9C70-6262AB25F746}">
      <dgm:prSet phldrT="[Text]"/>
      <dgm:spPr/>
      <dgm:t>
        <a:bodyPr/>
        <a:lstStyle/>
        <a:p>
          <a:r>
            <a:rPr lang="en-US" b="0" i="0" u="none" dirty="0"/>
            <a:t>Download Data from basketball-reference.com</a:t>
          </a:r>
          <a:endParaRPr lang="en-US" dirty="0"/>
        </a:p>
      </dgm:t>
    </dgm:pt>
    <dgm:pt modelId="{3DAEC226-8973-41F7-8650-B25583990F9C}" type="parTrans" cxnId="{389085CC-67E3-4E45-BE65-E31E1D1BB493}">
      <dgm:prSet/>
      <dgm:spPr/>
      <dgm:t>
        <a:bodyPr/>
        <a:lstStyle/>
        <a:p>
          <a:endParaRPr lang="en-US"/>
        </a:p>
      </dgm:t>
    </dgm:pt>
    <dgm:pt modelId="{A7BCFDA1-D396-4980-9273-D659620513E3}" type="sibTrans" cxnId="{389085CC-67E3-4E45-BE65-E31E1D1BB493}">
      <dgm:prSet/>
      <dgm:spPr/>
      <dgm:t>
        <a:bodyPr/>
        <a:lstStyle/>
        <a:p>
          <a:endParaRPr lang="en-US"/>
        </a:p>
      </dgm:t>
    </dgm:pt>
    <dgm:pt modelId="{3E14AFE1-9719-4D3F-B4EA-FB2CD63B5979}">
      <dgm:prSet phldrT="[Text]"/>
      <dgm:spPr/>
      <dgm:t>
        <a:bodyPr/>
        <a:lstStyle/>
        <a:p>
          <a:r>
            <a:rPr lang="en-US" b="0" i="0" u="none" dirty="0"/>
            <a:t>Create Model for Clustering</a:t>
          </a:r>
          <a:endParaRPr lang="en-US" dirty="0"/>
        </a:p>
      </dgm:t>
    </dgm:pt>
    <dgm:pt modelId="{2D78BE94-A7C5-4243-9734-08EF7C46CD4F}" type="parTrans" cxnId="{A95174FE-47D6-41BA-95A1-385DE827FCE3}">
      <dgm:prSet/>
      <dgm:spPr/>
      <dgm:t>
        <a:bodyPr/>
        <a:lstStyle/>
        <a:p>
          <a:endParaRPr lang="en-US"/>
        </a:p>
      </dgm:t>
    </dgm:pt>
    <dgm:pt modelId="{8E499407-8A75-48C5-B4E2-10F14C0693A5}" type="sibTrans" cxnId="{A95174FE-47D6-41BA-95A1-385DE827FCE3}">
      <dgm:prSet/>
      <dgm:spPr/>
      <dgm:t>
        <a:bodyPr/>
        <a:lstStyle/>
        <a:p>
          <a:endParaRPr lang="en-US"/>
        </a:p>
      </dgm:t>
    </dgm:pt>
    <dgm:pt modelId="{79914F93-52C6-4966-A0C2-4ACB0E3936F4}">
      <dgm:prSet/>
      <dgm:spPr/>
      <dgm:t>
        <a:bodyPr/>
        <a:lstStyle/>
        <a:p>
          <a:r>
            <a:rPr lang="en-US" b="0" i="0" u="none" dirty="0"/>
            <a:t>Upload data to databricks.com</a:t>
          </a:r>
          <a:endParaRPr lang="en-US" dirty="0"/>
        </a:p>
      </dgm:t>
    </dgm:pt>
    <dgm:pt modelId="{527EC385-745B-46B8-B2D7-AB8A834EEDF2}" type="parTrans" cxnId="{6EF9951F-07BD-46F9-B12D-11018E232564}">
      <dgm:prSet/>
      <dgm:spPr/>
      <dgm:t>
        <a:bodyPr/>
        <a:lstStyle/>
        <a:p>
          <a:endParaRPr lang="en-US"/>
        </a:p>
      </dgm:t>
    </dgm:pt>
    <dgm:pt modelId="{A327EFEA-B88F-4591-9528-B39F738B82FF}" type="sibTrans" cxnId="{6EF9951F-07BD-46F9-B12D-11018E232564}">
      <dgm:prSet/>
      <dgm:spPr/>
      <dgm:t>
        <a:bodyPr/>
        <a:lstStyle/>
        <a:p>
          <a:endParaRPr lang="en-US"/>
        </a:p>
      </dgm:t>
    </dgm:pt>
    <dgm:pt modelId="{605CCB2E-F77B-4416-90F3-6016D62D9F82}">
      <dgm:prSet/>
      <dgm:spPr/>
      <dgm:t>
        <a:bodyPr/>
        <a:lstStyle/>
        <a:p>
          <a:r>
            <a:rPr lang="en-US" b="0" i="0" u="none"/>
            <a:t>Perform Exploratory Data Analysis</a:t>
          </a:r>
          <a:endParaRPr lang="en-US"/>
        </a:p>
      </dgm:t>
    </dgm:pt>
    <dgm:pt modelId="{EEE3798D-9558-40ED-8820-13E395C11186}" type="parTrans" cxnId="{B6DA5BBF-1F27-4A37-BAE5-392ACB203AD6}">
      <dgm:prSet/>
      <dgm:spPr/>
      <dgm:t>
        <a:bodyPr/>
        <a:lstStyle/>
        <a:p>
          <a:endParaRPr lang="en-US"/>
        </a:p>
      </dgm:t>
    </dgm:pt>
    <dgm:pt modelId="{BFB83168-3423-4E97-8159-FC44459A0E89}" type="sibTrans" cxnId="{B6DA5BBF-1F27-4A37-BAE5-392ACB203AD6}">
      <dgm:prSet/>
      <dgm:spPr/>
      <dgm:t>
        <a:bodyPr/>
        <a:lstStyle/>
        <a:p>
          <a:endParaRPr lang="en-US"/>
        </a:p>
      </dgm:t>
    </dgm:pt>
    <dgm:pt modelId="{E0301642-400D-41AF-936D-54C4DE350E69}">
      <dgm:prSet/>
      <dgm:spPr/>
      <dgm:t>
        <a:bodyPr/>
        <a:lstStyle/>
        <a:p>
          <a:r>
            <a:rPr lang="en-US" b="0" i="0" u="none"/>
            <a:t>Perform Correlation Analysis</a:t>
          </a:r>
          <a:endParaRPr lang="en-US"/>
        </a:p>
      </dgm:t>
    </dgm:pt>
    <dgm:pt modelId="{A09F0FBE-80B7-41FB-AE29-E99C02CAFD8C}" type="parTrans" cxnId="{8D0BDC64-48CC-4B30-AFE9-709AAC899B07}">
      <dgm:prSet/>
      <dgm:spPr/>
      <dgm:t>
        <a:bodyPr/>
        <a:lstStyle/>
        <a:p>
          <a:endParaRPr lang="en-US"/>
        </a:p>
      </dgm:t>
    </dgm:pt>
    <dgm:pt modelId="{46334796-782B-4CFA-ABCD-2AC592605F42}" type="sibTrans" cxnId="{8D0BDC64-48CC-4B30-AFE9-709AAC899B07}">
      <dgm:prSet/>
      <dgm:spPr/>
      <dgm:t>
        <a:bodyPr/>
        <a:lstStyle/>
        <a:p>
          <a:endParaRPr lang="en-US"/>
        </a:p>
      </dgm:t>
    </dgm:pt>
    <dgm:pt modelId="{6BB4D098-CE48-4867-8E3A-34C82621E358}">
      <dgm:prSet/>
      <dgm:spPr/>
      <dgm:t>
        <a:bodyPr/>
        <a:lstStyle/>
        <a:p>
          <a:r>
            <a:rPr lang="en-US" b="0" i="0" u="none" dirty="0" err="1"/>
            <a:t>OneHot</a:t>
          </a:r>
          <a:r>
            <a:rPr lang="en-US" b="0" i="0" u="none" dirty="0"/>
            <a:t> Encode Categorical Variables</a:t>
          </a:r>
          <a:endParaRPr lang="en-US" dirty="0"/>
        </a:p>
      </dgm:t>
    </dgm:pt>
    <dgm:pt modelId="{69A40AC1-FA17-40CF-BFF6-EEDAD7A42F7F}" type="parTrans" cxnId="{26FB28B8-9C94-4584-A41D-DA5EFC49F8D6}">
      <dgm:prSet/>
      <dgm:spPr/>
      <dgm:t>
        <a:bodyPr/>
        <a:lstStyle/>
        <a:p>
          <a:endParaRPr lang="en-US"/>
        </a:p>
      </dgm:t>
    </dgm:pt>
    <dgm:pt modelId="{8EF55575-7E10-4530-9BFF-1F9CD15BA4E7}" type="sibTrans" cxnId="{26FB28B8-9C94-4584-A41D-DA5EFC49F8D6}">
      <dgm:prSet/>
      <dgm:spPr/>
      <dgm:t>
        <a:bodyPr/>
        <a:lstStyle/>
        <a:p>
          <a:endParaRPr lang="en-US"/>
        </a:p>
      </dgm:t>
    </dgm:pt>
    <dgm:pt modelId="{1C83ADA9-BC61-4027-9DC2-5D40D6500D25}">
      <dgm:prSet/>
      <dgm:spPr/>
      <dgm:t>
        <a:bodyPr/>
        <a:lstStyle/>
        <a:p>
          <a:r>
            <a:rPr lang="en-US" b="0" i="0" u="none"/>
            <a:t>Dimension Reduction using Principal Component Analysis</a:t>
          </a:r>
          <a:endParaRPr lang="en-US"/>
        </a:p>
      </dgm:t>
    </dgm:pt>
    <dgm:pt modelId="{78993819-7BAC-4886-90FA-20B5C8A1EBB6}" type="parTrans" cxnId="{19DDB74C-FDFE-4F53-9EE8-3BE0EFA15996}">
      <dgm:prSet/>
      <dgm:spPr/>
      <dgm:t>
        <a:bodyPr/>
        <a:lstStyle/>
        <a:p>
          <a:endParaRPr lang="en-US"/>
        </a:p>
      </dgm:t>
    </dgm:pt>
    <dgm:pt modelId="{55B106FE-50AB-4CE1-BC90-0E6A001AC494}" type="sibTrans" cxnId="{19DDB74C-FDFE-4F53-9EE8-3BE0EFA15996}">
      <dgm:prSet/>
      <dgm:spPr/>
      <dgm:t>
        <a:bodyPr/>
        <a:lstStyle/>
        <a:p>
          <a:endParaRPr lang="en-US"/>
        </a:p>
      </dgm:t>
    </dgm:pt>
    <dgm:pt modelId="{A0EE24A5-A603-4334-BB08-571EE24C7BD8}">
      <dgm:prSet/>
      <dgm:spPr/>
      <dgm:t>
        <a:bodyPr/>
        <a:lstStyle/>
        <a:p>
          <a:r>
            <a:rPr lang="en-US" b="0" i="0" u="none"/>
            <a:t>Visualize</a:t>
          </a:r>
          <a:endParaRPr lang="en-US"/>
        </a:p>
      </dgm:t>
    </dgm:pt>
    <dgm:pt modelId="{898488B9-6080-4CD2-98E4-90487953AEB3}" type="parTrans" cxnId="{83D4D123-6D6F-45BD-AEC3-39B1DEA6C702}">
      <dgm:prSet/>
      <dgm:spPr/>
      <dgm:t>
        <a:bodyPr/>
        <a:lstStyle/>
        <a:p>
          <a:endParaRPr lang="en-US"/>
        </a:p>
      </dgm:t>
    </dgm:pt>
    <dgm:pt modelId="{8ECDD366-D91B-486F-AF04-5FF2FCA09640}" type="sibTrans" cxnId="{83D4D123-6D6F-45BD-AEC3-39B1DEA6C702}">
      <dgm:prSet/>
      <dgm:spPr/>
      <dgm:t>
        <a:bodyPr/>
        <a:lstStyle/>
        <a:p>
          <a:endParaRPr lang="en-US"/>
        </a:p>
      </dgm:t>
    </dgm:pt>
    <dgm:pt modelId="{D8B57685-B9DE-40A8-AF00-C105CB2124EF}">
      <dgm:prSet/>
      <dgm:spPr/>
      <dgm:t>
        <a:bodyPr/>
        <a:lstStyle/>
        <a:p>
          <a:r>
            <a:rPr lang="en-US" dirty="0"/>
            <a:t>Standard Scale Values</a:t>
          </a:r>
        </a:p>
      </dgm:t>
    </dgm:pt>
    <dgm:pt modelId="{908BAF21-61CB-498C-A900-436854082D9C}" type="parTrans" cxnId="{45D706ED-1978-49D0-97DB-4ACA44872A98}">
      <dgm:prSet/>
      <dgm:spPr/>
      <dgm:t>
        <a:bodyPr/>
        <a:lstStyle/>
        <a:p>
          <a:endParaRPr lang="en-US"/>
        </a:p>
      </dgm:t>
    </dgm:pt>
    <dgm:pt modelId="{CF2694FA-1B03-4E52-BCDF-9EA840E23119}" type="sibTrans" cxnId="{45D706ED-1978-49D0-97DB-4ACA44872A98}">
      <dgm:prSet/>
      <dgm:spPr/>
      <dgm:t>
        <a:bodyPr/>
        <a:lstStyle/>
        <a:p>
          <a:endParaRPr lang="en-US"/>
        </a:p>
      </dgm:t>
    </dgm:pt>
    <dgm:pt modelId="{37589CC8-7810-41D5-BD29-E4A8FEDA08C8}">
      <dgm:prSet phldrT="[Text]"/>
      <dgm:spPr/>
      <dgm:t>
        <a:bodyPr/>
        <a:lstStyle/>
        <a:p>
          <a:r>
            <a:rPr lang="en-US" dirty="0"/>
            <a:t>Create Pipeline</a:t>
          </a:r>
        </a:p>
      </dgm:t>
    </dgm:pt>
    <dgm:pt modelId="{0B912DB3-35A0-4F31-A7F1-29F5F2CE9A9D}" type="parTrans" cxnId="{B3F6A980-8646-41B3-A4DE-4E677C8AF635}">
      <dgm:prSet/>
      <dgm:spPr/>
      <dgm:t>
        <a:bodyPr/>
        <a:lstStyle/>
        <a:p>
          <a:endParaRPr lang="en-US"/>
        </a:p>
      </dgm:t>
    </dgm:pt>
    <dgm:pt modelId="{AF7FCAB6-8A34-474A-9F7A-5CE2140B2012}" type="sibTrans" cxnId="{B3F6A980-8646-41B3-A4DE-4E677C8AF635}">
      <dgm:prSet/>
      <dgm:spPr/>
      <dgm:t>
        <a:bodyPr/>
        <a:lstStyle/>
        <a:p>
          <a:endParaRPr lang="en-US"/>
        </a:p>
      </dgm:t>
    </dgm:pt>
    <dgm:pt modelId="{9403886E-0DB0-4498-9A98-9286C4F9EE6B}" type="pres">
      <dgm:prSet presAssocID="{2182F161-D0BA-4133-A2E9-289EA757B761}" presName="CompostProcess" presStyleCnt="0">
        <dgm:presLayoutVars>
          <dgm:dir/>
          <dgm:resizeHandles val="exact"/>
        </dgm:presLayoutVars>
      </dgm:prSet>
      <dgm:spPr/>
    </dgm:pt>
    <dgm:pt modelId="{32E5B26F-1943-4822-A80D-9D2088E75911}" type="pres">
      <dgm:prSet presAssocID="{2182F161-D0BA-4133-A2E9-289EA757B761}" presName="arrow" presStyleLbl="bgShp" presStyleIdx="0" presStyleCnt="1" custScaleX="117647" custLinFactNeighborX="3264" custLinFactNeighborY="5611"/>
      <dgm:spPr/>
    </dgm:pt>
    <dgm:pt modelId="{B7C20993-008D-4745-A7A8-40663D5EBB62}" type="pres">
      <dgm:prSet presAssocID="{2182F161-D0BA-4133-A2E9-289EA757B761}" presName="linearProcess" presStyleCnt="0"/>
      <dgm:spPr/>
    </dgm:pt>
    <dgm:pt modelId="{0D232A66-D1F3-4810-9C60-A852D315B02C}" type="pres">
      <dgm:prSet presAssocID="{2A19583D-E488-4B30-9C70-6262AB25F746}" presName="textNode" presStyleLbl="node1" presStyleIdx="0" presStyleCnt="10">
        <dgm:presLayoutVars>
          <dgm:bulletEnabled val="1"/>
        </dgm:presLayoutVars>
      </dgm:prSet>
      <dgm:spPr/>
    </dgm:pt>
    <dgm:pt modelId="{659DE1B8-DC1D-46B4-8FD5-1A327DBB3B33}" type="pres">
      <dgm:prSet presAssocID="{A7BCFDA1-D396-4980-9273-D659620513E3}" presName="sibTrans" presStyleCnt="0"/>
      <dgm:spPr/>
    </dgm:pt>
    <dgm:pt modelId="{878470B7-4B67-4879-BE38-17C7D0D6378F}" type="pres">
      <dgm:prSet presAssocID="{79914F93-52C6-4966-A0C2-4ACB0E3936F4}" presName="textNode" presStyleLbl="node1" presStyleIdx="1" presStyleCnt="10">
        <dgm:presLayoutVars>
          <dgm:bulletEnabled val="1"/>
        </dgm:presLayoutVars>
      </dgm:prSet>
      <dgm:spPr/>
    </dgm:pt>
    <dgm:pt modelId="{525BB80A-7D62-4C03-AAF1-7498E0F4C709}" type="pres">
      <dgm:prSet presAssocID="{A327EFEA-B88F-4591-9528-B39F738B82FF}" presName="sibTrans" presStyleCnt="0"/>
      <dgm:spPr/>
    </dgm:pt>
    <dgm:pt modelId="{7DF91F28-5CE8-46FA-B230-F059B480E6B1}" type="pres">
      <dgm:prSet presAssocID="{605CCB2E-F77B-4416-90F3-6016D62D9F82}" presName="textNode" presStyleLbl="node1" presStyleIdx="2" presStyleCnt="10">
        <dgm:presLayoutVars>
          <dgm:bulletEnabled val="1"/>
        </dgm:presLayoutVars>
      </dgm:prSet>
      <dgm:spPr/>
    </dgm:pt>
    <dgm:pt modelId="{7A4946BC-B464-49DB-8ADB-9E2357DD1DBB}" type="pres">
      <dgm:prSet presAssocID="{BFB83168-3423-4E97-8159-FC44459A0E89}" presName="sibTrans" presStyleCnt="0"/>
      <dgm:spPr/>
    </dgm:pt>
    <dgm:pt modelId="{92D64EC9-9C9C-4D66-B941-6C3590D6F0F8}" type="pres">
      <dgm:prSet presAssocID="{E0301642-400D-41AF-936D-54C4DE350E69}" presName="textNode" presStyleLbl="node1" presStyleIdx="3" presStyleCnt="10">
        <dgm:presLayoutVars>
          <dgm:bulletEnabled val="1"/>
        </dgm:presLayoutVars>
      </dgm:prSet>
      <dgm:spPr/>
    </dgm:pt>
    <dgm:pt modelId="{1E265D2B-3ADC-4AE3-A206-C66A4EF6DFAF}" type="pres">
      <dgm:prSet presAssocID="{46334796-782B-4CFA-ABCD-2AC592605F42}" presName="sibTrans" presStyleCnt="0"/>
      <dgm:spPr/>
    </dgm:pt>
    <dgm:pt modelId="{769FC3A0-D09E-4175-8F2D-8248CD56A213}" type="pres">
      <dgm:prSet presAssocID="{6BB4D098-CE48-4867-8E3A-34C82621E358}" presName="textNode" presStyleLbl="node1" presStyleIdx="4" presStyleCnt="10">
        <dgm:presLayoutVars>
          <dgm:bulletEnabled val="1"/>
        </dgm:presLayoutVars>
      </dgm:prSet>
      <dgm:spPr/>
    </dgm:pt>
    <dgm:pt modelId="{D46BFD4A-5618-4198-A845-B8879D568D00}" type="pres">
      <dgm:prSet presAssocID="{8EF55575-7E10-4530-9BFF-1F9CD15BA4E7}" presName="sibTrans" presStyleCnt="0"/>
      <dgm:spPr/>
    </dgm:pt>
    <dgm:pt modelId="{EA22E120-CA10-46A8-AE24-448000D8194C}" type="pres">
      <dgm:prSet presAssocID="{D8B57685-B9DE-40A8-AF00-C105CB2124EF}" presName="textNode" presStyleLbl="node1" presStyleIdx="5" presStyleCnt="10">
        <dgm:presLayoutVars>
          <dgm:bulletEnabled val="1"/>
        </dgm:presLayoutVars>
      </dgm:prSet>
      <dgm:spPr/>
    </dgm:pt>
    <dgm:pt modelId="{C0AF40E4-C0A9-4F5E-8D2A-F203F7647E50}" type="pres">
      <dgm:prSet presAssocID="{CF2694FA-1B03-4E52-BCDF-9EA840E23119}" presName="sibTrans" presStyleCnt="0"/>
      <dgm:spPr/>
    </dgm:pt>
    <dgm:pt modelId="{5613BDBE-3807-4BD2-A8D9-1DD3196EBD1F}" type="pres">
      <dgm:prSet presAssocID="{1C83ADA9-BC61-4027-9DC2-5D40D6500D25}" presName="textNode" presStyleLbl="node1" presStyleIdx="6" presStyleCnt="10">
        <dgm:presLayoutVars>
          <dgm:bulletEnabled val="1"/>
        </dgm:presLayoutVars>
      </dgm:prSet>
      <dgm:spPr/>
    </dgm:pt>
    <dgm:pt modelId="{FBF88238-E6A1-4621-86A6-66E84B4BAE26}" type="pres">
      <dgm:prSet presAssocID="{55B106FE-50AB-4CE1-BC90-0E6A001AC494}" presName="sibTrans" presStyleCnt="0"/>
      <dgm:spPr/>
    </dgm:pt>
    <dgm:pt modelId="{5E1F467F-28A9-448F-ADD0-2483A096B14C}" type="pres">
      <dgm:prSet presAssocID="{3E14AFE1-9719-4D3F-B4EA-FB2CD63B5979}" presName="textNode" presStyleLbl="node1" presStyleIdx="7" presStyleCnt="10">
        <dgm:presLayoutVars>
          <dgm:bulletEnabled val="1"/>
        </dgm:presLayoutVars>
      </dgm:prSet>
      <dgm:spPr/>
    </dgm:pt>
    <dgm:pt modelId="{66AA3578-D1DF-439D-AB50-A710801EAA93}" type="pres">
      <dgm:prSet presAssocID="{8E499407-8A75-48C5-B4E2-10F14C0693A5}" presName="sibTrans" presStyleCnt="0"/>
      <dgm:spPr/>
    </dgm:pt>
    <dgm:pt modelId="{8AAD6818-65CE-4CB5-B273-0F3415A49849}" type="pres">
      <dgm:prSet presAssocID="{37589CC8-7810-41D5-BD29-E4A8FEDA08C8}" presName="textNode" presStyleLbl="node1" presStyleIdx="8" presStyleCnt="10">
        <dgm:presLayoutVars>
          <dgm:bulletEnabled val="1"/>
        </dgm:presLayoutVars>
      </dgm:prSet>
      <dgm:spPr/>
    </dgm:pt>
    <dgm:pt modelId="{F7AEAC60-8636-4D28-B1BB-1D041D6D4815}" type="pres">
      <dgm:prSet presAssocID="{AF7FCAB6-8A34-474A-9F7A-5CE2140B2012}" presName="sibTrans" presStyleCnt="0"/>
      <dgm:spPr/>
    </dgm:pt>
    <dgm:pt modelId="{3599573E-FCCA-4A88-A905-8EC3D8FEB1E7}" type="pres">
      <dgm:prSet presAssocID="{A0EE24A5-A603-4334-BB08-571EE24C7BD8}" presName="textNode" presStyleLbl="node1" presStyleIdx="9" presStyleCnt="10">
        <dgm:presLayoutVars>
          <dgm:bulletEnabled val="1"/>
        </dgm:presLayoutVars>
      </dgm:prSet>
      <dgm:spPr/>
    </dgm:pt>
  </dgm:ptLst>
  <dgm:cxnLst>
    <dgm:cxn modelId="{26B17700-C787-4347-8DEA-F7E34C70F899}" type="presOf" srcId="{605CCB2E-F77B-4416-90F3-6016D62D9F82}" destId="{7DF91F28-5CE8-46FA-B230-F059B480E6B1}" srcOrd="0" destOrd="0" presId="urn:microsoft.com/office/officeart/2005/8/layout/hProcess9"/>
    <dgm:cxn modelId="{6EF9951F-07BD-46F9-B12D-11018E232564}" srcId="{2182F161-D0BA-4133-A2E9-289EA757B761}" destId="{79914F93-52C6-4966-A0C2-4ACB0E3936F4}" srcOrd="1" destOrd="0" parTransId="{527EC385-745B-46B8-B2D7-AB8A834EEDF2}" sibTransId="{A327EFEA-B88F-4591-9528-B39F738B82FF}"/>
    <dgm:cxn modelId="{83D4D123-6D6F-45BD-AEC3-39B1DEA6C702}" srcId="{2182F161-D0BA-4133-A2E9-289EA757B761}" destId="{A0EE24A5-A603-4334-BB08-571EE24C7BD8}" srcOrd="9" destOrd="0" parTransId="{898488B9-6080-4CD2-98E4-90487953AEB3}" sibTransId="{8ECDD366-D91B-486F-AF04-5FF2FCA09640}"/>
    <dgm:cxn modelId="{228B2B39-EDCC-4924-8BD0-1BBBEF8E6977}" type="presOf" srcId="{3E14AFE1-9719-4D3F-B4EA-FB2CD63B5979}" destId="{5E1F467F-28A9-448F-ADD0-2483A096B14C}" srcOrd="0" destOrd="0" presId="urn:microsoft.com/office/officeart/2005/8/layout/hProcess9"/>
    <dgm:cxn modelId="{C5D68643-3C6D-4FCB-8F13-7B77E3AAE694}" type="presOf" srcId="{79914F93-52C6-4966-A0C2-4ACB0E3936F4}" destId="{878470B7-4B67-4879-BE38-17C7D0D6378F}" srcOrd="0" destOrd="0" presId="urn:microsoft.com/office/officeart/2005/8/layout/hProcess9"/>
    <dgm:cxn modelId="{8D0BDC64-48CC-4B30-AFE9-709AAC899B07}" srcId="{2182F161-D0BA-4133-A2E9-289EA757B761}" destId="{E0301642-400D-41AF-936D-54C4DE350E69}" srcOrd="3" destOrd="0" parTransId="{A09F0FBE-80B7-41FB-AE29-E99C02CAFD8C}" sibTransId="{46334796-782B-4CFA-ABCD-2AC592605F42}"/>
    <dgm:cxn modelId="{19DDB74C-FDFE-4F53-9EE8-3BE0EFA15996}" srcId="{2182F161-D0BA-4133-A2E9-289EA757B761}" destId="{1C83ADA9-BC61-4027-9DC2-5D40D6500D25}" srcOrd="6" destOrd="0" parTransId="{78993819-7BAC-4886-90FA-20B5C8A1EBB6}" sibTransId="{55B106FE-50AB-4CE1-BC90-0E6A001AC494}"/>
    <dgm:cxn modelId="{EC09414D-A515-462D-9587-7181AC0D641D}" type="presOf" srcId="{D8B57685-B9DE-40A8-AF00-C105CB2124EF}" destId="{EA22E120-CA10-46A8-AE24-448000D8194C}" srcOrd="0" destOrd="0" presId="urn:microsoft.com/office/officeart/2005/8/layout/hProcess9"/>
    <dgm:cxn modelId="{4ED3BC4D-C425-458A-8ED0-3518350896B1}" type="presOf" srcId="{2182F161-D0BA-4133-A2E9-289EA757B761}" destId="{9403886E-0DB0-4498-9A98-9286C4F9EE6B}" srcOrd="0" destOrd="0" presId="urn:microsoft.com/office/officeart/2005/8/layout/hProcess9"/>
    <dgm:cxn modelId="{C6D7B779-2CD8-4EFC-BEC0-DB5E325C6C52}" type="presOf" srcId="{1C83ADA9-BC61-4027-9DC2-5D40D6500D25}" destId="{5613BDBE-3807-4BD2-A8D9-1DD3196EBD1F}" srcOrd="0" destOrd="0" presId="urn:microsoft.com/office/officeart/2005/8/layout/hProcess9"/>
    <dgm:cxn modelId="{B3F6A980-8646-41B3-A4DE-4E677C8AF635}" srcId="{2182F161-D0BA-4133-A2E9-289EA757B761}" destId="{37589CC8-7810-41D5-BD29-E4A8FEDA08C8}" srcOrd="8" destOrd="0" parTransId="{0B912DB3-35A0-4F31-A7F1-29F5F2CE9A9D}" sibTransId="{AF7FCAB6-8A34-474A-9F7A-5CE2140B2012}"/>
    <dgm:cxn modelId="{102129A2-F1E9-45DE-9917-8A3B96596CC9}" type="presOf" srcId="{E0301642-400D-41AF-936D-54C4DE350E69}" destId="{92D64EC9-9C9C-4D66-B941-6C3590D6F0F8}" srcOrd="0" destOrd="0" presId="urn:microsoft.com/office/officeart/2005/8/layout/hProcess9"/>
    <dgm:cxn modelId="{26FB28B8-9C94-4584-A41D-DA5EFC49F8D6}" srcId="{2182F161-D0BA-4133-A2E9-289EA757B761}" destId="{6BB4D098-CE48-4867-8E3A-34C82621E358}" srcOrd="4" destOrd="0" parTransId="{69A40AC1-FA17-40CF-BFF6-EEDAD7A42F7F}" sibTransId="{8EF55575-7E10-4530-9BFF-1F9CD15BA4E7}"/>
    <dgm:cxn modelId="{B6DA5BBF-1F27-4A37-BAE5-392ACB203AD6}" srcId="{2182F161-D0BA-4133-A2E9-289EA757B761}" destId="{605CCB2E-F77B-4416-90F3-6016D62D9F82}" srcOrd="2" destOrd="0" parTransId="{EEE3798D-9558-40ED-8820-13E395C11186}" sibTransId="{BFB83168-3423-4E97-8159-FC44459A0E89}"/>
    <dgm:cxn modelId="{54A027C2-789A-4B6A-BC66-3D0AB8856E03}" type="presOf" srcId="{2A19583D-E488-4B30-9C70-6262AB25F746}" destId="{0D232A66-D1F3-4810-9C60-A852D315B02C}" srcOrd="0" destOrd="0" presId="urn:microsoft.com/office/officeart/2005/8/layout/hProcess9"/>
    <dgm:cxn modelId="{389085CC-67E3-4E45-BE65-E31E1D1BB493}" srcId="{2182F161-D0BA-4133-A2E9-289EA757B761}" destId="{2A19583D-E488-4B30-9C70-6262AB25F746}" srcOrd="0" destOrd="0" parTransId="{3DAEC226-8973-41F7-8650-B25583990F9C}" sibTransId="{A7BCFDA1-D396-4980-9273-D659620513E3}"/>
    <dgm:cxn modelId="{3A995BD0-F48B-45DC-ADF1-2E632CB111FC}" type="presOf" srcId="{A0EE24A5-A603-4334-BB08-571EE24C7BD8}" destId="{3599573E-FCCA-4A88-A905-8EC3D8FEB1E7}" srcOrd="0" destOrd="0" presId="urn:microsoft.com/office/officeart/2005/8/layout/hProcess9"/>
    <dgm:cxn modelId="{048056E2-0404-472D-B547-50CCB462D6F1}" type="presOf" srcId="{6BB4D098-CE48-4867-8E3A-34C82621E358}" destId="{769FC3A0-D09E-4175-8F2D-8248CD56A213}" srcOrd="0" destOrd="0" presId="urn:microsoft.com/office/officeart/2005/8/layout/hProcess9"/>
    <dgm:cxn modelId="{3C4F31E6-0FF7-49EB-8AD6-8CED2DDD8844}" type="presOf" srcId="{37589CC8-7810-41D5-BD29-E4A8FEDA08C8}" destId="{8AAD6818-65CE-4CB5-B273-0F3415A49849}" srcOrd="0" destOrd="0" presId="urn:microsoft.com/office/officeart/2005/8/layout/hProcess9"/>
    <dgm:cxn modelId="{45D706ED-1978-49D0-97DB-4ACA44872A98}" srcId="{2182F161-D0BA-4133-A2E9-289EA757B761}" destId="{D8B57685-B9DE-40A8-AF00-C105CB2124EF}" srcOrd="5" destOrd="0" parTransId="{908BAF21-61CB-498C-A900-436854082D9C}" sibTransId="{CF2694FA-1B03-4E52-BCDF-9EA840E23119}"/>
    <dgm:cxn modelId="{A95174FE-47D6-41BA-95A1-385DE827FCE3}" srcId="{2182F161-D0BA-4133-A2E9-289EA757B761}" destId="{3E14AFE1-9719-4D3F-B4EA-FB2CD63B5979}" srcOrd="7" destOrd="0" parTransId="{2D78BE94-A7C5-4243-9734-08EF7C46CD4F}" sibTransId="{8E499407-8A75-48C5-B4E2-10F14C0693A5}"/>
    <dgm:cxn modelId="{10C0CDB3-5845-40E4-B139-B297A9E4D38F}" type="presParOf" srcId="{9403886E-0DB0-4498-9A98-9286C4F9EE6B}" destId="{32E5B26F-1943-4822-A80D-9D2088E75911}" srcOrd="0" destOrd="0" presId="urn:microsoft.com/office/officeart/2005/8/layout/hProcess9"/>
    <dgm:cxn modelId="{347AC42D-FAF2-40A8-9EEB-9AD1CE43D722}" type="presParOf" srcId="{9403886E-0DB0-4498-9A98-9286C4F9EE6B}" destId="{B7C20993-008D-4745-A7A8-40663D5EBB62}" srcOrd="1" destOrd="0" presId="urn:microsoft.com/office/officeart/2005/8/layout/hProcess9"/>
    <dgm:cxn modelId="{C4B86D2D-C8EA-4816-A923-7DAB0FE6DFE9}" type="presParOf" srcId="{B7C20993-008D-4745-A7A8-40663D5EBB62}" destId="{0D232A66-D1F3-4810-9C60-A852D315B02C}" srcOrd="0" destOrd="0" presId="urn:microsoft.com/office/officeart/2005/8/layout/hProcess9"/>
    <dgm:cxn modelId="{2A3B903B-5617-4BB4-9FB3-354122EAC90F}" type="presParOf" srcId="{B7C20993-008D-4745-A7A8-40663D5EBB62}" destId="{659DE1B8-DC1D-46B4-8FD5-1A327DBB3B33}" srcOrd="1" destOrd="0" presId="urn:microsoft.com/office/officeart/2005/8/layout/hProcess9"/>
    <dgm:cxn modelId="{5F9A2158-5F5B-4518-9578-A91CAA4C865B}" type="presParOf" srcId="{B7C20993-008D-4745-A7A8-40663D5EBB62}" destId="{878470B7-4B67-4879-BE38-17C7D0D6378F}" srcOrd="2" destOrd="0" presId="urn:microsoft.com/office/officeart/2005/8/layout/hProcess9"/>
    <dgm:cxn modelId="{24514978-4316-458E-A360-80EEB66C4C90}" type="presParOf" srcId="{B7C20993-008D-4745-A7A8-40663D5EBB62}" destId="{525BB80A-7D62-4C03-AAF1-7498E0F4C709}" srcOrd="3" destOrd="0" presId="urn:microsoft.com/office/officeart/2005/8/layout/hProcess9"/>
    <dgm:cxn modelId="{DAC672A8-D13F-4EF6-9F66-8EF7B141A7EE}" type="presParOf" srcId="{B7C20993-008D-4745-A7A8-40663D5EBB62}" destId="{7DF91F28-5CE8-46FA-B230-F059B480E6B1}" srcOrd="4" destOrd="0" presId="urn:microsoft.com/office/officeart/2005/8/layout/hProcess9"/>
    <dgm:cxn modelId="{5BBCBACE-EFEA-4B97-BBD4-6F5838EE5BC6}" type="presParOf" srcId="{B7C20993-008D-4745-A7A8-40663D5EBB62}" destId="{7A4946BC-B464-49DB-8ADB-9E2357DD1DBB}" srcOrd="5" destOrd="0" presId="urn:microsoft.com/office/officeart/2005/8/layout/hProcess9"/>
    <dgm:cxn modelId="{BE66BD71-6D61-455E-92DE-FDB0F2147439}" type="presParOf" srcId="{B7C20993-008D-4745-A7A8-40663D5EBB62}" destId="{92D64EC9-9C9C-4D66-B941-6C3590D6F0F8}" srcOrd="6" destOrd="0" presId="urn:microsoft.com/office/officeart/2005/8/layout/hProcess9"/>
    <dgm:cxn modelId="{A3A40A0E-9F9A-443D-AD26-38D0C203759D}" type="presParOf" srcId="{B7C20993-008D-4745-A7A8-40663D5EBB62}" destId="{1E265D2B-3ADC-4AE3-A206-C66A4EF6DFAF}" srcOrd="7" destOrd="0" presId="urn:microsoft.com/office/officeart/2005/8/layout/hProcess9"/>
    <dgm:cxn modelId="{2EC6A230-DF3B-4DE0-9C04-AB28CD69D274}" type="presParOf" srcId="{B7C20993-008D-4745-A7A8-40663D5EBB62}" destId="{769FC3A0-D09E-4175-8F2D-8248CD56A213}" srcOrd="8" destOrd="0" presId="urn:microsoft.com/office/officeart/2005/8/layout/hProcess9"/>
    <dgm:cxn modelId="{3204B370-8C72-42F6-9C92-53B3FECEC2D5}" type="presParOf" srcId="{B7C20993-008D-4745-A7A8-40663D5EBB62}" destId="{D46BFD4A-5618-4198-A845-B8879D568D00}" srcOrd="9" destOrd="0" presId="urn:microsoft.com/office/officeart/2005/8/layout/hProcess9"/>
    <dgm:cxn modelId="{BC4E2798-6AE8-4C7C-8B48-E3C2CC2DF868}" type="presParOf" srcId="{B7C20993-008D-4745-A7A8-40663D5EBB62}" destId="{EA22E120-CA10-46A8-AE24-448000D8194C}" srcOrd="10" destOrd="0" presId="urn:microsoft.com/office/officeart/2005/8/layout/hProcess9"/>
    <dgm:cxn modelId="{066D5314-03E1-4C80-9CFB-A957A11440B1}" type="presParOf" srcId="{B7C20993-008D-4745-A7A8-40663D5EBB62}" destId="{C0AF40E4-C0A9-4F5E-8D2A-F203F7647E50}" srcOrd="11" destOrd="0" presId="urn:microsoft.com/office/officeart/2005/8/layout/hProcess9"/>
    <dgm:cxn modelId="{C4528B8D-1E33-4D9D-A2C7-5D8F51DBFC23}" type="presParOf" srcId="{B7C20993-008D-4745-A7A8-40663D5EBB62}" destId="{5613BDBE-3807-4BD2-A8D9-1DD3196EBD1F}" srcOrd="12" destOrd="0" presId="urn:microsoft.com/office/officeart/2005/8/layout/hProcess9"/>
    <dgm:cxn modelId="{44F0D012-38E4-46CC-BF1A-12C758CE1769}" type="presParOf" srcId="{B7C20993-008D-4745-A7A8-40663D5EBB62}" destId="{FBF88238-E6A1-4621-86A6-66E84B4BAE26}" srcOrd="13" destOrd="0" presId="urn:microsoft.com/office/officeart/2005/8/layout/hProcess9"/>
    <dgm:cxn modelId="{82FF8671-C884-4F12-BADB-BB0EB84A02D5}" type="presParOf" srcId="{B7C20993-008D-4745-A7A8-40663D5EBB62}" destId="{5E1F467F-28A9-448F-ADD0-2483A096B14C}" srcOrd="14" destOrd="0" presId="urn:microsoft.com/office/officeart/2005/8/layout/hProcess9"/>
    <dgm:cxn modelId="{AF6F765D-ECFD-496A-B5D2-0F4BF32969E7}" type="presParOf" srcId="{B7C20993-008D-4745-A7A8-40663D5EBB62}" destId="{66AA3578-D1DF-439D-AB50-A710801EAA93}" srcOrd="15" destOrd="0" presId="urn:microsoft.com/office/officeart/2005/8/layout/hProcess9"/>
    <dgm:cxn modelId="{972584D3-2486-4ED3-8C03-73EEC3F2C4D9}" type="presParOf" srcId="{B7C20993-008D-4745-A7A8-40663D5EBB62}" destId="{8AAD6818-65CE-4CB5-B273-0F3415A49849}" srcOrd="16" destOrd="0" presId="urn:microsoft.com/office/officeart/2005/8/layout/hProcess9"/>
    <dgm:cxn modelId="{CBF71E5C-9FC4-4C8F-8D9B-2C5BEABF2232}" type="presParOf" srcId="{B7C20993-008D-4745-A7A8-40663D5EBB62}" destId="{F7AEAC60-8636-4D28-B1BB-1D041D6D4815}" srcOrd="17" destOrd="0" presId="urn:microsoft.com/office/officeart/2005/8/layout/hProcess9"/>
    <dgm:cxn modelId="{3163EC61-50AB-458F-BDB5-3B11FAF80A9F}" type="presParOf" srcId="{B7C20993-008D-4745-A7A8-40663D5EBB62}" destId="{3599573E-FCCA-4A88-A905-8EC3D8FEB1E7}" srcOrd="1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5B26F-1943-4822-A80D-9D2088E75911}">
      <dsp:nvSpPr>
        <dsp:cNvPr id="0" name=""/>
        <dsp:cNvSpPr/>
      </dsp:nvSpPr>
      <dsp:spPr>
        <a:xfrm>
          <a:off x="6" y="0"/>
          <a:ext cx="12039593" cy="3276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32A66-D1F3-4810-9C60-A852D315B02C}">
      <dsp:nvSpPr>
        <dsp:cNvPr id="0" name=""/>
        <dsp:cNvSpPr/>
      </dsp:nvSpPr>
      <dsp:spPr>
        <a:xfrm>
          <a:off x="7091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Download Data from basketball-reference.com</a:t>
          </a:r>
          <a:endParaRPr lang="en-US" sz="1100" kern="1200" dirty="0"/>
        </a:p>
      </dsp:txBody>
      <dsp:txXfrm>
        <a:off x="63266" y="1039155"/>
        <a:ext cx="1038407" cy="1198290"/>
      </dsp:txXfrm>
    </dsp:sp>
    <dsp:sp modelId="{878470B7-4B67-4879-BE38-17C7D0D6378F}">
      <dsp:nvSpPr>
        <dsp:cNvPr id="0" name=""/>
        <dsp:cNvSpPr/>
      </dsp:nvSpPr>
      <dsp:spPr>
        <a:xfrm>
          <a:off x="1215386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Upload data to databricks.com</a:t>
          </a:r>
          <a:endParaRPr lang="en-US" sz="1100" kern="1200" dirty="0"/>
        </a:p>
      </dsp:txBody>
      <dsp:txXfrm>
        <a:off x="1271561" y="1039155"/>
        <a:ext cx="1038407" cy="1198290"/>
      </dsp:txXfrm>
    </dsp:sp>
    <dsp:sp modelId="{7DF91F28-5CE8-46FA-B230-F059B480E6B1}">
      <dsp:nvSpPr>
        <dsp:cNvPr id="0" name=""/>
        <dsp:cNvSpPr/>
      </dsp:nvSpPr>
      <dsp:spPr>
        <a:xfrm>
          <a:off x="2423682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Perform Exploratory Data Analysis</a:t>
          </a:r>
          <a:endParaRPr lang="en-US" sz="1100" kern="1200"/>
        </a:p>
      </dsp:txBody>
      <dsp:txXfrm>
        <a:off x="2479857" y="1039155"/>
        <a:ext cx="1038407" cy="1198290"/>
      </dsp:txXfrm>
    </dsp:sp>
    <dsp:sp modelId="{92D64EC9-9C9C-4D66-B941-6C3590D6F0F8}">
      <dsp:nvSpPr>
        <dsp:cNvPr id="0" name=""/>
        <dsp:cNvSpPr/>
      </dsp:nvSpPr>
      <dsp:spPr>
        <a:xfrm>
          <a:off x="3631977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Perform Correlation Analysis</a:t>
          </a:r>
          <a:endParaRPr lang="en-US" sz="1100" kern="1200"/>
        </a:p>
      </dsp:txBody>
      <dsp:txXfrm>
        <a:off x="3688152" y="1039155"/>
        <a:ext cx="1038407" cy="1198290"/>
      </dsp:txXfrm>
    </dsp:sp>
    <dsp:sp modelId="{769FC3A0-D09E-4175-8F2D-8248CD56A213}">
      <dsp:nvSpPr>
        <dsp:cNvPr id="0" name=""/>
        <dsp:cNvSpPr/>
      </dsp:nvSpPr>
      <dsp:spPr>
        <a:xfrm>
          <a:off x="4840273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 err="1"/>
            <a:t>OneHot</a:t>
          </a:r>
          <a:r>
            <a:rPr lang="en-US" sz="1100" b="0" i="0" u="none" kern="1200" dirty="0"/>
            <a:t> Encode Categorical Variables</a:t>
          </a:r>
          <a:endParaRPr lang="en-US" sz="1100" kern="1200" dirty="0"/>
        </a:p>
      </dsp:txBody>
      <dsp:txXfrm>
        <a:off x="4896448" y="1039155"/>
        <a:ext cx="1038407" cy="1198290"/>
      </dsp:txXfrm>
    </dsp:sp>
    <dsp:sp modelId="{EA22E120-CA10-46A8-AE24-448000D8194C}">
      <dsp:nvSpPr>
        <dsp:cNvPr id="0" name=""/>
        <dsp:cNvSpPr/>
      </dsp:nvSpPr>
      <dsp:spPr>
        <a:xfrm>
          <a:off x="6048568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Standard Scale Values</a:t>
          </a:r>
        </a:p>
      </dsp:txBody>
      <dsp:txXfrm>
        <a:off x="6104743" y="1039155"/>
        <a:ext cx="1038407" cy="1198290"/>
      </dsp:txXfrm>
    </dsp:sp>
    <dsp:sp modelId="{5613BDBE-3807-4BD2-A8D9-1DD3196EBD1F}">
      <dsp:nvSpPr>
        <dsp:cNvPr id="0" name=""/>
        <dsp:cNvSpPr/>
      </dsp:nvSpPr>
      <dsp:spPr>
        <a:xfrm>
          <a:off x="7256864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Dimension Reduction using Principal Component Analysis</a:t>
          </a:r>
          <a:endParaRPr lang="en-US" sz="1100" kern="1200"/>
        </a:p>
      </dsp:txBody>
      <dsp:txXfrm>
        <a:off x="7313039" y="1039155"/>
        <a:ext cx="1038407" cy="1198290"/>
      </dsp:txXfrm>
    </dsp:sp>
    <dsp:sp modelId="{5E1F467F-28A9-448F-ADD0-2483A096B14C}">
      <dsp:nvSpPr>
        <dsp:cNvPr id="0" name=""/>
        <dsp:cNvSpPr/>
      </dsp:nvSpPr>
      <dsp:spPr>
        <a:xfrm>
          <a:off x="8465160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Create Model for Clustering</a:t>
          </a:r>
          <a:endParaRPr lang="en-US" sz="1100" kern="1200" dirty="0"/>
        </a:p>
      </dsp:txBody>
      <dsp:txXfrm>
        <a:off x="8521335" y="1039155"/>
        <a:ext cx="1038407" cy="1198290"/>
      </dsp:txXfrm>
    </dsp:sp>
    <dsp:sp modelId="{8AAD6818-65CE-4CB5-B273-0F3415A49849}">
      <dsp:nvSpPr>
        <dsp:cNvPr id="0" name=""/>
        <dsp:cNvSpPr/>
      </dsp:nvSpPr>
      <dsp:spPr>
        <a:xfrm>
          <a:off x="9673455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Pipeline</a:t>
          </a:r>
        </a:p>
      </dsp:txBody>
      <dsp:txXfrm>
        <a:off x="9729630" y="1039155"/>
        <a:ext cx="1038407" cy="1198290"/>
      </dsp:txXfrm>
    </dsp:sp>
    <dsp:sp modelId="{3599573E-FCCA-4A88-A905-8EC3D8FEB1E7}">
      <dsp:nvSpPr>
        <dsp:cNvPr id="0" name=""/>
        <dsp:cNvSpPr/>
      </dsp:nvSpPr>
      <dsp:spPr>
        <a:xfrm>
          <a:off x="10881751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Visualize</a:t>
          </a:r>
          <a:endParaRPr lang="en-US" sz="1100" kern="1200"/>
        </a:p>
      </dsp:txBody>
      <dsp:txXfrm>
        <a:off x="10937926" y="1039155"/>
        <a:ext cx="1038407" cy="119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 on NBA Players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Apache Spark + MLLIB with Clustering Model</a:t>
            </a:r>
          </a:p>
          <a:p>
            <a:r>
              <a:rPr lang="en-US" dirty="0">
                <a:solidFill>
                  <a:srgbClr val="FFFF00"/>
                </a:solidFill>
              </a:rPr>
              <a:t>SCS 3252-010 – Steven Chiu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C4D92-EBE4-43A4-9D55-C5771F754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4800600"/>
            <a:ext cx="8858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CAB9-0DAE-4358-9821-90551D4C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7239000" cy="45719"/>
          </a:xfrm>
        </p:spPr>
        <p:txBody>
          <a:bodyPr>
            <a:noAutofit/>
          </a:bodyPr>
          <a:lstStyle/>
          <a:p>
            <a:r>
              <a:rPr lang="en-US" sz="1800" dirty="0"/>
              <a:t>Visualize using </a:t>
            </a:r>
            <a:r>
              <a:rPr lang="en-US" sz="1800" dirty="0" err="1"/>
              <a:t>Plotly</a:t>
            </a:r>
            <a:r>
              <a:rPr lang="en-US" sz="1800" dirty="0"/>
              <a:t>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F52AC-282B-46F6-9006-6B999F7CB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15800" cy="6629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2EC577-3ED3-45CC-8D88-54442A04ACB3}"/>
              </a:ext>
            </a:extLst>
          </p:cNvPr>
          <p:cNvSpPr/>
          <p:nvPr/>
        </p:nvSpPr>
        <p:spPr>
          <a:xfrm>
            <a:off x="457200" y="4114800"/>
            <a:ext cx="4953000" cy="2286000"/>
          </a:xfrm>
          <a:prstGeom prst="ellipse">
            <a:avLst/>
          </a:prstGeom>
          <a:solidFill>
            <a:srgbClr val="8C061E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CENTERS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F28810-0247-4BE6-BE93-CF7C08DC404D}"/>
              </a:ext>
            </a:extLst>
          </p:cNvPr>
          <p:cNvSpPr/>
          <p:nvPr/>
        </p:nvSpPr>
        <p:spPr>
          <a:xfrm>
            <a:off x="838200" y="685800"/>
            <a:ext cx="4419600" cy="1676400"/>
          </a:xfrm>
          <a:prstGeom prst="ellipse">
            <a:avLst/>
          </a:prstGeom>
          <a:solidFill>
            <a:srgbClr val="3ED799">
              <a:alpha val="1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POINT GUARDS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2AEBB1-5BCE-4B7F-BAAE-7D7334714FC9}"/>
              </a:ext>
            </a:extLst>
          </p:cNvPr>
          <p:cNvSpPr/>
          <p:nvPr/>
        </p:nvSpPr>
        <p:spPr>
          <a:xfrm>
            <a:off x="2716710" y="2331719"/>
            <a:ext cx="2998290" cy="1783081"/>
          </a:xfrm>
          <a:prstGeom prst="ellipse">
            <a:avLst/>
          </a:prstGeom>
          <a:solidFill>
            <a:srgbClr val="3ED799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SMALL/POWER FORWARDS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E96F6-6772-488F-96F8-49B623700084}"/>
              </a:ext>
            </a:extLst>
          </p:cNvPr>
          <p:cNvSpPr/>
          <p:nvPr/>
        </p:nvSpPr>
        <p:spPr>
          <a:xfrm>
            <a:off x="7162800" y="2331719"/>
            <a:ext cx="3581400" cy="2011681"/>
          </a:xfrm>
          <a:prstGeom prst="ellipse">
            <a:avLst/>
          </a:prstGeom>
          <a:solidFill>
            <a:srgbClr val="3ED799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SECONDARY PLAYERS (BENCH)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63E8BF-9674-4196-9201-F7C94782CDE3}"/>
              </a:ext>
            </a:extLst>
          </p:cNvPr>
          <p:cNvCxnSpPr/>
          <p:nvPr/>
        </p:nvCxnSpPr>
        <p:spPr>
          <a:xfrm flipV="1">
            <a:off x="1295400" y="2895600"/>
            <a:ext cx="762000" cy="15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A34581-484D-43B5-B6A9-CC7009316E6C}"/>
              </a:ext>
            </a:extLst>
          </p:cNvPr>
          <p:cNvSpPr txBox="1"/>
          <p:nvPr/>
        </p:nvSpPr>
        <p:spPr>
          <a:xfrm>
            <a:off x="433638" y="3038594"/>
            <a:ext cx="156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Lebron James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7BC4A8-F5CE-485C-83FF-F00D627547A4}"/>
              </a:ext>
            </a:extLst>
          </p:cNvPr>
          <p:cNvCxnSpPr>
            <a:cxnSpLocks/>
          </p:cNvCxnSpPr>
          <p:nvPr/>
        </p:nvCxnSpPr>
        <p:spPr>
          <a:xfrm flipV="1">
            <a:off x="990600" y="981193"/>
            <a:ext cx="381000" cy="923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F16C77-632F-41CC-AB2D-4249B18297FF}"/>
              </a:ext>
            </a:extLst>
          </p:cNvPr>
          <p:cNvSpPr txBox="1"/>
          <p:nvPr/>
        </p:nvSpPr>
        <p:spPr>
          <a:xfrm>
            <a:off x="380239" y="183106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James Harden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37178-3722-4003-8E20-0D1FE2E5DB88}"/>
              </a:ext>
            </a:extLst>
          </p:cNvPr>
          <p:cNvSpPr txBox="1"/>
          <p:nvPr/>
        </p:nvSpPr>
        <p:spPr>
          <a:xfrm>
            <a:off x="457200" y="361414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Joel Embiid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E8812F-362C-4A3C-980D-4B469589A33C}"/>
              </a:ext>
            </a:extLst>
          </p:cNvPr>
          <p:cNvCxnSpPr>
            <a:cxnSpLocks/>
          </p:cNvCxnSpPr>
          <p:nvPr/>
        </p:nvCxnSpPr>
        <p:spPr>
          <a:xfrm>
            <a:off x="990600" y="4059674"/>
            <a:ext cx="0" cy="489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09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CAB9-0DAE-4358-9821-90551D4C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6" y="228600"/>
            <a:ext cx="7239000" cy="533400"/>
          </a:xfrm>
        </p:spPr>
        <p:txBody>
          <a:bodyPr>
            <a:noAutofit/>
          </a:bodyPr>
          <a:lstStyle/>
          <a:p>
            <a:r>
              <a:rPr lang="en-US" sz="2800" dirty="0"/>
              <a:t>Results &amp; Insights: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1C91C-330A-C64A-A780-C3A068BBA72B}"/>
              </a:ext>
            </a:extLst>
          </p:cNvPr>
          <p:cNvSpPr txBox="1"/>
          <p:nvPr/>
        </p:nvSpPr>
        <p:spPr>
          <a:xfrm>
            <a:off x="228600" y="838200"/>
            <a:ext cx="1135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The various clusters differentiated the following categories of players:</a:t>
            </a:r>
          </a:p>
          <a:p>
            <a:pPr marL="800100" lvl="1" indent="-342900">
              <a:buAutoNum type="arabicPeriod"/>
            </a:pPr>
            <a:r>
              <a:rPr lang="en-US" sz="2400" dirty="0"/>
              <a:t>Super Stars (example: James Harden)</a:t>
            </a:r>
          </a:p>
          <a:p>
            <a:pPr marL="800100" lvl="1" indent="-342900">
              <a:buAutoNum type="arabicPeriod"/>
            </a:pPr>
            <a:r>
              <a:rPr lang="en-US" sz="2400" dirty="0"/>
              <a:t>Players who perform a role within the team (Centers, Backup players)</a:t>
            </a:r>
          </a:p>
          <a:p>
            <a:pPr marL="342900" indent="-342900">
              <a:buAutoNum type="arabicPeriod"/>
            </a:pPr>
            <a:r>
              <a:rPr lang="en-US" sz="2400" dirty="0"/>
              <a:t>Business Questions that the clusters may have answers to:</a:t>
            </a:r>
          </a:p>
          <a:p>
            <a:pPr marL="800100" lvl="1" indent="-342900">
              <a:buAutoNum type="arabicPeriod"/>
            </a:pPr>
            <a:r>
              <a:rPr lang="en-US" sz="2400" dirty="0"/>
              <a:t>Does the amount of salary that is paid to a particular player living up to his reputation – Example: Has LeBron James performed as expected?</a:t>
            </a:r>
          </a:p>
          <a:p>
            <a:pPr marL="800100" lvl="1" indent="-342900">
              <a:buAutoNum type="arabicPeriod"/>
            </a:pPr>
            <a:r>
              <a:rPr lang="en-US" sz="2400" dirty="0"/>
              <a:t>Do we have hidden stars amongst the cluster of players – Example Luka </a:t>
            </a:r>
            <a:r>
              <a:rPr lang="en-US" sz="2400" dirty="0" err="1"/>
              <a:t>Doncic</a:t>
            </a:r>
            <a:r>
              <a:rPr lang="en-US" sz="2400" dirty="0"/>
              <a:t> (Rookie) is being clustered amongst stars like Jimmy Butler, Kyrie Irving and Damian </a:t>
            </a:r>
            <a:r>
              <a:rPr lang="en-US" sz="2400" dirty="0" err="1"/>
              <a:t>Lillard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BF732-7D94-1E47-A6BF-B68B07227816}"/>
              </a:ext>
            </a:extLst>
          </p:cNvPr>
          <p:cNvSpPr txBox="1"/>
          <p:nvPr/>
        </p:nvSpPr>
        <p:spPr>
          <a:xfrm>
            <a:off x="76200" y="4419600"/>
            <a:ext cx="1013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Further Analysis: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Predictive Model for Fantasy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Dendogram</a:t>
            </a:r>
            <a:r>
              <a:rPr lang="en-US" sz="2400" dirty="0"/>
              <a:t> clustering for better visuals.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12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D343-D95E-4BE7-90ED-D5906C4B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03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Advanced Analytics </a:t>
            </a:r>
            <a:r>
              <a:rPr lang="en-US"/>
              <a:t>in Sports?</a:t>
            </a:r>
            <a:endParaRPr lang="en-US" dirty="0"/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924800" y="3124200"/>
            <a:ext cx="4038599" cy="2895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Multibillion dollar industry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Millions of dollars invested in resources (</a:t>
            </a:r>
            <a:r>
              <a:rPr lang="en-US" dirty="0" err="1"/>
              <a:t>i.e</a:t>
            </a:r>
            <a:r>
              <a:rPr lang="en-US" dirty="0"/>
              <a:t> Players)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Maximize Player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 &amp; Compare with other players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10058400" cy="1143000"/>
          </a:xfrm>
        </p:spPr>
        <p:txBody>
          <a:bodyPr/>
          <a:lstStyle/>
          <a:p>
            <a:r>
              <a:rPr lang="en-US" dirty="0"/>
              <a:t>Clustering with Apache Spark and MLLIB - Workflow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1C5083-92AC-4260-9822-F0AC8910F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30227"/>
              </p:ext>
            </p:extLst>
          </p:nvPr>
        </p:nvGraphicFramePr>
        <p:xfrm>
          <a:off x="1600200" y="3657600"/>
          <a:ext cx="8128000" cy="17526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8418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77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8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Basketball-reference.com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7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Databricks.com</a:t>
                      </a:r>
                    </a:p>
                    <a:p>
                      <a:r>
                        <a:rPr lang="en-US" dirty="0"/>
                        <a:t>Apache Spark + MLLIB +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3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Databricks notebook 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59507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B9EC919-AF77-4297-8716-5D9D074D6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511917"/>
              </p:ext>
            </p:extLst>
          </p:nvPr>
        </p:nvGraphicFramePr>
        <p:xfrm>
          <a:off x="0" y="1066800"/>
          <a:ext cx="12039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2E5B26F-1943-4822-A80D-9D2088E75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D232A66-D1F3-4810-9C60-A852D315B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78470B7-4B67-4879-BE38-17C7D0D63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DF91F28-5CE8-46FA-B230-F059B480E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2D64EC9-9C9C-4D66-B941-6C3590D6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69FC3A0-D09E-4175-8F2D-8248CD56A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A22E120-CA10-46A8-AE24-448000D81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13BDBE-3807-4BD2-A8D9-1DD3196EB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E1F467F-28A9-448F-ADD0-2483A096B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AAD6818-65CE-4CB5-B273-0F3415A49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599573E-FCCA-4A88-A905-8EC3D8FEB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96200" cy="990601"/>
          </a:xfrm>
        </p:spPr>
        <p:txBody>
          <a:bodyPr/>
          <a:lstStyle/>
          <a:p>
            <a:r>
              <a:rPr lang="en-US" dirty="0"/>
              <a:t>Step 1: Data Source Retrieval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401"/>
            <a:ext cx="100584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Basketball-reference.com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Relatively easy CSV file downloads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 was uploaded to databricks.com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A7810-5DD8-4380-8969-23A94422DC60}"/>
              </a:ext>
            </a:extLst>
          </p:cNvPr>
          <p:cNvSpPr txBox="1">
            <a:spLocks/>
          </p:cNvSpPr>
          <p:nvPr/>
        </p:nvSpPr>
        <p:spPr>
          <a:xfrm>
            <a:off x="803534" y="2626448"/>
            <a:ext cx="10058400" cy="990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2: Exploratory Data Analysis (EDA)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D3DE5E-DC77-4FC2-9399-3BD47AF618C3}"/>
              </a:ext>
            </a:extLst>
          </p:cNvPr>
          <p:cNvSpPr txBox="1">
            <a:spLocks/>
          </p:cNvSpPr>
          <p:nvPr/>
        </p:nvSpPr>
        <p:spPr>
          <a:xfrm>
            <a:off x="803534" y="3769448"/>
            <a:ext cx="10058400" cy="1869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Exploratory Data Analysis with Business Domain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30 of features in data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Performed descriptive analytics – mean/median/</a:t>
            </a:r>
            <a:r>
              <a:rPr lang="en-US" dirty="0" err="1"/>
              <a:t>stddev</a:t>
            </a:r>
            <a:r>
              <a:rPr lang="en-US" dirty="0"/>
              <a:t>/max/min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players that didn’t have more than 10 minutes of play per game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Minor data cleansing – Player Name and their id was in 1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058400" cy="990601"/>
          </a:xfrm>
        </p:spPr>
        <p:txBody>
          <a:bodyPr/>
          <a:lstStyle/>
          <a:p>
            <a:r>
              <a:rPr lang="en-US" dirty="0"/>
              <a:t>Step 3: Correlation Matrix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828" y="1160661"/>
            <a:ext cx="9681324" cy="1904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Correlation Matrix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Purpose: Find features that are correlated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Visually used Scatter Plot.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Pandas </a:t>
            </a:r>
            <a:r>
              <a:rPr lang="en-US" dirty="0" err="1"/>
              <a:t>Dataframe</a:t>
            </a:r>
            <a:r>
              <a:rPr lang="en-US" dirty="0"/>
              <a:t> + Correlation Matrix + Seaborn to visualize as Heatmap</a:t>
            </a:r>
          </a:p>
          <a:p>
            <a:r>
              <a:rPr lang="en-US" dirty="0"/>
              <a:t>Result: Removed 10 correlated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E393-B1E5-4B09-A2F1-CF4F7FF51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00400"/>
            <a:ext cx="4930590" cy="3352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F72AD7-0581-4A25-BF84-3FF1E4009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08419"/>
            <a:ext cx="3962400" cy="35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8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A7810-5DD8-4380-8969-23A94422DC60}"/>
              </a:ext>
            </a:extLst>
          </p:cNvPr>
          <p:cNvSpPr txBox="1">
            <a:spLocks/>
          </p:cNvSpPr>
          <p:nvPr/>
        </p:nvSpPr>
        <p:spPr>
          <a:xfrm>
            <a:off x="457200" y="-76200"/>
            <a:ext cx="10058400" cy="9906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Taking care of Categorical Variables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D3DE5E-DC77-4FC2-9399-3BD47AF618C3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10058400" cy="18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Categorical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One-Hot Encoded categorical variables (Team) into vectors.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541503-E5F6-441A-8B8A-33B9FEE9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47" y="2438399"/>
            <a:ext cx="10058400" cy="990601"/>
          </a:xfrm>
        </p:spPr>
        <p:txBody>
          <a:bodyPr>
            <a:noAutofit/>
          </a:bodyPr>
          <a:lstStyle/>
          <a:p>
            <a:r>
              <a:rPr lang="en-US" sz="4400" dirty="0"/>
              <a:t>Step 5: Standard Scale features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F6B6BB-063D-4EDA-B696-F836C19C4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847" y="358140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Scaling the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Purpose: Reduce bias in the size of the values</a:t>
            </a:r>
          </a:p>
        </p:txBody>
      </p:sp>
    </p:spTree>
    <p:extLst>
      <p:ext uri="{BB962C8B-B14F-4D97-AF65-F5344CB8AC3E}">
        <p14:creationId xmlns:p14="http://schemas.microsoft.com/office/powerpoint/2010/main" val="228280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A7810-5DD8-4380-8969-23A94422DC60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058400" cy="9906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Principal Component Analysis (PCA)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D3DE5E-DC77-4FC2-9399-3BD47AF618C3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0058400" cy="18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Purpose: Dimension reduction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reduce our dimensions into 2 dimensions so it can be visualized in a scatter plot.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E2202D-D0D3-443B-B418-DB7A07EE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50349"/>
            <a:ext cx="10058400" cy="990601"/>
          </a:xfrm>
        </p:spPr>
        <p:txBody>
          <a:bodyPr>
            <a:noAutofit/>
          </a:bodyPr>
          <a:lstStyle/>
          <a:p>
            <a:r>
              <a:rPr lang="en-US" sz="4400" dirty="0"/>
              <a:t>Step 7: Cluster using k-means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3C4DE8-2868-4BE8-8DF9-142E561A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49335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Clustering using MLLIB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number of clusters to 10</a:t>
            </a:r>
          </a:p>
        </p:txBody>
      </p:sp>
    </p:spTree>
    <p:extLst>
      <p:ext uri="{BB962C8B-B14F-4D97-AF65-F5344CB8AC3E}">
        <p14:creationId xmlns:p14="http://schemas.microsoft.com/office/powerpoint/2010/main" val="276404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A7810-5DD8-4380-8969-23A94422DC60}"/>
              </a:ext>
            </a:extLst>
          </p:cNvPr>
          <p:cNvSpPr txBox="1">
            <a:spLocks/>
          </p:cNvSpPr>
          <p:nvPr/>
        </p:nvSpPr>
        <p:spPr>
          <a:xfrm>
            <a:off x="803534" y="2626448"/>
            <a:ext cx="10058400" cy="990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7: Setup MLLIB Pipeline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D3DE5E-DC77-4FC2-9399-3BD47AF618C3}"/>
              </a:ext>
            </a:extLst>
          </p:cNvPr>
          <p:cNvSpPr txBox="1">
            <a:spLocks/>
          </p:cNvSpPr>
          <p:nvPr/>
        </p:nvSpPr>
        <p:spPr>
          <a:xfrm>
            <a:off x="803534" y="3769448"/>
            <a:ext cx="10058400" cy="18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Spark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Purpose: Chain the libraries together to be run with </a:t>
            </a:r>
            <a:r>
              <a:rPr lang="en-US" dirty="0" err="1"/>
              <a:t>dataframe</a:t>
            </a:r>
            <a:r>
              <a:rPr lang="en-US"/>
              <a:t> as </a:t>
            </a:r>
            <a:r>
              <a:rPr lang="en-US" dirty="0"/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Pipeline will chain all the steps above with </a:t>
            </a:r>
            <a:r>
              <a:rPr lang="en-US" dirty="0" err="1"/>
              <a:t>nba</a:t>
            </a:r>
            <a:r>
              <a:rPr lang="en-US" dirty="0"/>
              <a:t> data as input</a:t>
            </a:r>
          </a:p>
        </p:txBody>
      </p:sp>
    </p:spTree>
    <p:extLst>
      <p:ext uri="{BB962C8B-B14F-4D97-AF65-F5344CB8AC3E}">
        <p14:creationId xmlns:p14="http://schemas.microsoft.com/office/powerpoint/2010/main" val="112538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058400" cy="990601"/>
          </a:xfrm>
        </p:spPr>
        <p:txBody>
          <a:bodyPr>
            <a:noAutofit/>
          </a:bodyPr>
          <a:lstStyle/>
          <a:p>
            <a:r>
              <a:rPr lang="en-US" sz="3600" dirty="0"/>
              <a:t>Step 8: Retrieve Results, Visualize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40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Clustering using MLLIB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number of clusters to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7702C-37C4-4828-8340-BEF8F6AA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08954"/>
            <a:ext cx="5867400" cy="50458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7462AE-35E1-164D-8919-6A3582ADCAF2}"/>
              </a:ext>
            </a:extLst>
          </p:cNvPr>
          <p:cNvSpPr/>
          <p:nvPr/>
        </p:nvSpPr>
        <p:spPr>
          <a:xfrm>
            <a:off x="5867400" y="1752600"/>
            <a:ext cx="1676400" cy="1524000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81FC1F-1F7E-9A44-A476-2F20BE1548F4}"/>
              </a:ext>
            </a:extLst>
          </p:cNvPr>
          <p:cNvSpPr/>
          <p:nvPr/>
        </p:nvSpPr>
        <p:spPr>
          <a:xfrm>
            <a:off x="5867400" y="3733799"/>
            <a:ext cx="1676400" cy="1524000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BBABC4-A82C-DB43-A89A-ACEE98647F75}"/>
              </a:ext>
            </a:extLst>
          </p:cNvPr>
          <p:cNvSpPr/>
          <p:nvPr/>
        </p:nvSpPr>
        <p:spPr>
          <a:xfrm>
            <a:off x="8940526" y="2931499"/>
            <a:ext cx="622570" cy="70039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9E82ED-16DD-D44C-8229-5615288F404B}"/>
              </a:ext>
            </a:extLst>
          </p:cNvPr>
          <p:cNvSpPr/>
          <p:nvPr/>
        </p:nvSpPr>
        <p:spPr>
          <a:xfrm flipH="1">
            <a:off x="7880214" y="2300940"/>
            <a:ext cx="882785" cy="700390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57B86F-B957-5048-ACAC-91C6D22CC0A6}"/>
              </a:ext>
            </a:extLst>
          </p:cNvPr>
          <p:cNvSpPr/>
          <p:nvPr/>
        </p:nvSpPr>
        <p:spPr>
          <a:xfrm flipH="1">
            <a:off x="7901292" y="3727543"/>
            <a:ext cx="882784" cy="787711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670DE2-5664-4D45-B55B-02C8B8C5596C}"/>
              </a:ext>
            </a:extLst>
          </p:cNvPr>
          <p:cNvSpPr/>
          <p:nvPr/>
        </p:nvSpPr>
        <p:spPr>
          <a:xfrm>
            <a:off x="7437224" y="3920565"/>
            <a:ext cx="457200" cy="70369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E2637-7B5E-478D-B04E-E7F5837206DD}"/>
              </a:ext>
            </a:extLst>
          </p:cNvPr>
          <p:cNvSpPr/>
          <p:nvPr/>
        </p:nvSpPr>
        <p:spPr>
          <a:xfrm>
            <a:off x="7378422" y="2851838"/>
            <a:ext cx="457200" cy="70369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E6C39B-366C-4B78-9A36-BADCBDC9AE61}"/>
              </a:ext>
            </a:extLst>
          </p:cNvPr>
          <p:cNvSpPr/>
          <p:nvPr/>
        </p:nvSpPr>
        <p:spPr>
          <a:xfrm>
            <a:off x="7911533" y="3048000"/>
            <a:ext cx="851465" cy="637131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F5B1-CFCF-4C9A-99C5-F4D1161862C5}"/>
              </a:ext>
            </a:extLst>
          </p:cNvPr>
          <p:cNvSpPr/>
          <p:nvPr/>
        </p:nvSpPr>
        <p:spPr>
          <a:xfrm>
            <a:off x="8708609" y="3598028"/>
            <a:ext cx="463832" cy="443180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AADCBD-FA41-43EB-B7A4-2F6AE90F8406}"/>
              </a:ext>
            </a:extLst>
          </p:cNvPr>
          <p:cNvSpPr/>
          <p:nvPr/>
        </p:nvSpPr>
        <p:spPr>
          <a:xfrm>
            <a:off x="8590990" y="2827533"/>
            <a:ext cx="463832" cy="443180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DDEFBA-1D7E-4587-9763-EBF5A6740E9A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98</TotalTime>
  <Words>545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Franklin Gothic Medium</vt:lpstr>
      <vt:lpstr>Impact</vt:lpstr>
      <vt:lpstr>Basketball 16x9</vt:lpstr>
      <vt:lpstr>Insights on NBA Players</vt:lpstr>
      <vt:lpstr>Why Advanced Analytics in Sports?</vt:lpstr>
      <vt:lpstr>Clustering with Apache Spark and MLLIB - Workflow</vt:lpstr>
      <vt:lpstr>Step 1: Data Source Retrieval</vt:lpstr>
      <vt:lpstr>Step 3: Correlation Matrix Analysis</vt:lpstr>
      <vt:lpstr>Step 5: Standard Scale features</vt:lpstr>
      <vt:lpstr>Step 7: Cluster using k-means</vt:lpstr>
      <vt:lpstr>PowerPoint Presentation</vt:lpstr>
      <vt:lpstr>Step 8: Retrieve Results, Visualize</vt:lpstr>
      <vt:lpstr>Visualize using Plotly Library</vt:lpstr>
      <vt:lpstr>Results &amp; Insights: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NBA Players</dc:title>
  <dc:creator>Steven Chiu</dc:creator>
  <cp:lastModifiedBy>Steven Chiu</cp:lastModifiedBy>
  <cp:revision>1</cp:revision>
  <dcterms:created xsi:type="dcterms:W3CDTF">2018-11-25T02:20:39Z</dcterms:created>
  <dcterms:modified xsi:type="dcterms:W3CDTF">2018-11-30T05:18:19Z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