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Urbanist Medium"/>
      <p:regular r:id="rId11"/>
      <p:bold r:id="rId12"/>
      <p:italic r:id="rId13"/>
      <p:boldItalic r:id="rId14"/>
    </p:embeddedFont>
    <p:embeddedFont>
      <p:font typeface="Urbanist SemiBold"/>
      <p:regular r:id="rId15"/>
      <p:bold r:id="rId16"/>
      <p:italic r:id="rId17"/>
      <p:boldItalic r:id="rId18"/>
    </p:embeddedFont>
    <p:embeddedFont>
      <p:font typeface="Urbanis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rbanist-bold.fntdata"/><Relationship Id="rId22" Type="http://schemas.openxmlformats.org/officeDocument/2006/relationships/font" Target="fonts/Urbanist-boldItalic.fntdata"/><Relationship Id="rId21" Type="http://schemas.openxmlformats.org/officeDocument/2006/relationships/font" Target="fonts/Urbanis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UrbanistMedium-regular.fntdata"/><Relationship Id="rId10" Type="http://schemas.openxmlformats.org/officeDocument/2006/relationships/slide" Target="slides/slide5.xml"/><Relationship Id="rId13" Type="http://schemas.openxmlformats.org/officeDocument/2006/relationships/font" Target="fonts/UrbanistMedium-italic.fntdata"/><Relationship Id="rId12" Type="http://schemas.openxmlformats.org/officeDocument/2006/relationships/font" Target="fonts/UrbanistMedium-bold.fntdata"/><Relationship Id="rId15" Type="http://schemas.openxmlformats.org/officeDocument/2006/relationships/font" Target="fonts/UrbanistSemiBold-regular.fntdata"/><Relationship Id="rId14" Type="http://schemas.openxmlformats.org/officeDocument/2006/relationships/font" Target="fonts/UrbanistMedium-boldItalic.fntdata"/><Relationship Id="rId17" Type="http://schemas.openxmlformats.org/officeDocument/2006/relationships/font" Target="fonts/UrbanistSemiBold-italic.fntdata"/><Relationship Id="rId16" Type="http://schemas.openxmlformats.org/officeDocument/2006/relationships/font" Target="fonts/UrbanistSemiBold-bold.fntdata"/><Relationship Id="rId19" Type="http://schemas.openxmlformats.org/officeDocument/2006/relationships/font" Target="fonts/Urbanist-regular.fntdata"/><Relationship Id="rId18" Type="http://schemas.openxmlformats.org/officeDocument/2006/relationships/font" Target="fonts/Urbanist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7cd8b9a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7cd8b9a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7cd8b9ae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7cd8b9ae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7cd8b9ae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7cd8b9ae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57cd8b9ae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57cd8b9ae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57cd8b9ae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57cd8b9ae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LT 1">
  <p:cSld name="BLANK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50000"/>
          </a:blip>
          <a:srcRect b="8145" l="3133" r="7834" t="16785"/>
          <a:stretch/>
        </p:blipFill>
        <p:spPr>
          <a:xfrm flipH="1" rot="10800000">
            <a:off x="0" y="-3474"/>
            <a:ext cx="9161550" cy="51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 flipH="1" rot="10800000">
            <a:off x="0" y="4676700"/>
            <a:ext cx="9149700" cy="46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8600" y="1738950"/>
            <a:ext cx="4402800" cy="2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rbanist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6" name="Google Shape;16;p2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" name="Google Shape;18;p2"/>
          <p:cNvSpPr txBox="1"/>
          <p:nvPr>
            <p:ph type="title"/>
          </p:nvPr>
        </p:nvSpPr>
        <p:spPr>
          <a:xfrm>
            <a:off x="228600" y="228600"/>
            <a:ext cx="6658800" cy="14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2"/>
          <p:cNvSpPr txBox="1"/>
          <p:nvPr>
            <p:ph idx="5" type="subTitle"/>
          </p:nvPr>
        </p:nvSpPr>
        <p:spPr>
          <a:xfrm>
            <a:off x="2970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6" type="subTitle"/>
          </p:nvPr>
        </p:nvSpPr>
        <p:spPr>
          <a:xfrm>
            <a:off x="17863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7" type="subTitle"/>
          </p:nvPr>
        </p:nvSpPr>
        <p:spPr>
          <a:xfrm>
            <a:off x="228591" y="3454475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8" type="subTitle"/>
          </p:nvPr>
        </p:nvSpPr>
        <p:spPr>
          <a:xfrm>
            <a:off x="228591" y="3743050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rt big title and body">
  <p:cSld name="BLANK_1_1_1_1_1_1_1_1_1_1_2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al black shapes against a shadowy background. " id="161" name="Google Shape;161;p11"/>
          <p:cNvPicPr preferRelativeResize="0"/>
          <p:nvPr/>
        </p:nvPicPr>
        <p:blipFill rotWithShape="1">
          <a:blip r:embed="rId2">
            <a:alphaModFix/>
          </a:blip>
          <a:srcRect b="42245" l="17240" r="25038" t="34"/>
          <a:stretch/>
        </p:blipFill>
        <p:spPr>
          <a:xfrm>
            <a:off x="0" y="-289"/>
            <a:ext cx="9144000" cy="51441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p11"/>
          <p:cNvSpPr txBox="1"/>
          <p:nvPr>
            <p:ph idx="1" type="subTitle"/>
          </p:nvPr>
        </p:nvSpPr>
        <p:spPr>
          <a:xfrm>
            <a:off x="4314775" y="3818375"/>
            <a:ext cx="4230600" cy="4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63" name="Google Shape;163;p11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64" name="Google Shape;164;p11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65" name="Google Shape;165;p11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66" name="Google Shape;166;p11"/>
          <p:cNvSpPr txBox="1"/>
          <p:nvPr>
            <p:ph type="title"/>
          </p:nvPr>
        </p:nvSpPr>
        <p:spPr>
          <a:xfrm>
            <a:off x="228600" y="290448"/>
            <a:ext cx="3655800" cy="2407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67" name="Google Shape;167;p11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1"/>
          <p:cNvCxnSpPr/>
          <p:nvPr/>
        </p:nvCxnSpPr>
        <p:spPr>
          <a:xfrm>
            <a:off x="4159025" y="226100"/>
            <a:ext cx="0" cy="44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1"/>
          <p:cNvCxnSpPr/>
          <p:nvPr/>
        </p:nvCxnSpPr>
        <p:spPr>
          <a:xfrm>
            <a:off x="228600" y="226100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1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ALT 2">
  <p:cSld name="BLANK_1_1_1_1_1_1_1_1_1_1_1_1_2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idx="1" type="body"/>
          </p:nvPr>
        </p:nvSpPr>
        <p:spPr>
          <a:xfrm>
            <a:off x="228600" y="1743625"/>
            <a:ext cx="4296600" cy="2709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4" name="Google Shape;174;p12"/>
          <p:cNvSpPr/>
          <p:nvPr>
            <p:ph idx="2" type="pic"/>
          </p:nvPr>
        </p:nvSpPr>
        <p:spPr>
          <a:xfrm>
            <a:off x="5342000" y="457200"/>
            <a:ext cx="3573300" cy="39954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75" name="Google Shape;175;p12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6" name="Google Shape;176;p12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7" name="Google Shape;177;p12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8" name="Google Shape;178;p12"/>
          <p:cNvSpPr txBox="1"/>
          <p:nvPr>
            <p:ph idx="6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9" name="Google Shape;179;p12"/>
          <p:cNvSpPr txBox="1"/>
          <p:nvPr>
            <p:ph type="title"/>
          </p:nvPr>
        </p:nvSpPr>
        <p:spPr>
          <a:xfrm>
            <a:off x="228600" y="613525"/>
            <a:ext cx="42966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cxnSp>
        <p:nvCxnSpPr>
          <p:cNvPr id="180" name="Google Shape;180;p12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2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2" name="Google Shape;182;p12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cards">
  <p:cSld name="CUSTOM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title"/>
          </p:nvPr>
        </p:nvSpPr>
        <p:spPr>
          <a:xfrm>
            <a:off x="3386700" y="489887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5" name="Google Shape;185;p13"/>
          <p:cNvSpPr txBox="1"/>
          <p:nvPr>
            <p:ph idx="1" type="subTitle"/>
          </p:nvPr>
        </p:nvSpPr>
        <p:spPr>
          <a:xfrm>
            <a:off x="3386700" y="690369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86" name="Google Shape;186;p13"/>
          <p:cNvSpPr txBox="1"/>
          <p:nvPr>
            <p:ph idx="2" type="subTitle"/>
          </p:nvPr>
        </p:nvSpPr>
        <p:spPr>
          <a:xfrm>
            <a:off x="3386700" y="1070875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87" name="Google Shape;187;p13"/>
          <p:cNvSpPr txBox="1"/>
          <p:nvPr>
            <p:ph idx="3" type="title"/>
          </p:nvPr>
        </p:nvSpPr>
        <p:spPr>
          <a:xfrm>
            <a:off x="6307650" y="482616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8" name="Google Shape;188;p13"/>
          <p:cNvSpPr txBox="1"/>
          <p:nvPr>
            <p:ph idx="4" type="subTitle"/>
          </p:nvPr>
        </p:nvSpPr>
        <p:spPr>
          <a:xfrm>
            <a:off x="6307650" y="690369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5" type="subTitle"/>
          </p:nvPr>
        </p:nvSpPr>
        <p:spPr>
          <a:xfrm>
            <a:off x="6307650" y="1070875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idx="6" type="title"/>
          </p:nvPr>
        </p:nvSpPr>
        <p:spPr>
          <a:xfrm>
            <a:off x="233850" y="228600"/>
            <a:ext cx="2190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" name="Google Shape;191;p13"/>
          <p:cNvSpPr txBox="1"/>
          <p:nvPr>
            <p:ph idx="7" type="subTitle"/>
          </p:nvPr>
        </p:nvSpPr>
        <p:spPr>
          <a:xfrm>
            <a:off x="3482800" y="4057204"/>
            <a:ext cx="10761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8" type="subTitle"/>
          </p:nvPr>
        </p:nvSpPr>
        <p:spPr>
          <a:xfrm>
            <a:off x="6405300" y="4057079"/>
            <a:ext cx="10761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idx="9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94" name="Google Shape;194;p13"/>
          <p:cNvSpPr txBox="1"/>
          <p:nvPr>
            <p:ph idx="1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1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196" name="Google Shape;196;p13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7" name="Google Shape;197;p13"/>
          <p:cNvGrpSpPr/>
          <p:nvPr/>
        </p:nvGrpSpPr>
        <p:grpSpPr>
          <a:xfrm rot="-5400000">
            <a:off x="4794488" y="4206993"/>
            <a:ext cx="141588" cy="73485"/>
            <a:chOff x="498725" y="2069800"/>
            <a:chExt cx="205200" cy="106500"/>
          </a:xfrm>
        </p:grpSpPr>
        <p:cxnSp>
          <p:nvCxnSpPr>
            <p:cNvPr id="198" name="Google Shape;198;p13"/>
            <p:cNvCxnSpPr/>
            <p:nvPr/>
          </p:nvCxnSpPr>
          <p:spPr>
            <a:xfrm flipH="1" rot="-5400000">
              <a:off x="498725" y="2069800"/>
              <a:ext cx="103500" cy="10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13"/>
            <p:cNvCxnSpPr/>
            <p:nvPr/>
          </p:nvCxnSpPr>
          <p:spPr>
            <a:xfrm rot="5400000">
              <a:off x="596825" y="2069200"/>
              <a:ext cx="106500" cy="107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0" name="Google Shape;200;p13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1" name="Google Shape;201;p13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cards">
  <p:cSld name="CUSTOM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type="title"/>
          </p:nvPr>
        </p:nvSpPr>
        <p:spPr>
          <a:xfrm>
            <a:off x="233850" y="228600"/>
            <a:ext cx="2190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204" name="Google Shape;204;p14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05" name="Google Shape;205;p14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06" name="Google Shape;206;p14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07" name="Google Shape;207;p14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14"/>
          <p:cNvSpPr txBox="1"/>
          <p:nvPr>
            <p:ph idx="4" type="title"/>
          </p:nvPr>
        </p:nvSpPr>
        <p:spPr>
          <a:xfrm>
            <a:off x="3379125" y="49110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09" name="Google Shape;209;p14"/>
          <p:cNvSpPr txBox="1"/>
          <p:nvPr>
            <p:ph idx="5" type="subTitle"/>
          </p:nvPr>
        </p:nvSpPr>
        <p:spPr>
          <a:xfrm>
            <a:off x="3379125" y="691577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0" name="Google Shape;210;p14"/>
          <p:cNvSpPr txBox="1"/>
          <p:nvPr>
            <p:ph idx="6" type="subTitle"/>
          </p:nvPr>
        </p:nvSpPr>
        <p:spPr>
          <a:xfrm>
            <a:off x="3379123" y="107207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1" name="Google Shape;211;p14"/>
          <p:cNvSpPr txBox="1"/>
          <p:nvPr>
            <p:ph idx="7" type="title"/>
          </p:nvPr>
        </p:nvSpPr>
        <p:spPr>
          <a:xfrm>
            <a:off x="6318039" y="49110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2" name="Google Shape;212;p14"/>
          <p:cNvSpPr txBox="1"/>
          <p:nvPr>
            <p:ph idx="8" type="subTitle"/>
          </p:nvPr>
        </p:nvSpPr>
        <p:spPr>
          <a:xfrm>
            <a:off x="6318039" y="691577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3" name="Google Shape;213;p14"/>
          <p:cNvSpPr txBox="1"/>
          <p:nvPr>
            <p:ph idx="9" type="subTitle"/>
          </p:nvPr>
        </p:nvSpPr>
        <p:spPr>
          <a:xfrm>
            <a:off x="6318036" y="107207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4" name="Google Shape;214;p14"/>
          <p:cNvSpPr txBox="1"/>
          <p:nvPr>
            <p:ph idx="13" type="title"/>
          </p:nvPr>
        </p:nvSpPr>
        <p:spPr>
          <a:xfrm>
            <a:off x="6318039" y="265574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5" name="Google Shape;215;p14"/>
          <p:cNvSpPr txBox="1"/>
          <p:nvPr>
            <p:ph idx="14" type="subTitle"/>
          </p:nvPr>
        </p:nvSpPr>
        <p:spPr>
          <a:xfrm>
            <a:off x="6318039" y="2856216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6" name="Google Shape;216;p14"/>
          <p:cNvSpPr txBox="1"/>
          <p:nvPr>
            <p:ph idx="15" type="subTitle"/>
          </p:nvPr>
        </p:nvSpPr>
        <p:spPr>
          <a:xfrm>
            <a:off x="6318036" y="323671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7" name="Google Shape;217;p14"/>
          <p:cNvSpPr txBox="1"/>
          <p:nvPr>
            <p:ph idx="16" type="title"/>
          </p:nvPr>
        </p:nvSpPr>
        <p:spPr>
          <a:xfrm>
            <a:off x="3379125" y="265574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8" name="Google Shape;218;p14"/>
          <p:cNvSpPr txBox="1"/>
          <p:nvPr>
            <p:ph idx="17" type="subTitle"/>
          </p:nvPr>
        </p:nvSpPr>
        <p:spPr>
          <a:xfrm>
            <a:off x="3379125" y="2856216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9" name="Google Shape;219;p14"/>
          <p:cNvSpPr txBox="1"/>
          <p:nvPr>
            <p:ph idx="18" type="subTitle"/>
          </p:nvPr>
        </p:nvSpPr>
        <p:spPr>
          <a:xfrm>
            <a:off x="3379123" y="323671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20" name="Google Shape;220;p14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21" name="Google Shape;221;p14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7_1_1_1_1_1_1_1_1_1_1_1_1_1_1_1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5"/>
          <p:cNvPicPr preferRelativeResize="0"/>
          <p:nvPr/>
        </p:nvPicPr>
        <p:blipFill rotWithShape="1">
          <a:blip r:embed="rId2">
            <a:alphaModFix/>
          </a:blip>
          <a:srcRect b="14588" l="0" r="15469" t="0"/>
          <a:stretch/>
        </p:blipFill>
        <p:spPr>
          <a:xfrm flipH="1">
            <a:off x="4571999" y="2061075"/>
            <a:ext cx="4572001" cy="3082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15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15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6" name="Google Shape;226;p15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7" name="Google Shape;227;p15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8" name="Google Shape;228;p15"/>
          <p:cNvSpPr txBox="1"/>
          <p:nvPr>
            <p:ph idx="4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9" name="Google Shape;229;p15"/>
          <p:cNvSpPr txBox="1"/>
          <p:nvPr>
            <p:ph type="title"/>
          </p:nvPr>
        </p:nvSpPr>
        <p:spPr>
          <a:xfrm>
            <a:off x="355225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0" name="Google Shape;230;p15"/>
          <p:cNvSpPr txBox="1"/>
          <p:nvPr>
            <p:ph idx="5" type="subTitle"/>
          </p:nvPr>
        </p:nvSpPr>
        <p:spPr>
          <a:xfrm>
            <a:off x="355225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1" name="Google Shape;231;p15"/>
          <p:cNvSpPr txBox="1"/>
          <p:nvPr>
            <p:ph idx="6" type="body"/>
          </p:nvPr>
        </p:nvSpPr>
        <p:spPr>
          <a:xfrm>
            <a:off x="355225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2" name="Google Shape;232;p15"/>
          <p:cNvSpPr txBox="1"/>
          <p:nvPr>
            <p:ph idx="7" type="title"/>
          </p:nvPr>
        </p:nvSpPr>
        <p:spPr>
          <a:xfrm>
            <a:off x="2543875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3" name="Google Shape;233;p15"/>
          <p:cNvSpPr txBox="1"/>
          <p:nvPr>
            <p:ph idx="8" type="subTitle"/>
          </p:nvPr>
        </p:nvSpPr>
        <p:spPr>
          <a:xfrm>
            <a:off x="2543875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9" type="body"/>
          </p:nvPr>
        </p:nvSpPr>
        <p:spPr>
          <a:xfrm>
            <a:off x="2543875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13" type="title"/>
          </p:nvPr>
        </p:nvSpPr>
        <p:spPr>
          <a:xfrm>
            <a:off x="4745500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14" type="subTitle"/>
          </p:nvPr>
        </p:nvSpPr>
        <p:spPr>
          <a:xfrm>
            <a:off x="4745500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15" type="body"/>
          </p:nvPr>
        </p:nvSpPr>
        <p:spPr>
          <a:xfrm>
            <a:off x="4745400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16" type="title"/>
          </p:nvPr>
        </p:nvSpPr>
        <p:spPr>
          <a:xfrm>
            <a:off x="6942300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>
            <p:ph idx="17" type="subTitle"/>
          </p:nvPr>
        </p:nvSpPr>
        <p:spPr>
          <a:xfrm>
            <a:off x="6942300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40" name="Google Shape;240;p15"/>
          <p:cNvSpPr txBox="1"/>
          <p:nvPr>
            <p:ph idx="18" type="body"/>
          </p:nvPr>
        </p:nvSpPr>
        <p:spPr>
          <a:xfrm>
            <a:off x="6942300" y="2465025"/>
            <a:ext cx="17916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1" name="Google Shape;241;p15"/>
          <p:cNvSpPr txBox="1"/>
          <p:nvPr>
            <p:ph idx="19" type="title"/>
          </p:nvPr>
        </p:nvSpPr>
        <p:spPr>
          <a:xfrm>
            <a:off x="228600" y="613525"/>
            <a:ext cx="3904500" cy="864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2" name="Google Shape;242;p15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3" name="Google Shape;243;p15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ers">
  <p:cSld name="CUSTOM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/>
          <p:nvPr>
            <p:ph idx="1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46" name="Google Shape;246;p16"/>
          <p:cNvCxnSpPr/>
          <p:nvPr/>
        </p:nvCxnSpPr>
        <p:spPr>
          <a:xfrm>
            <a:off x="228450" y="2061025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16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48" name="Google Shape;248;p16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49" name="Google Shape;249;p16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50" name="Google Shape;250;p16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16"/>
          <p:cNvSpPr txBox="1"/>
          <p:nvPr>
            <p:ph type="title"/>
          </p:nvPr>
        </p:nvSpPr>
        <p:spPr>
          <a:xfrm>
            <a:off x="228600" y="369300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252" name="Google Shape;252;p16"/>
          <p:cNvSpPr/>
          <p:nvPr>
            <p:ph idx="5" type="pic"/>
          </p:nvPr>
        </p:nvSpPr>
        <p:spPr>
          <a:xfrm>
            <a:off x="3795900" y="2682425"/>
            <a:ext cx="1458300" cy="14583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6"/>
          <p:cNvSpPr txBox="1"/>
          <p:nvPr>
            <p:ph idx="6" type="body"/>
          </p:nvPr>
        </p:nvSpPr>
        <p:spPr>
          <a:xfrm>
            <a:off x="5871500" y="2468775"/>
            <a:ext cx="2864700" cy="676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4" name="Google Shape;254;p16"/>
          <p:cNvSpPr txBox="1"/>
          <p:nvPr>
            <p:ph idx="7" type="body"/>
          </p:nvPr>
        </p:nvSpPr>
        <p:spPr>
          <a:xfrm>
            <a:off x="5871500" y="3553025"/>
            <a:ext cx="2864700" cy="69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3048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3048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3048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3048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3048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3048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3048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3048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55" name="Google Shape;255;p16"/>
          <p:cNvSpPr txBox="1"/>
          <p:nvPr>
            <p:ph idx="8" type="subTitle"/>
          </p:nvPr>
        </p:nvSpPr>
        <p:spPr>
          <a:xfrm>
            <a:off x="238800" y="2720113"/>
            <a:ext cx="2824500" cy="145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56" name="Google Shape;256;p16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s">
  <p:cSld name="CUSTOM_2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60" name="Google Shape;260;p17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61" name="Google Shape;261;p17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62" name="Google Shape;262;p17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17"/>
          <p:cNvSpPr/>
          <p:nvPr/>
        </p:nvSpPr>
        <p:spPr>
          <a:xfrm>
            <a:off x="228600" y="1395962"/>
            <a:ext cx="2101200" cy="3054000"/>
          </a:xfrm>
          <a:prstGeom prst="roundRect">
            <a:avLst>
              <a:gd fmla="val 963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4" name="Google Shape;264;p17"/>
          <p:cNvSpPr/>
          <p:nvPr/>
        </p:nvSpPr>
        <p:spPr>
          <a:xfrm>
            <a:off x="2423700" y="1395962"/>
            <a:ext cx="3198600" cy="3054000"/>
          </a:xfrm>
          <a:prstGeom prst="roundRect">
            <a:avLst>
              <a:gd fmla="val 674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5716850" y="1395962"/>
            <a:ext cx="3198600" cy="1758300"/>
          </a:xfrm>
          <a:prstGeom prst="roundRect">
            <a:avLst>
              <a:gd fmla="val 963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6" name="Google Shape;266;p17"/>
          <p:cNvSpPr/>
          <p:nvPr/>
        </p:nvSpPr>
        <p:spPr>
          <a:xfrm>
            <a:off x="5716200" y="3231390"/>
            <a:ext cx="3198600" cy="1217400"/>
          </a:xfrm>
          <a:prstGeom prst="roundRect">
            <a:avLst>
              <a:gd fmla="val 1360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7" name="Google Shape;267;p17"/>
          <p:cNvSpPr/>
          <p:nvPr>
            <p:ph idx="4" type="pic"/>
          </p:nvPr>
        </p:nvSpPr>
        <p:spPr>
          <a:xfrm>
            <a:off x="381950" y="993050"/>
            <a:ext cx="850500" cy="8505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7"/>
          <p:cNvSpPr txBox="1"/>
          <p:nvPr>
            <p:ph idx="5" type="subTitle"/>
          </p:nvPr>
        </p:nvSpPr>
        <p:spPr>
          <a:xfrm>
            <a:off x="381950" y="2062875"/>
            <a:ext cx="1786500" cy="23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None/>
              <a:defRPr b="1"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69" name="Google Shape;269;p17"/>
          <p:cNvSpPr txBox="1"/>
          <p:nvPr>
            <p:ph idx="6" type="body"/>
          </p:nvPr>
        </p:nvSpPr>
        <p:spPr>
          <a:xfrm>
            <a:off x="381950" y="2453500"/>
            <a:ext cx="17865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17"/>
          <p:cNvSpPr txBox="1"/>
          <p:nvPr>
            <p:ph idx="7" type="subTitle"/>
          </p:nvPr>
        </p:nvSpPr>
        <p:spPr>
          <a:xfrm>
            <a:off x="2580250" y="1528150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71" name="Google Shape;271;p17"/>
          <p:cNvSpPr txBox="1"/>
          <p:nvPr>
            <p:ph idx="8" type="body"/>
          </p:nvPr>
        </p:nvSpPr>
        <p:spPr>
          <a:xfrm>
            <a:off x="2580250" y="1791652"/>
            <a:ext cx="2911500" cy="61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272" name="Google Shape;272;p17"/>
          <p:cNvCxnSpPr/>
          <p:nvPr/>
        </p:nvCxnSpPr>
        <p:spPr>
          <a:xfrm>
            <a:off x="2423700" y="2531312"/>
            <a:ext cx="319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17"/>
          <p:cNvCxnSpPr/>
          <p:nvPr/>
        </p:nvCxnSpPr>
        <p:spPr>
          <a:xfrm>
            <a:off x="2423700" y="3583537"/>
            <a:ext cx="319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17"/>
          <p:cNvSpPr txBox="1"/>
          <p:nvPr>
            <p:ph idx="9" type="subTitle"/>
          </p:nvPr>
        </p:nvSpPr>
        <p:spPr>
          <a:xfrm>
            <a:off x="2580250" y="26604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75" name="Google Shape;275;p17"/>
          <p:cNvSpPr txBox="1"/>
          <p:nvPr>
            <p:ph idx="13" type="body"/>
          </p:nvPr>
        </p:nvSpPr>
        <p:spPr>
          <a:xfrm>
            <a:off x="2580250" y="2931046"/>
            <a:ext cx="2911500" cy="61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276" name="Google Shape;276;p17"/>
          <p:cNvSpPr/>
          <p:nvPr/>
        </p:nvSpPr>
        <p:spPr>
          <a:xfrm flipH="1">
            <a:off x="2600988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77" name="Google Shape;277;p17"/>
          <p:cNvSpPr/>
          <p:nvPr/>
        </p:nvSpPr>
        <p:spPr>
          <a:xfrm flipH="1">
            <a:off x="3654625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78" name="Google Shape;278;p17"/>
          <p:cNvSpPr/>
          <p:nvPr/>
        </p:nvSpPr>
        <p:spPr>
          <a:xfrm flipH="1">
            <a:off x="4602650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79" name="Google Shape;279;p17"/>
          <p:cNvSpPr txBox="1"/>
          <p:nvPr>
            <p:ph idx="14" type="subTitle"/>
          </p:nvPr>
        </p:nvSpPr>
        <p:spPr>
          <a:xfrm>
            <a:off x="2567250" y="367188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0" name="Google Shape;280;p17"/>
          <p:cNvSpPr txBox="1"/>
          <p:nvPr>
            <p:ph idx="15" type="subTitle"/>
          </p:nvPr>
        </p:nvSpPr>
        <p:spPr>
          <a:xfrm>
            <a:off x="5877425" y="15281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1" name="Google Shape;281;p17"/>
          <p:cNvSpPr txBox="1"/>
          <p:nvPr>
            <p:ph idx="16" type="subTitle"/>
          </p:nvPr>
        </p:nvSpPr>
        <p:spPr>
          <a:xfrm>
            <a:off x="5877425" y="178110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2" name="Google Shape;282;p17"/>
          <p:cNvSpPr txBox="1"/>
          <p:nvPr>
            <p:ph idx="17" type="subTitle"/>
          </p:nvPr>
        </p:nvSpPr>
        <p:spPr>
          <a:xfrm>
            <a:off x="5877425" y="221918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3" name="Google Shape;283;p17"/>
          <p:cNvSpPr txBox="1"/>
          <p:nvPr>
            <p:ph idx="18" type="subTitle"/>
          </p:nvPr>
        </p:nvSpPr>
        <p:spPr>
          <a:xfrm>
            <a:off x="5877425" y="26572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19" type="subTitle"/>
          </p:nvPr>
        </p:nvSpPr>
        <p:spPr>
          <a:xfrm>
            <a:off x="5877425" y="335493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20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6" name="Google Shape;286;p17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87" name="Google Shape;287;p17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4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 txBox="1"/>
          <p:nvPr>
            <p:ph idx="1" type="body"/>
          </p:nvPr>
        </p:nvSpPr>
        <p:spPr>
          <a:xfrm>
            <a:off x="2054000" y="2952175"/>
            <a:ext cx="1377600" cy="9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90" name="Google Shape;290;p18"/>
          <p:cNvSpPr txBox="1"/>
          <p:nvPr>
            <p:ph idx="2" type="body"/>
          </p:nvPr>
        </p:nvSpPr>
        <p:spPr>
          <a:xfrm>
            <a:off x="246150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291" name="Google Shape;291;p18"/>
          <p:cNvSpPr txBox="1"/>
          <p:nvPr>
            <p:ph idx="3" type="subTitle"/>
          </p:nvPr>
        </p:nvSpPr>
        <p:spPr>
          <a:xfrm>
            <a:off x="3829950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292" name="Google Shape;292;p18"/>
          <p:cNvSpPr txBox="1"/>
          <p:nvPr>
            <p:ph idx="4" type="body"/>
          </p:nvPr>
        </p:nvSpPr>
        <p:spPr>
          <a:xfrm>
            <a:off x="3848250" y="2952163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293" name="Google Shape;293;p18"/>
          <p:cNvSpPr txBox="1"/>
          <p:nvPr>
            <p:ph idx="5" type="subTitle"/>
          </p:nvPr>
        </p:nvSpPr>
        <p:spPr>
          <a:xfrm>
            <a:off x="20774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94" name="Google Shape;294;p18"/>
          <p:cNvSpPr txBox="1"/>
          <p:nvPr>
            <p:ph idx="6" type="body"/>
          </p:nvPr>
        </p:nvSpPr>
        <p:spPr>
          <a:xfrm>
            <a:off x="5634175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295" name="Google Shape;295;p18"/>
          <p:cNvSpPr txBox="1"/>
          <p:nvPr>
            <p:ph idx="7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96" name="Google Shape;296;p18"/>
          <p:cNvSpPr txBox="1"/>
          <p:nvPr>
            <p:ph idx="8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97" name="Google Shape;297;p18"/>
          <p:cNvSpPr txBox="1"/>
          <p:nvPr>
            <p:ph idx="9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98" name="Google Shape;298;p18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18"/>
          <p:cNvSpPr txBox="1"/>
          <p:nvPr>
            <p:ph type="title"/>
          </p:nvPr>
        </p:nvSpPr>
        <p:spPr>
          <a:xfrm>
            <a:off x="228600" y="613525"/>
            <a:ext cx="6841500" cy="753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0" name="Google Shape;300;p18"/>
          <p:cNvSpPr txBox="1"/>
          <p:nvPr>
            <p:ph idx="13" type="subTitle"/>
          </p:nvPr>
        </p:nvSpPr>
        <p:spPr>
          <a:xfrm>
            <a:off x="2775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01" name="Google Shape;301;p18"/>
          <p:cNvSpPr txBox="1"/>
          <p:nvPr>
            <p:ph idx="14" type="subTitle"/>
          </p:nvPr>
        </p:nvSpPr>
        <p:spPr>
          <a:xfrm>
            <a:off x="38773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02" name="Google Shape;302;p18"/>
          <p:cNvSpPr txBox="1"/>
          <p:nvPr>
            <p:ph idx="15" type="subTitle"/>
          </p:nvPr>
        </p:nvSpPr>
        <p:spPr>
          <a:xfrm>
            <a:off x="56772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03" name="Google Shape;303;p18"/>
          <p:cNvSpPr txBox="1"/>
          <p:nvPr>
            <p:ph idx="16" type="subTitle"/>
          </p:nvPr>
        </p:nvSpPr>
        <p:spPr>
          <a:xfrm>
            <a:off x="74771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04" name="Google Shape;304;p18"/>
          <p:cNvSpPr txBox="1"/>
          <p:nvPr>
            <p:ph idx="17" type="subTitle"/>
          </p:nvPr>
        </p:nvSpPr>
        <p:spPr>
          <a:xfrm>
            <a:off x="238800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8"/>
          <p:cNvSpPr txBox="1"/>
          <p:nvPr>
            <p:ph idx="18" type="subTitle"/>
          </p:nvPr>
        </p:nvSpPr>
        <p:spPr>
          <a:xfrm>
            <a:off x="2034375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06" name="Google Shape;306;p18"/>
          <p:cNvSpPr txBox="1"/>
          <p:nvPr>
            <p:ph idx="19" type="subTitle"/>
          </p:nvPr>
        </p:nvSpPr>
        <p:spPr>
          <a:xfrm>
            <a:off x="5645375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07" name="Google Shape;307;p18"/>
          <p:cNvSpPr txBox="1"/>
          <p:nvPr>
            <p:ph idx="20" type="subTitle"/>
          </p:nvPr>
        </p:nvSpPr>
        <p:spPr>
          <a:xfrm>
            <a:off x="7460789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08" name="Google Shape;308;p18"/>
          <p:cNvSpPr txBox="1"/>
          <p:nvPr>
            <p:ph idx="21" type="subTitle"/>
          </p:nvPr>
        </p:nvSpPr>
        <p:spPr>
          <a:xfrm>
            <a:off x="372900" y="202945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rbanist"/>
              <a:buNone/>
              <a:defRPr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9" name="Google Shape;309;p18"/>
          <p:cNvSpPr txBox="1"/>
          <p:nvPr>
            <p:ph idx="22" type="subTitle"/>
          </p:nvPr>
        </p:nvSpPr>
        <p:spPr>
          <a:xfrm>
            <a:off x="2178663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0" name="Google Shape;310;p18"/>
          <p:cNvSpPr txBox="1"/>
          <p:nvPr>
            <p:ph idx="23" type="subTitle"/>
          </p:nvPr>
        </p:nvSpPr>
        <p:spPr>
          <a:xfrm>
            <a:off x="3974250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1" name="Google Shape;311;p18"/>
          <p:cNvSpPr txBox="1"/>
          <p:nvPr>
            <p:ph idx="24" type="subTitle"/>
          </p:nvPr>
        </p:nvSpPr>
        <p:spPr>
          <a:xfrm>
            <a:off x="5789675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2" name="Google Shape;312;p18"/>
          <p:cNvSpPr txBox="1"/>
          <p:nvPr>
            <p:ph idx="25" type="subTitle"/>
          </p:nvPr>
        </p:nvSpPr>
        <p:spPr>
          <a:xfrm>
            <a:off x="7605089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3" name="Google Shape;313;p18"/>
          <p:cNvSpPr txBox="1"/>
          <p:nvPr>
            <p:ph idx="26" type="body"/>
          </p:nvPr>
        </p:nvSpPr>
        <p:spPr>
          <a:xfrm>
            <a:off x="7450350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14" name="Google Shape;314;p18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">
  <p:cSld name="CUSTOM_5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18" name="Google Shape;318;p19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19" name="Google Shape;319;p19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320" name="Google Shape;320;p19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19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2" name="Google Shape;322;p19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3" name="Google Shape;323;p19"/>
          <p:cNvSpPr txBox="1"/>
          <p:nvPr>
            <p:ph idx="4" type="subTitle"/>
          </p:nvPr>
        </p:nvSpPr>
        <p:spPr>
          <a:xfrm>
            <a:off x="6314800" y="458325"/>
            <a:ext cx="229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19"/>
          <p:cNvSpPr txBox="1"/>
          <p:nvPr>
            <p:ph type="title"/>
          </p:nvPr>
        </p:nvSpPr>
        <p:spPr>
          <a:xfrm>
            <a:off x="237650" y="746900"/>
            <a:ext cx="2834700" cy="2590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325" name="Google Shape;325;p19"/>
          <p:cNvSpPr txBox="1"/>
          <p:nvPr>
            <p:ph idx="5" type="subTitle"/>
          </p:nvPr>
        </p:nvSpPr>
        <p:spPr>
          <a:xfrm>
            <a:off x="229175" y="229175"/>
            <a:ext cx="283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19"/>
          <p:cNvSpPr txBox="1"/>
          <p:nvPr>
            <p:ph idx="6" type="subTitle"/>
          </p:nvPr>
        </p:nvSpPr>
        <p:spPr>
          <a:xfrm>
            <a:off x="3437500" y="882725"/>
            <a:ext cx="2294700" cy="500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7" name="Google Shape;327;p19"/>
          <p:cNvSpPr txBox="1"/>
          <p:nvPr>
            <p:ph idx="7" type="title"/>
          </p:nvPr>
        </p:nvSpPr>
        <p:spPr>
          <a:xfrm>
            <a:off x="3611850" y="1848195"/>
            <a:ext cx="1924200" cy="594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9pPr>
          </a:lstStyle>
          <a:p/>
        </p:txBody>
      </p:sp>
      <p:sp>
        <p:nvSpPr>
          <p:cNvPr id="328" name="Google Shape;328;p19"/>
          <p:cNvSpPr txBox="1"/>
          <p:nvPr>
            <p:ph idx="8" type="title"/>
          </p:nvPr>
        </p:nvSpPr>
        <p:spPr>
          <a:xfrm>
            <a:off x="3611850" y="3250202"/>
            <a:ext cx="1920300" cy="59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Urbanist"/>
              <a:buNone/>
              <a:defRPr sz="6200"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329" name="Google Shape;329;p19"/>
          <p:cNvSpPr txBox="1"/>
          <p:nvPr>
            <p:ph idx="9" type="subTitle"/>
          </p:nvPr>
        </p:nvSpPr>
        <p:spPr>
          <a:xfrm>
            <a:off x="3611850" y="2707575"/>
            <a:ext cx="21204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30" name="Google Shape;330;p19"/>
          <p:cNvSpPr txBox="1"/>
          <p:nvPr>
            <p:ph idx="13" type="subTitle"/>
          </p:nvPr>
        </p:nvSpPr>
        <p:spPr>
          <a:xfrm>
            <a:off x="3611850" y="4076800"/>
            <a:ext cx="21204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31" name="Google Shape;331;p19"/>
          <p:cNvSpPr txBox="1"/>
          <p:nvPr>
            <p:ph idx="14" type="subTitle"/>
          </p:nvPr>
        </p:nvSpPr>
        <p:spPr>
          <a:xfrm>
            <a:off x="6258900" y="3267725"/>
            <a:ext cx="2478300" cy="500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32" name="Google Shape;332;p19"/>
          <p:cNvSpPr txBox="1"/>
          <p:nvPr>
            <p:ph idx="15" type="subTitle"/>
          </p:nvPr>
        </p:nvSpPr>
        <p:spPr>
          <a:xfrm>
            <a:off x="6258900" y="3955225"/>
            <a:ext cx="24783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 u="sng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5" name="Google Shape;33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ALT 1">
  <p:cSld name="BLANK_1_1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228600" y="395043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228600" y="1743625"/>
            <a:ext cx="4296600" cy="2709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32" name="Google Shape;32;p3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4" name="Google Shape;344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9" name="Google Shape;349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4" name="Google Shape;354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5" name="Google Shape;355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0" name="Google Shape;36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values">
  <p:cSld name="BLANK_1_1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228600" y="613525"/>
            <a:ext cx="7223400" cy="422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9" name="Google Shape;39;p4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41" name="Google Shape;41;p4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Google Shape;42;p4"/>
          <p:cNvSpPr txBox="1"/>
          <p:nvPr>
            <p:ph idx="5" type="subTitle"/>
          </p:nvPr>
        </p:nvSpPr>
        <p:spPr>
          <a:xfrm>
            <a:off x="254625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6" type="subTitle"/>
          </p:nvPr>
        </p:nvSpPr>
        <p:spPr>
          <a:xfrm>
            <a:off x="3275850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7" type="subTitle"/>
          </p:nvPr>
        </p:nvSpPr>
        <p:spPr>
          <a:xfrm>
            <a:off x="6215463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8" type="body"/>
          </p:nvPr>
        </p:nvSpPr>
        <p:spPr>
          <a:xfrm>
            <a:off x="288575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9" type="body"/>
          </p:nvPr>
        </p:nvSpPr>
        <p:spPr>
          <a:xfrm>
            <a:off x="6121413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3" type="body"/>
          </p:nvPr>
        </p:nvSpPr>
        <p:spPr>
          <a:xfrm>
            <a:off x="3192450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4" name="Google Shape;364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5" name="Google Shape;365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6" name="Google Shape;366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7" name="Google Shape;367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8" name="Google Shape;368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9" name="Google Shape;369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2" name="Google Shape;372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3" name="Google Shape;373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6" name="Google Shape;376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7" name="Google Shape;377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8" name="Google Shape;378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9" name="Google Shape;379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2" name="Google Shape;382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3" name="Google Shape;383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4" name="Google Shape;384;p34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5" name="Google Shape;385;p34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6" name="Google Shape;386;p34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7" name="Google Shape;387;p34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0" name="Google Shape;390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1" name="Google Shape;391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2" name="Google Shape;392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3" name="Google Shape;393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4" name="Google Shape;394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5" name="Google Shape;395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6" name="Google Shape;396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7" name="Google Shape;397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0" name="Google Shape;400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3" name="Google Shape;403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04" name="Google Shape;404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6" name="Google Shape;4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7" name="Google Shape;407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8" name="Google Shape;408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1" name="Google Shape;411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Google Shape;412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3" name="Google Shape;413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4" name="Google Shape;414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Google Shape;415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6" name="Google Shape;4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7" name="Google Shape;4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8" name="Google Shape;4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9" name="Google Shape;4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4" name="Google Shape;424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0" name="Google Shape;430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and image ALT 2">
  <p:cSld name="CUSTOM_3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/>
          <p:nvPr>
            <p:ph idx="2" type="pic"/>
          </p:nvPr>
        </p:nvSpPr>
        <p:spPr>
          <a:xfrm>
            <a:off x="246150" y="237650"/>
            <a:ext cx="4196400" cy="44382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4591800" y="304700"/>
            <a:ext cx="3861900" cy="19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3" type="title"/>
          </p:nvPr>
        </p:nvSpPr>
        <p:spPr>
          <a:xfrm>
            <a:off x="4591800" y="738425"/>
            <a:ext cx="4290000" cy="2051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4618950" y="2205375"/>
            <a:ext cx="4290000" cy="16296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4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5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6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6" name="Google Shape;56;p5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58" name="Google Shape;58;p5"/>
          <p:cNvCxnSpPr/>
          <p:nvPr/>
        </p:nvCxnSpPr>
        <p:spPr>
          <a:xfrm>
            <a:off x="228600" y="226100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5"/>
          <p:cNvCxnSpPr/>
          <p:nvPr/>
        </p:nvCxnSpPr>
        <p:spPr>
          <a:xfrm>
            <a:off x="4444600" y="570000"/>
            <a:ext cx="44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5"/>
          <p:cNvCxnSpPr/>
          <p:nvPr/>
        </p:nvCxnSpPr>
        <p:spPr>
          <a:xfrm>
            <a:off x="4442500" y="226100"/>
            <a:ext cx="0" cy="4457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5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ALT 1">
  <p:cSld name="BLANK_1_1_1_1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228600" y="613525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6"/>
          <p:cNvSpPr/>
          <p:nvPr>
            <p:ph idx="2" type="pic"/>
          </p:nvPr>
        </p:nvSpPr>
        <p:spPr>
          <a:xfrm>
            <a:off x="4523050" y="737975"/>
            <a:ext cx="2164800" cy="1350300"/>
          </a:xfrm>
          <a:prstGeom prst="roundRect">
            <a:avLst>
              <a:gd fmla="val 7802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6"/>
          <p:cNvSpPr/>
          <p:nvPr>
            <p:ph idx="3" type="pic"/>
          </p:nvPr>
        </p:nvSpPr>
        <p:spPr>
          <a:xfrm>
            <a:off x="6752100" y="737775"/>
            <a:ext cx="2164800" cy="1350300"/>
          </a:xfrm>
          <a:prstGeom prst="roundRect">
            <a:avLst>
              <a:gd fmla="val 7802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6"/>
          <p:cNvSpPr/>
          <p:nvPr>
            <p:ph idx="4" type="pic"/>
          </p:nvPr>
        </p:nvSpPr>
        <p:spPr>
          <a:xfrm>
            <a:off x="4523050" y="2158000"/>
            <a:ext cx="4394100" cy="2282700"/>
          </a:xfrm>
          <a:prstGeom prst="roundRect">
            <a:avLst>
              <a:gd fmla="val 6108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233850" y="3127075"/>
            <a:ext cx="2920800" cy="131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68" name="Google Shape;68;p6"/>
          <p:cNvSpPr txBox="1"/>
          <p:nvPr>
            <p:ph idx="5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6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7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1" name="Google Shape;71;p6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2" name="Google Shape;72;p6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3" name="Google Shape;73;p6"/>
          <p:cNvSpPr txBox="1"/>
          <p:nvPr>
            <p:ph idx="8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74" name="Google Shape;74;p6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ALT 1">
  <p:cSld name="BLANK_1_1_1_1_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7"/>
          <p:cNvPicPr preferRelativeResize="0"/>
          <p:nvPr/>
        </p:nvPicPr>
        <p:blipFill rotWithShape="1">
          <a:blip r:embed="rId2">
            <a:alphaModFix amt="60000"/>
          </a:blip>
          <a:srcRect b="14588" l="0" r="15469" t="0"/>
          <a:stretch/>
        </p:blipFill>
        <p:spPr>
          <a:xfrm>
            <a:off x="25" y="1172500"/>
            <a:ext cx="5181349" cy="34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7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8" name="Google Shape;78;p7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9" name="Google Shape;79;p7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277500" y="228600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1" name="Google Shape;81;p7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7"/>
          <p:cNvSpPr txBox="1"/>
          <p:nvPr>
            <p:ph idx="4" type="subTitle"/>
          </p:nvPr>
        </p:nvSpPr>
        <p:spPr>
          <a:xfrm>
            <a:off x="4744575" y="387150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3" name="Google Shape;83;p7"/>
          <p:cNvSpPr txBox="1"/>
          <p:nvPr>
            <p:ph idx="5" type="subTitle"/>
          </p:nvPr>
        </p:nvSpPr>
        <p:spPr>
          <a:xfrm>
            <a:off x="4744575" y="1066588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4" name="Google Shape;84;p7"/>
          <p:cNvSpPr txBox="1"/>
          <p:nvPr>
            <p:ph idx="6" type="subTitle"/>
          </p:nvPr>
        </p:nvSpPr>
        <p:spPr>
          <a:xfrm>
            <a:off x="4744575" y="1742700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5" name="Google Shape;85;p7"/>
          <p:cNvSpPr txBox="1"/>
          <p:nvPr>
            <p:ph idx="7" type="subTitle"/>
          </p:nvPr>
        </p:nvSpPr>
        <p:spPr>
          <a:xfrm>
            <a:off x="4744575" y="2420513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6" name="Google Shape;86;p7"/>
          <p:cNvSpPr txBox="1"/>
          <p:nvPr>
            <p:ph idx="8" type="subTitle"/>
          </p:nvPr>
        </p:nvSpPr>
        <p:spPr>
          <a:xfrm>
            <a:off x="4744575" y="3098275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7" name="Google Shape;87;p7"/>
          <p:cNvSpPr txBox="1"/>
          <p:nvPr>
            <p:ph idx="9" type="subTitle"/>
          </p:nvPr>
        </p:nvSpPr>
        <p:spPr>
          <a:xfrm>
            <a:off x="4744575" y="3776075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8" name="Google Shape;88;p7"/>
          <p:cNvSpPr txBox="1"/>
          <p:nvPr>
            <p:ph idx="13" type="subTitle"/>
          </p:nvPr>
        </p:nvSpPr>
        <p:spPr>
          <a:xfrm>
            <a:off x="5067075" y="38715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7"/>
          <p:cNvSpPr txBox="1"/>
          <p:nvPr>
            <p:ph idx="14" type="subTitle"/>
          </p:nvPr>
        </p:nvSpPr>
        <p:spPr>
          <a:xfrm>
            <a:off x="5067075" y="106158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7"/>
          <p:cNvSpPr txBox="1"/>
          <p:nvPr>
            <p:ph idx="15" type="subTitle"/>
          </p:nvPr>
        </p:nvSpPr>
        <p:spPr>
          <a:xfrm>
            <a:off x="5067075" y="173935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7"/>
          <p:cNvSpPr txBox="1"/>
          <p:nvPr>
            <p:ph idx="16" type="subTitle"/>
          </p:nvPr>
        </p:nvSpPr>
        <p:spPr>
          <a:xfrm>
            <a:off x="5067075" y="242410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7"/>
          <p:cNvSpPr txBox="1"/>
          <p:nvPr>
            <p:ph idx="17" type="subTitle"/>
          </p:nvPr>
        </p:nvSpPr>
        <p:spPr>
          <a:xfrm>
            <a:off x="5067075" y="309493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7"/>
          <p:cNvSpPr txBox="1"/>
          <p:nvPr>
            <p:ph idx="18" type="subTitle"/>
          </p:nvPr>
        </p:nvSpPr>
        <p:spPr>
          <a:xfrm>
            <a:off x="5067075" y="376578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7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s">
  <p:cSld name="BLANK_1_1_1_1_2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/>
          <p:nvPr>
            <p:ph idx="2" type="pic"/>
          </p:nvPr>
        </p:nvSpPr>
        <p:spPr>
          <a:xfrm>
            <a:off x="461895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98" name="Google Shape;98;p8"/>
          <p:cNvSpPr txBox="1"/>
          <p:nvPr>
            <p:ph idx="1" type="subTitle"/>
          </p:nvPr>
        </p:nvSpPr>
        <p:spPr>
          <a:xfrm>
            <a:off x="4619000" y="1702322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99" name="Google Shape;99;p8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00" name="Google Shape;100;p8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01" name="Google Shape;101;p8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02" name="Google Shape;102;p8"/>
          <p:cNvSpPr txBox="1"/>
          <p:nvPr>
            <p:ph type="title"/>
          </p:nvPr>
        </p:nvSpPr>
        <p:spPr>
          <a:xfrm>
            <a:off x="228600" y="234750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8"/>
          <p:cNvSpPr txBox="1"/>
          <p:nvPr>
            <p:ph idx="6" type="subTitle"/>
          </p:nvPr>
        </p:nvSpPr>
        <p:spPr>
          <a:xfrm>
            <a:off x="461900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04" name="Google Shape;104;p8"/>
          <p:cNvSpPr/>
          <p:nvPr>
            <p:ph idx="7" type="pic"/>
          </p:nvPr>
        </p:nvSpPr>
        <p:spPr>
          <a:xfrm>
            <a:off x="608070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05" name="Google Shape;105;p8"/>
          <p:cNvSpPr txBox="1"/>
          <p:nvPr>
            <p:ph idx="8" type="subTitle"/>
          </p:nvPr>
        </p:nvSpPr>
        <p:spPr>
          <a:xfrm>
            <a:off x="6080750" y="1702321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06" name="Google Shape;106;p8"/>
          <p:cNvSpPr txBox="1"/>
          <p:nvPr>
            <p:ph idx="9" type="subTitle"/>
          </p:nvPr>
        </p:nvSpPr>
        <p:spPr>
          <a:xfrm>
            <a:off x="608075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07" name="Google Shape;107;p8"/>
          <p:cNvSpPr/>
          <p:nvPr>
            <p:ph idx="13" type="pic"/>
          </p:nvPr>
        </p:nvSpPr>
        <p:spPr>
          <a:xfrm>
            <a:off x="754245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08" name="Google Shape;108;p8"/>
          <p:cNvSpPr txBox="1"/>
          <p:nvPr>
            <p:ph idx="14" type="subTitle"/>
          </p:nvPr>
        </p:nvSpPr>
        <p:spPr>
          <a:xfrm>
            <a:off x="7542500" y="1702321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09" name="Google Shape;109;p8"/>
          <p:cNvSpPr txBox="1"/>
          <p:nvPr>
            <p:ph idx="15" type="subTitle"/>
          </p:nvPr>
        </p:nvSpPr>
        <p:spPr>
          <a:xfrm>
            <a:off x="754250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0" name="Google Shape;110;p8"/>
          <p:cNvSpPr/>
          <p:nvPr>
            <p:ph idx="16" type="pic"/>
          </p:nvPr>
        </p:nvSpPr>
        <p:spPr>
          <a:xfrm>
            <a:off x="461895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11" name="Google Shape;111;p8"/>
          <p:cNvSpPr txBox="1"/>
          <p:nvPr>
            <p:ph idx="17" type="subTitle"/>
          </p:nvPr>
        </p:nvSpPr>
        <p:spPr>
          <a:xfrm>
            <a:off x="4619000" y="3769446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2" name="Google Shape;112;p8"/>
          <p:cNvSpPr txBox="1"/>
          <p:nvPr>
            <p:ph idx="18" type="subTitle"/>
          </p:nvPr>
        </p:nvSpPr>
        <p:spPr>
          <a:xfrm>
            <a:off x="461900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3" name="Google Shape;113;p8"/>
          <p:cNvSpPr/>
          <p:nvPr>
            <p:ph idx="19" type="pic"/>
          </p:nvPr>
        </p:nvSpPr>
        <p:spPr>
          <a:xfrm>
            <a:off x="608070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14" name="Google Shape;114;p8"/>
          <p:cNvSpPr txBox="1"/>
          <p:nvPr>
            <p:ph idx="20" type="subTitle"/>
          </p:nvPr>
        </p:nvSpPr>
        <p:spPr>
          <a:xfrm>
            <a:off x="6080750" y="3769447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5" name="Google Shape;115;p8"/>
          <p:cNvSpPr txBox="1"/>
          <p:nvPr>
            <p:ph idx="21" type="subTitle"/>
          </p:nvPr>
        </p:nvSpPr>
        <p:spPr>
          <a:xfrm>
            <a:off x="608075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6" name="Google Shape;116;p8"/>
          <p:cNvSpPr/>
          <p:nvPr>
            <p:ph idx="22" type="pic"/>
          </p:nvPr>
        </p:nvSpPr>
        <p:spPr>
          <a:xfrm>
            <a:off x="754245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17" name="Google Shape;117;p8"/>
          <p:cNvSpPr txBox="1"/>
          <p:nvPr>
            <p:ph idx="23" type="subTitle"/>
          </p:nvPr>
        </p:nvSpPr>
        <p:spPr>
          <a:xfrm>
            <a:off x="7542500" y="3769446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8" name="Google Shape;118;p8"/>
          <p:cNvSpPr txBox="1"/>
          <p:nvPr>
            <p:ph idx="24" type="subTitle"/>
          </p:nvPr>
        </p:nvSpPr>
        <p:spPr>
          <a:xfrm>
            <a:off x="754250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cxnSp>
        <p:nvCxnSpPr>
          <p:cNvPr id="119" name="Google Shape;119;p8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8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1" name="Google Shape;121;p8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ALT 2">
  <p:cSld name="BLANK_1_1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/>
          <p:nvPr>
            <p:ph idx="2" type="pic"/>
          </p:nvPr>
        </p:nvSpPr>
        <p:spPr>
          <a:xfrm>
            <a:off x="9425" y="-3075"/>
            <a:ext cx="9144000" cy="4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9"/>
          <p:cNvSpPr txBox="1"/>
          <p:nvPr>
            <p:ph type="title"/>
          </p:nvPr>
        </p:nvSpPr>
        <p:spPr>
          <a:xfrm>
            <a:off x="234125" y="3337800"/>
            <a:ext cx="8574600" cy="111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125" name="Google Shape;125;p9"/>
          <p:cNvSpPr txBox="1"/>
          <p:nvPr>
            <p:ph idx="1" type="subTitle"/>
          </p:nvPr>
        </p:nvSpPr>
        <p:spPr>
          <a:xfrm>
            <a:off x="228600" y="228600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6" name="Google Shape;126;p9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7" name="Google Shape;127;p9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8" name="Google Shape;128;p9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129" name="Google Shape;129;p9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9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31" name="Google Shape;131;p9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ds w/ images">
  <p:cSld name="BLANK_1_1_1_1_1_1_1_1_1_1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34" name="Google Shape;134;p10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35" name="Google Shape;135;p10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grpSp>
        <p:nvGrpSpPr>
          <p:cNvPr id="136" name="Google Shape;136;p10"/>
          <p:cNvGrpSpPr/>
          <p:nvPr/>
        </p:nvGrpSpPr>
        <p:grpSpPr>
          <a:xfrm rot="5400000">
            <a:off x="8691475" y="228504"/>
            <a:ext cx="228589" cy="228623"/>
            <a:chOff x="1688332" y="4135245"/>
            <a:chExt cx="338700" cy="3387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1688332" y="4135245"/>
              <a:ext cx="338700" cy="33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138" name="Google Shape;138;p10"/>
            <p:cNvGrpSpPr/>
            <p:nvPr/>
          </p:nvGrpSpPr>
          <p:grpSpPr>
            <a:xfrm rot="-5400000">
              <a:off x="1787014" y="4262191"/>
              <a:ext cx="169598" cy="84809"/>
              <a:chOff x="498725" y="2069800"/>
              <a:chExt cx="205200" cy="102600"/>
            </a:xfrm>
          </p:grpSpPr>
          <p:cxnSp>
            <p:nvCxnSpPr>
              <p:cNvPr id="139" name="Google Shape;139;p10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10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1" name="Google Shape;141;p10"/>
          <p:cNvSpPr/>
          <p:nvPr>
            <p:ph idx="4" type="pic"/>
          </p:nvPr>
        </p:nvSpPr>
        <p:spPr>
          <a:xfrm>
            <a:off x="4267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42" name="Google Shape;142;p10"/>
          <p:cNvSpPr txBox="1"/>
          <p:nvPr>
            <p:ph idx="5" type="subTitle"/>
          </p:nvPr>
        </p:nvSpPr>
        <p:spPr>
          <a:xfrm>
            <a:off x="426700" y="2708802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43" name="Google Shape;143;p10"/>
          <p:cNvSpPr txBox="1"/>
          <p:nvPr>
            <p:ph idx="6" type="subTitle"/>
          </p:nvPr>
        </p:nvSpPr>
        <p:spPr>
          <a:xfrm>
            <a:off x="4267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44" name="Google Shape;144;p10"/>
          <p:cNvSpPr txBox="1"/>
          <p:nvPr>
            <p:ph idx="7" type="body"/>
          </p:nvPr>
        </p:nvSpPr>
        <p:spPr>
          <a:xfrm>
            <a:off x="426700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45" name="Google Shape;145;p10"/>
          <p:cNvSpPr/>
          <p:nvPr>
            <p:ph idx="8" type="pic"/>
          </p:nvPr>
        </p:nvSpPr>
        <p:spPr>
          <a:xfrm>
            <a:off x="26218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46" name="Google Shape;146;p10"/>
          <p:cNvSpPr txBox="1"/>
          <p:nvPr>
            <p:ph idx="9" type="subTitle"/>
          </p:nvPr>
        </p:nvSpPr>
        <p:spPr>
          <a:xfrm>
            <a:off x="2621800" y="2708807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47" name="Google Shape;147;p10"/>
          <p:cNvSpPr txBox="1"/>
          <p:nvPr>
            <p:ph idx="13" type="subTitle"/>
          </p:nvPr>
        </p:nvSpPr>
        <p:spPr>
          <a:xfrm>
            <a:off x="2621800" y="2936075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48" name="Google Shape;148;p10"/>
          <p:cNvSpPr txBox="1"/>
          <p:nvPr>
            <p:ph idx="14" type="body"/>
          </p:nvPr>
        </p:nvSpPr>
        <p:spPr>
          <a:xfrm>
            <a:off x="2621800" y="3251425"/>
            <a:ext cx="17058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49" name="Google Shape;149;p10"/>
          <p:cNvSpPr/>
          <p:nvPr>
            <p:ph idx="15" type="pic"/>
          </p:nvPr>
        </p:nvSpPr>
        <p:spPr>
          <a:xfrm>
            <a:off x="48169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50" name="Google Shape;150;p10"/>
          <p:cNvSpPr txBox="1"/>
          <p:nvPr>
            <p:ph idx="16" type="subTitle"/>
          </p:nvPr>
        </p:nvSpPr>
        <p:spPr>
          <a:xfrm>
            <a:off x="4816900" y="2708808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51" name="Google Shape;151;p10"/>
          <p:cNvSpPr txBox="1"/>
          <p:nvPr>
            <p:ph idx="17" type="subTitle"/>
          </p:nvPr>
        </p:nvSpPr>
        <p:spPr>
          <a:xfrm>
            <a:off x="48169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52" name="Google Shape;152;p10"/>
          <p:cNvSpPr txBox="1"/>
          <p:nvPr>
            <p:ph idx="18" type="body"/>
          </p:nvPr>
        </p:nvSpPr>
        <p:spPr>
          <a:xfrm>
            <a:off x="4817025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53" name="Google Shape;153;p10"/>
          <p:cNvSpPr/>
          <p:nvPr>
            <p:ph idx="19" type="pic"/>
          </p:nvPr>
        </p:nvSpPr>
        <p:spPr>
          <a:xfrm>
            <a:off x="70120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54" name="Google Shape;154;p10"/>
          <p:cNvSpPr txBox="1"/>
          <p:nvPr>
            <p:ph idx="20" type="subTitle"/>
          </p:nvPr>
        </p:nvSpPr>
        <p:spPr>
          <a:xfrm>
            <a:off x="7012000" y="2708807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55" name="Google Shape;155;p10"/>
          <p:cNvSpPr txBox="1"/>
          <p:nvPr>
            <p:ph idx="21" type="subTitle"/>
          </p:nvPr>
        </p:nvSpPr>
        <p:spPr>
          <a:xfrm>
            <a:off x="70120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56" name="Google Shape;156;p10"/>
          <p:cNvSpPr txBox="1"/>
          <p:nvPr>
            <p:ph idx="22" type="body"/>
          </p:nvPr>
        </p:nvSpPr>
        <p:spPr>
          <a:xfrm>
            <a:off x="7012000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cxnSp>
        <p:nvCxnSpPr>
          <p:cNvPr id="157" name="Google Shape;157;p10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0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28600" y="85200"/>
            <a:ext cx="523650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 Medium"/>
              <a:buNone/>
              <a:defRPr sz="30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2" type="body"/>
          </p:nvPr>
        </p:nvSpPr>
        <p:spPr>
          <a:xfrm>
            <a:off x="4562525" y="1518250"/>
            <a:ext cx="38808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33">
          <p15:clr>
            <a:srgbClr val="E46962"/>
          </p15:clr>
        </p15:guide>
        <p15:guide id="10" pos="4292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hyperlink" Target="http://programiz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schizoschizo/nba-stat-visualiz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41"/>
          <p:cNvGrpSpPr/>
          <p:nvPr/>
        </p:nvGrpSpPr>
        <p:grpSpPr>
          <a:xfrm>
            <a:off x="228591" y="3127350"/>
            <a:ext cx="233094" cy="233094"/>
            <a:chOff x="259788" y="1923155"/>
            <a:chExt cx="409800" cy="409800"/>
          </a:xfrm>
        </p:grpSpPr>
        <p:sp>
          <p:nvSpPr>
            <p:cNvPr id="438" name="Google Shape;438;p41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439" name="Google Shape;439;p41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440" name="Google Shape;440;p41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1" name="Google Shape;441;p41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42" name="Google Shape;442;p41"/>
          <p:cNvSpPr txBox="1"/>
          <p:nvPr>
            <p:ph type="title"/>
          </p:nvPr>
        </p:nvSpPr>
        <p:spPr>
          <a:xfrm>
            <a:off x="228600" y="228600"/>
            <a:ext cx="6658800" cy="14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NBA Stat Visualizer Project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3" name="Google Shape;443;p41"/>
          <p:cNvSpPr txBox="1"/>
          <p:nvPr>
            <p:ph idx="1" type="subTitle"/>
          </p:nvPr>
        </p:nvSpPr>
        <p:spPr>
          <a:xfrm>
            <a:off x="228600" y="1738950"/>
            <a:ext cx="4402800" cy="252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b</a:t>
            </a:r>
            <a:r>
              <a:rPr lang="en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y Lorenzo Rawls</a:t>
            </a:r>
            <a:endParaRPr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444" name="Google Shape;444;p41"/>
          <p:cNvSpPr txBox="1"/>
          <p:nvPr>
            <p:ph idx="7" type="subTitle"/>
          </p:nvPr>
        </p:nvSpPr>
        <p:spPr>
          <a:xfrm>
            <a:off x="228591" y="3454475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5/11/2025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1"/>
          <p:cNvSpPr txBox="1"/>
          <p:nvPr>
            <p:ph idx="8" type="subTitle"/>
          </p:nvPr>
        </p:nvSpPr>
        <p:spPr>
          <a:xfrm>
            <a:off x="228591" y="3743050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COMPSCI-2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2"/>
          <p:cNvSpPr txBox="1"/>
          <p:nvPr>
            <p:ph type="title"/>
          </p:nvPr>
        </p:nvSpPr>
        <p:spPr>
          <a:xfrm>
            <a:off x="228600" y="290448"/>
            <a:ext cx="3655800" cy="81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51" name="Google Shape;451;p42"/>
          <p:cNvSpPr txBox="1"/>
          <p:nvPr>
            <p:ph idx="1" type="subTitle"/>
          </p:nvPr>
        </p:nvSpPr>
        <p:spPr>
          <a:xfrm>
            <a:off x="4525075" y="3462750"/>
            <a:ext cx="3926400" cy="118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</a:rPr>
              <a:t>My motivation behind this project stemmed from my passion for basketball (the playoffs have been exciting this year) and my desire to apply C++ concepts to a real-world data visualization task. I have always been a big fan of basketball and kind of a “stats-nerd” so this really fed into and blended both my passion for the game and for coding.</a:t>
            </a:r>
            <a:r>
              <a:rPr lang="en" sz="1400">
                <a:solidFill>
                  <a:schemeClr val="dk2"/>
                </a:solidFill>
              </a:rPr>
              <a:t>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52" name="Google Shape;452;p42"/>
          <p:cNvSpPr txBox="1"/>
          <p:nvPr>
            <p:ph idx="1" type="subTitle"/>
          </p:nvPr>
        </p:nvSpPr>
        <p:spPr>
          <a:xfrm>
            <a:off x="228600" y="1469600"/>
            <a:ext cx="3926400" cy="118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</a:rPr>
              <a:t>Currently I am a freshman at Chaffey College and I am pursuing my associates degree in Computer Science. This is my second CompSci course at Chaffey and so far it has been a pretty solid experience.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53" name="Google Shape;453;p42"/>
          <p:cNvGrpSpPr/>
          <p:nvPr/>
        </p:nvGrpSpPr>
        <p:grpSpPr>
          <a:xfrm rot="5400000">
            <a:off x="4525088" y="2601591"/>
            <a:ext cx="228589" cy="228622"/>
            <a:chOff x="1688332" y="4135245"/>
            <a:chExt cx="338700" cy="338700"/>
          </a:xfrm>
        </p:grpSpPr>
        <p:sp>
          <p:nvSpPr>
            <p:cNvPr id="454" name="Google Shape;454;p42"/>
            <p:cNvSpPr/>
            <p:nvPr/>
          </p:nvSpPr>
          <p:spPr>
            <a:xfrm rot="-5400000">
              <a:off x="1688332" y="4135245"/>
              <a:ext cx="338700" cy="33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455" name="Google Shape;455;p42"/>
            <p:cNvGrpSpPr/>
            <p:nvPr/>
          </p:nvGrpSpPr>
          <p:grpSpPr>
            <a:xfrm rot="-5400000">
              <a:off x="1787014" y="4262191"/>
              <a:ext cx="169598" cy="84809"/>
              <a:chOff x="498725" y="2069800"/>
              <a:chExt cx="205200" cy="102600"/>
            </a:xfrm>
          </p:grpSpPr>
          <p:cxnSp>
            <p:nvCxnSpPr>
              <p:cNvPr id="456" name="Google Shape;456;p42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7" name="Google Shape;457;p42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"/>
          <p:cNvSpPr txBox="1"/>
          <p:nvPr>
            <p:ph idx="4" type="subTitle"/>
          </p:nvPr>
        </p:nvSpPr>
        <p:spPr>
          <a:xfrm>
            <a:off x="4716740" y="47521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(It says failed to open file for writing because this was taken from an online compiler)</a:t>
            </a:r>
            <a:endParaRPr/>
          </a:p>
        </p:txBody>
      </p:sp>
      <p:sp>
        <p:nvSpPr>
          <p:cNvPr id="463" name="Google Shape;463;p43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</a:t>
            </a:r>
            <a:endParaRPr/>
          </a:p>
        </p:txBody>
      </p:sp>
      <p:sp>
        <p:nvSpPr>
          <p:cNvPr id="464" name="Google Shape;464;p43"/>
          <p:cNvSpPr txBox="1"/>
          <p:nvPr>
            <p:ph type="title"/>
          </p:nvPr>
        </p:nvSpPr>
        <p:spPr>
          <a:xfrm>
            <a:off x="228600" y="640925"/>
            <a:ext cx="4637700" cy="537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465" name="Google Shape;465;p43"/>
          <p:cNvSpPr txBox="1"/>
          <p:nvPr>
            <p:ph idx="1" type="body"/>
          </p:nvPr>
        </p:nvSpPr>
        <p:spPr>
          <a:xfrm>
            <a:off x="228600" y="1743625"/>
            <a:ext cx="4296600" cy="27090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000"/>
              <a:t>My project was implemented in C++ with a strong focus on clean, modular code design. At the core is a </a:t>
            </a:r>
            <a:r>
              <a:rPr lang="en" sz="1000">
                <a:solidFill>
                  <a:schemeClr val="accent3"/>
                </a:solidFill>
              </a:rPr>
              <a:t>Player </a:t>
            </a:r>
            <a:r>
              <a:rPr lang="en" sz="1000"/>
              <a:t>class that takes in all relevant player data, such as name, position, field goal %, and three-point %, and along with member functions for displaying formatted statistics, renders ASCII-based charts, and converts data for file output to the </a:t>
            </a:r>
            <a:r>
              <a:rPr lang="en" sz="1000">
                <a:solidFill>
                  <a:schemeClr val="accent3"/>
                </a:solidFill>
              </a:rPr>
              <a:t>nba_players.txt </a:t>
            </a:r>
            <a:r>
              <a:rPr lang="en" sz="1000"/>
              <a:t>file. The program uses a mix of </a:t>
            </a:r>
            <a:r>
              <a:rPr lang="en" sz="1000">
                <a:solidFill>
                  <a:schemeClr val="accent3"/>
                </a:solidFill>
              </a:rPr>
              <a:t>cin </a:t>
            </a:r>
            <a:r>
              <a:rPr lang="en" sz="1000"/>
              <a:t>and </a:t>
            </a:r>
            <a:r>
              <a:rPr lang="en" sz="1000">
                <a:solidFill>
                  <a:schemeClr val="accent3"/>
                </a:solidFill>
              </a:rPr>
              <a:t>getline </a:t>
            </a:r>
            <a:r>
              <a:rPr lang="en" sz="1000"/>
              <a:t>commands for user input and requires a careful handling of newline characters using </a:t>
            </a:r>
            <a:r>
              <a:rPr lang="en" sz="1000">
                <a:solidFill>
                  <a:schemeClr val="accent3"/>
                </a:solidFill>
              </a:rPr>
              <a:t>cin.ignore()</a:t>
            </a:r>
            <a:r>
              <a:rPr lang="en" sz="1000"/>
              <a:t> to prevent input skipping. Input validation is handled through a dedicated function that ensures percentage values remain within the 0–100 range, using loops and </a:t>
            </a:r>
            <a:r>
              <a:rPr lang="en" sz="1000">
                <a:solidFill>
                  <a:schemeClr val="accent3"/>
                </a:solidFill>
              </a:rPr>
              <a:t>cin.fail()</a:t>
            </a:r>
            <a:r>
              <a:rPr lang="en" sz="1000"/>
              <a:t> to catch invalid entries. The ASCII visual representation of the inputted stats is achieved by turning the percentages into character bar lengths using string(</a:t>
            </a:r>
            <a:r>
              <a:rPr lang="en" sz="1000">
                <a:solidFill>
                  <a:schemeClr val="accent3"/>
                </a:solidFill>
              </a:rPr>
              <a:t>fgPercentage / 2, '='</a:t>
            </a:r>
            <a:r>
              <a:rPr lang="en" sz="1000"/>
              <a:t>), which creates a proportional bar. For file output, the program uses </a:t>
            </a:r>
            <a:r>
              <a:rPr lang="en" sz="1000">
                <a:solidFill>
                  <a:schemeClr val="accent3"/>
                </a:solidFill>
              </a:rPr>
              <a:t>ofstream </a:t>
            </a:r>
            <a:r>
              <a:rPr lang="en" sz="1000"/>
              <a:t>in append mode to write player data as comma-separated values, preserving prior entries without overwriting. Overall, the implementation was simple in construction but required very specific formatting and code such as </a:t>
            </a:r>
            <a:r>
              <a:rPr lang="en" sz="1000">
                <a:solidFill>
                  <a:schemeClr val="accent3"/>
                </a:solidFill>
              </a:rPr>
              <a:t>#include &lt;fstream&gt; </a:t>
            </a:r>
            <a:r>
              <a:rPr lang="en" sz="1000"/>
              <a:t>for the file input and output.</a:t>
            </a:r>
            <a:endParaRPr sz="1000"/>
          </a:p>
        </p:txBody>
      </p:sp>
      <p:pic>
        <p:nvPicPr>
          <p:cNvPr id="466" name="Google Shape;466;p43" title="Screenshot 2025-05-12 211446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22910" t="0"/>
          <a:stretch/>
        </p:blipFill>
        <p:spPr>
          <a:xfrm>
            <a:off x="5342000" y="457200"/>
            <a:ext cx="3573300" cy="3995400"/>
          </a:xfrm>
          <a:prstGeom prst="roundRect">
            <a:avLst>
              <a:gd fmla="val 16667" name="adj"/>
            </a:avLst>
          </a:prstGeom>
        </p:spPr>
      </p:pic>
      <p:sp>
        <p:nvSpPr>
          <p:cNvPr id="467" name="Google Shape;467;p43"/>
          <p:cNvSpPr txBox="1"/>
          <p:nvPr>
            <p:ph idx="6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nba-stat-visualizer.cpp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44" title="Screenshot 2025-05-12 215005.png"/>
          <p:cNvPicPr preferRelativeResize="0"/>
          <p:nvPr/>
        </p:nvPicPr>
        <p:blipFill rotWithShape="1">
          <a:blip r:embed="rId3">
            <a:alphaModFix/>
          </a:blip>
          <a:srcRect b="17691" l="0" r="0" t="17691"/>
          <a:stretch/>
        </p:blipFill>
        <p:spPr>
          <a:xfrm>
            <a:off x="3808075" y="2158000"/>
            <a:ext cx="5107200" cy="2282700"/>
          </a:xfrm>
          <a:prstGeom prst="roundRect">
            <a:avLst>
              <a:gd fmla="val 6189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3" name="Google Shape;473;p44" title="Screenshot 2025-05-12 213643.png"/>
          <p:cNvPicPr preferRelativeResize="0"/>
          <p:nvPr/>
        </p:nvPicPr>
        <p:blipFill rotWithShape="1">
          <a:blip r:embed="rId4">
            <a:alphaModFix/>
          </a:blip>
          <a:srcRect b="12668" l="0" r="0" t="12676"/>
          <a:stretch/>
        </p:blipFill>
        <p:spPr>
          <a:xfrm>
            <a:off x="3808080" y="457200"/>
            <a:ext cx="2498700" cy="1630800"/>
          </a:xfrm>
          <a:prstGeom prst="roundRect">
            <a:avLst>
              <a:gd fmla="val 8809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4" name="Google Shape;474;p44" title="Screenshot 2025-05-12 214647.png"/>
          <p:cNvPicPr preferRelativeResize="0"/>
          <p:nvPr/>
        </p:nvPicPr>
        <p:blipFill rotWithShape="1">
          <a:blip r:embed="rId5">
            <a:alphaModFix/>
          </a:blip>
          <a:srcRect b="13563" l="0" r="0" t="13555"/>
          <a:stretch/>
        </p:blipFill>
        <p:spPr>
          <a:xfrm>
            <a:off x="6371225" y="457275"/>
            <a:ext cx="2614500" cy="1630800"/>
          </a:xfrm>
          <a:prstGeom prst="roundRect">
            <a:avLst>
              <a:gd fmla="val 8765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5" name="Google Shape;475;p44"/>
          <p:cNvSpPr txBox="1"/>
          <p:nvPr>
            <p:ph type="title"/>
          </p:nvPr>
        </p:nvSpPr>
        <p:spPr>
          <a:xfrm>
            <a:off x="228600" y="689725"/>
            <a:ext cx="3848400" cy="44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Project Demo</a:t>
            </a:r>
            <a:endParaRPr/>
          </a:p>
        </p:txBody>
      </p:sp>
      <p:sp>
        <p:nvSpPr>
          <p:cNvPr id="476" name="Google Shape;476;p44"/>
          <p:cNvSpPr txBox="1"/>
          <p:nvPr>
            <p:ph idx="6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 taken on </a:t>
            </a:r>
            <a:r>
              <a:rPr lang="en" u="sng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programiz.com</a:t>
            </a:r>
            <a:r>
              <a:rPr lang="en"/>
              <a:t> and VSCode.</a:t>
            </a:r>
            <a:endParaRPr/>
          </a:p>
        </p:txBody>
      </p:sp>
      <p:sp>
        <p:nvSpPr>
          <p:cNvPr id="477" name="Google Shape;477;p44"/>
          <p:cNvSpPr txBox="1"/>
          <p:nvPr>
            <p:ph idx="1" type="body"/>
          </p:nvPr>
        </p:nvSpPr>
        <p:spPr>
          <a:xfrm>
            <a:off x="228600" y="2822275"/>
            <a:ext cx="2870100" cy="7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400">
                <a:solidFill>
                  <a:schemeClr val="dk2"/>
                </a:solidFill>
              </a:rPr>
              <a:t>On the right you can see screenshots of the code in action, the output displays different nuances that you can get based on if you input valid stats or not.</a:t>
            </a:r>
            <a:endParaRPr sz="1400">
              <a:solidFill>
                <a:schemeClr val="dk2"/>
              </a:solidFill>
            </a:endParaRPr>
          </a:p>
        </p:txBody>
      </p:sp>
      <p:grpSp>
        <p:nvGrpSpPr>
          <p:cNvPr id="478" name="Google Shape;478;p44"/>
          <p:cNvGrpSpPr/>
          <p:nvPr/>
        </p:nvGrpSpPr>
        <p:grpSpPr>
          <a:xfrm>
            <a:off x="228600" y="4114020"/>
            <a:ext cx="1742332" cy="338705"/>
            <a:chOff x="284700" y="4135245"/>
            <a:chExt cx="1742332" cy="338705"/>
          </a:xfrm>
        </p:grpSpPr>
        <p:sp>
          <p:nvSpPr>
            <p:cNvPr id="479" name="Google Shape;479;p44"/>
            <p:cNvSpPr/>
            <p:nvPr/>
          </p:nvSpPr>
          <p:spPr>
            <a:xfrm>
              <a:off x="284700" y="4135250"/>
              <a:ext cx="1399200" cy="3387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Urbanist Medium"/>
                  <a:ea typeface="Urbanist Medium"/>
                  <a:cs typeface="Urbanist Medium"/>
                  <a:sym typeface="Urbanist Medium"/>
                </a:rPr>
                <a:t>Over there</a:t>
              </a:r>
              <a:endParaRPr sz="10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endParaRPr>
            </a:p>
          </p:txBody>
        </p:sp>
        <p:grpSp>
          <p:nvGrpSpPr>
            <p:cNvPr id="480" name="Google Shape;480;p44"/>
            <p:cNvGrpSpPr/>
            <p:nvPr/>
          </p:nvGrpSpPr>
          <p:grpSpPr>
            <a:xfrm>
              <a:off x="1688332" y="4135245"/>
              <a:ext cx="338700" cy="338700"/>
              <a:chOff x="1688332" y="4135245"/>
              <a:chExt cx="338700" cy="338700"/>
            </a:xfrm>
          </p:grpSpPr>
          <p:sp>
            <p:nvSpPr>
              <p:cNvPr id="481" name="Google Shape;481;p44"/>
              <p:cNvSpPr/>
              <p:nvPr/>
            </p:nvSpPr>
            <p:spPr>
              <a:xfrm rot="-5400000">
                <a:off x="1688332" y="4135245"/>
                <a:ext cx="338700" cy="338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Urbanist"/>
                  <a:ea typeface="Urbanist"/>
                  <a:cs typeface="Urbanist"/>
                  <a:sym typeface="Urbanist"/>
                </a:endParaRPr>
              </a:p>
            </p:txBody>
          </p:sp>
          <p:grpSp>
            <p:nvGrpSpPr>
              <p:cNvPr id="482" name="Google Shape;482;p44"/>
              <p:cNvGrpSpPr/>
              <p:nvPr/>
            </p:nvGrpSpPr>
            <p:grpSpPr>
              <a:xfrm rot="-5400000">
                <a:off x="1787014" y="4262191"/>
                <a:ext cx="169598" cy="84809"/>
                <a:chOff x="498725" y="2069800"/>
                <a:chExt cx="205200" cy="102600"/>
              </a:xfrm>
            </p:grpSpPr>
            <p:cxnSp>
              <p:nvCxnSpPr>
                <p:cNvPr id="483" name="Google Shape;483;p44"/>
                <p:cNvCxnSpPr/>
                <p:nvPr/>
              </p:nvCxnSpPr>
              <p:spPr>
                <a:xfrm>
                  <a:off x="498725" y="2069800"/>
                  <a:ext cx="102600" cy="102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4" name="Google Shape;484;p44"/>
                <p:cNvCxnSpPr/>
                <p:nvPr/>
              </p:nvCxnSpPr>
              <p:spPr>
                <a:xfrm flipH="1">
                  <a:off x="601325" y="2069800"/>
                  <a:ext cx="102600" cy="102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5"/>
          <p:cNvSpPr/>
          <p:nvPr/>
        </p:nvSpPr>
        <p:spPr>
          <a:xfrm>
            <a:off x="6080700" y="228600"/>
            <a:ext cx="2834700" cy="2789400"/>
          </a:xfrm>
          <a:prstGeom prst="roundRect">
            <a:avLst>
              <a:gd fmla="val 765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90" name="Google Shape;490;p45"/>
          <p:cNvSpPr/>
          <p:nvPr/>
        </p:nvSpPr>
        <p:spPr>
          <a:xfrm>
            <a:off x="3154650" y="228600"/>
            <a:ext cx="2834700" cy="1354200"/>
          </a:xfrm>
          <a:prstGeom prst="roundRect">
            <a:avLst>
              <a:gd fmla="val 1682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91" name="Google Shape;491;p45"/>
          <p:cNvSpPr/>
          <p:nvPr/>
        </p:nvSpPr>
        <p:spPr>
          <a:xfrm>
            <a:off x="3154650" y="1663707"/>
            <a:ext cx="2834700" cy="1354200"/>
          </a:xfrm>
          <a:prstGeom prst="roundRect">
            <a:avLst>
              <a:gd fmla="val 1786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92" name="Google Shape;492;p45"/>
          <p:cNvSpPr/>
          <p:nvPr/>
        </p:nvSpPr>
        <p:spPr>
          <a:xfrm>
            <a:off x="3154650" y="3098815"/>
            <a:ext cx="2834700" cy="1354200"/>
          </a:xfrm>
          <a:prstGeom prst="roundRect">
            <a:avLst>
              <a:gd fmla="val 1682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By Lorenzo Rawls</a:t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93" name="Google Shape;493;p45"/>
          <p:cNvSpPr/>
          <p:nvPr/>
        </p:nvSpPr>
        <p:spPr>
          <a:xfrm>
            <a:off x="6080700" y="3098825"/>
            <a:ext cx="2834700" cy="1354200"/>
          </a:xfrm>
          <a:prstGeom prst="roundRect">
            <a:avLst>
              <a:gd fmla="val 138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94" name="Google Shape;494;p45"/>
          <p:cNvSpPr txBox="1"/>
          <p:nvPr>
            <p:ph idx="4" type="subTitle"/>
          </p:nvPr>
        </p:nvSpPr>
        <p:spPr>
          <a:xfrm>
            <a:off x="6314800" y="434675"/>
            <a:ext cx="229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Overall, this project was enjoyable and rewarding and really allowed me to apply the C++ concepts we learned this semester in a practical way. I really like this project and value it over my last one because it feels more personally inspired and I think it is a good showcase of where I am as a freshman level coder.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5"/>
          <p:cNvSpPr txBox="1"/>
          <p:nvPr>
            <p:ph type="title"/>
          </p:nvPr>
        </p:nvSpPr>
        <p:spPr>
          <a:xfrm>
            <a:off x="237650" y="746900"/>
            <a:ext cx="2834700" cy="2590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Hopeful Improvements, and Conclusive Thoughts</a:t>
            </a:r>
            <a:endParaRPr/>
          </a:p>
        </p:txBody>
      </p:sp>
      <p:sp>
        <p:nvSpPr>
          <p:cNvPr id="496" name="Google Shape;496;p45"/>
          <p:cNvSpPr txBox="1"/>
          <p:nvPr>
            <p:ph idx="5" type="subTitle"/>
          </p:nvPr>
        </p:nvSpPr>
        <p:spPr>
          <a:xfrm>
            <a:off x="229175" y="229175"/>
            <a:ext cx="283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5"/>
          <p:cNvSpPr txBox="1"/>
          <p:nvPr>
            <p:ph idx="6" type="subTitle"/>
          </p:nvPr>
        </p:nvSpPr>
        <p:spPr>
          <a:xfrm>
            <a:off x="3437500" y="349325"/>
            <a:ext cx="2294700" cy="500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future I hope to implement an NBA stats API into this code, removing the need for inputting player stats manually and I also hope to use other means to better visually display the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5"/>
          <p:cNvSpPr txBox="1"/>
          <p:nvPr>
            <p:ph idx="7" type="title"/>
          </p:nvPr>
        </p:nvSpPr>
        <p:spPr>
          <a:xfrm>
            <a:off x="3492951" y="1801500"/>
            <a:ext cx="2034600" cy="999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Hopefully by uploading this to GitHub and continuing to work on it I’ll be able to use it to help with future internships or employment.</a:t>
            </a:r>
            <a:endParaRPr sz="1200"/>
          </a:p>
        </p:txBody>
      </p:sp>
      <p:sp>
        <p:nvSpPr>
          <p:cNvPr id="499" name="Google Shape;499;p45"/>
          <p:cNvSpPr txBox="1"/>
          <p:nvPr>
            <p:ph idx="15" type="subTitle"/>
          </p:nvPr>
        </p:nvSpPr>
        <p:spPr>
          <a:xfrm>
            <a:off x="6258900" y="3269425"/>
            <a:ext cx="24783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none"/>
              <a:t>🔗</a:t>
            </a:r>
            <a:r>
              <a:rPr lang="en" sz="1800" u="sng">
                <a:hlinkClick r:id="rId3"/>
              </a:rPr>
              <a:t>https://github.com/schizoschizo/nba-stat-visualizer</a:t>
            </a:r>
            <a:endParaRPr sz="1800" u="non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Particles">
  <a:themeElements>
    <a:clrScheme name="Simple Light">
      <a:dk1>
        <a:srgbClr val="000000"/>
      </a:dk1>
      <a:lt1>
        <a:srgbClr val="FFFFFF"/>
      </a:lt1>
      <a:dk2>
        <a:srgbClr val="F5F5F5"/>
      </a:dk2>
      <a:lt2>
        <a:srgbClr val="323232"/>
      </a:lt2>
      <a:accent1>
        <a:srgbClr val="434343"/>
      </a:accent1>
      <a:accent2>
        <a:srgbClr val="252525"/>
      </a:accent2>
      <a:accent3>
        <a:srgbClr val="DEFF9A"/>
      </a:accent3>
      <a:accent4>
        <a:srgbClr val="DAFFDE"/>
      </a:accent4>
      <a:accent5>
        <a:srgbClr val="4CDC8B"/>
      </a:accent5>
      <a:accent6>
        <a:srgbClr val="4C7FDC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