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D9A78"/>
    <a:srgbClr val="7C6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444" autoAdjust="0"/>
  </p:normalViewPr>
  <p:slideViewPr>
    <p:cSldViewPr snapToGrid="0">
      <p:cViewPr varScale="1">
        <p:scale>
          <a:sx n="41" d="100"/>
          <a:sy n="41" d="100"/>
        </p:scale>
        <p:origin x="16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97CB6-47A5-42EF-9F2C-536E8952D61B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54DA3E5-124B-434A-9F7B-C0DF8176422A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Home</a:t>
          </a:r>
        </a:p>
      </dgm:t>
    </dgm:pt>
    <dgm:pt modelId="{6F908C0B-997F-43BB-BE33-8A6FA1654A9E}" type="parTrans" cxnId="{A04E4910-7875-4F09-AFE6-7024BC79939F}">
      <dgm:prSet/>
      <dgm:spPr/>
      <dgm:t>
        <a:bodyPr/>
        <a:lstStyle/>
        <a:p>
          <a:endParaRPr lang="en-IN"/>
        </a:p>
      </dgm:t>
    </dgm:pt>
    <dgm:pt modelId="{057FA9D0-063A-4755-8C39-EB0D08E47740}" type="sibTrans" cxnId="{A04E4910-7875-4F09-AFE6-7024BC79939F}">
      <dgm:prSet/>
      <dgm:spPr/>
      <dgm:t>
        <a:bodyPr/>
        <a:lstStyle/>
        <a:p>
          <a:endParaRPr lang="en-IN"/>
        </a:p>
      </dgm:t>
    </dgm:pt>
    <dgm:pt modelId="{90C354AB-F162-40BE-8A2B-4C19AD6337CF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My Skills</a:t>
          </a:r>
        </a:p>
      </dgm:t>
    </dgm:pt>
    <dgm:pt modelId="{2B5859EB-1AC6-4C87-9C9A-3CB1AE72F4C2}" type="parTrans" cxnId="{573E058E-88D0-4DB3-AC63-56AEEC5BBE60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D69A40B-614E-4F04-969F-DD7640204A9E}" type="sibTrans" cxnId="{573E058E-88D0-4DB3-AC63-56AEEC5BBE60}">
      <dgm:prSet/>
      <dgm:spPr/>
      <dgm:t>
        <a:bodyPr/>
        <a:lstStyle/>
        <a:p>
          <a:endParaRPr lang="en-IN"/>
        </a:p>
      </dgm:t>
    </dgm:pt>
    <dgm:pt modelId="{2038D666-8F7C-4218-AC49-8B96B07F7F36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My Services</a:t>
          </a:r>
        </a:p>
      </dgm:t>
    </dgm:pt>
    <dgm:pt modelId="{27D896A4-A760-44A8-9DF1-3E35F74AD8D0}" type="parTrans" cxnId="{0D05AB4F-B758-48A0-876D-E894F926AA71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B8ED535-8C91-4D19-BA39-B2B1B50DFE85}" type="sibTrans" cxnId="{0D05AB4F-B758-48A0-876D-E894F926AA71}">
      <dgm:prSet/>
      <dgm:spPr/>
      <dgm:t>
        <a:bodyPr/>
        <a:lstStyle/>
        <a:p>
          <a:endParaRPr lang="en-IN"/>
        </a:p>
      </dgm:t>
    </dgm:pt>
    <dgm:pt modelId="{C72206D4-64D5-43F7-AD16-68CB5FF834E8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(Published) Works</a:t>
          </a:r>
        </a:p>
      </dgm:t>
    </dgm:pt>
    <dgm:pt modelId="{5C4DB266-B47B-410C-929E-1479FCA8FBE8}" type="parTrans" cxnId="{31A8A24E-F219-433D-B0C1-565B830839EA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4D6AA16-67F2-4F55-BB09-579328A2D9D7}" type="sibTrans" cxnId="{31A8A24E-F219-433D-B0C1-565B830839EA}">
      <dgm:prSet/>
      <dgm:spPr/>
      <dgm:t>
        <a:bodyPr/>
        <a:lstStyle/>
        <a:p>
          <a:endParaRPr lang="en-IN"/>
        </a:p>
      </dgm:t>
    </dgm:pt>
    <dgm:pt modelId="{1ABDAC94-D5B5-472B-B580-6D44E54E5608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Blog</a:t>
          </a:r>
        </a:p>
      </dgm:t>
    </dgm:pt>
    <dgm:pt modelId="{A9C59A8D-3171-4B88-B88C-6312ABA495CE}" type="parTrans" cxnId="{6BA949B3-4585-48AF-9246-3EBA60D0E928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EE242B6-EC6A-4689-A936-3AC702A27ED8}" type="sibTrans" cxnId="{6BA949B3-4585-48AF-9246-3EBA60D0E928}">
      <dgm:prSet/>
      <dgm:spPr/>
      <dgm:t>
        <a:bodyPr/>
        <a:lstStyle/>
        <a:p>
          <a:endParaRPr lang="en-IN"/>
        </a:p>
      </dgm:t>
    </dgm:pt>
    <dgm:pt modelId="{152D2DD8-68D5-4CA6-9ABF-1A8E5346ED2D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Advertising Conceptualisation &amp; Copy</a:t>
          </a:r>
        </a:p>
      </dgm:t>
    </dgm:pt>
    <dgm:pt modelId="{849B1C75-ABB6-438C-8BF8-EE222FEA2DD9}" type="parTrans" cxnId="{99DE27AC-C746-48B1-A3CF-1CFFFEA31886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5CB48A9-9BE5-45EA-B87B-1400C2DCE7E0}" type="sibTrans" cxnId="{99DE27AC-C746-48B1-A3CF-1CFFFEA31886}">
      <dgm:prSet/>
      <dgm:spPr/>
      <dgm:t>
        <a:bodyPr/>
        <a:lstStyle/>
        <a:p>
          <a:endParaRPr lang="en-IN"/>
        </a:p>
      </dgm:t>
    </dgm:pt>
    <dgm:pt modelId="{0C71DC2F-055D-4331-AE45-297AB2E3319E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YouTube Video Script</a:t>
          </a:r>
        </a:p>
      </dgm:t>
    </dgm:pt>
    <dgm:pt modelId="{97D77D3D-5CFF-40D5-BD93-17779F6D8009}" type="parTrans" cxnId="{77BC6683-8245-4E43-A6AF-AF38EF9FA2B0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07E0971-9AD4-4694-A2ED-1F7F4303C43A}" type="sibTrans" cxnId="{77BC6683-8245-4E43-A6AF-AF38EF9FA2B0}">
      <dgm:prSet/>
      <dgm:spPr/>
      <dgm:t>
        <a:bodyPr/>
        <a:lstStyle/>
        <a:p>
          <a:endParaRPr lang="en-IN"/>
        </a:p>
      </dgm:t>
    </dgm:pt>
    <dgm:pt modelId="{EE7C7359-2E60-4C03-B098-18EB322E5813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Blog Writing</a:t>
          </a:r>
        </a:p>
      </dgm:t>
    </dgm:pt>
    <dgm:pt modelId="{484E86B0-41CE-4A95-8D43-BF2004281165}" type="parTrans" cxnId="{F33270AB-C656-4676-B515-57055647EBFE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53A68BF-1600-4B81-87BC-25FF08C1DAEA}" type="sibTrans" cxnId="{F33270AB-C656-4676-B515-57055647EBFE}">
      <dgm:prSet/>
      <dgm:spPr/>
      <dgm:t>
        <a:bodyPr/>
        <a:lstStyle/>
        <a:p>
          <a:endParaRPr lang="en-IN"/>
        </a:p>
      </dgm:t>
    </dgm:pt>
    <dgm:pt modelId="{06E8CB04-4482-4B7F-A7CA-FCE6536C2075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Social Media Marketing</a:t>
          </a:r>
        </a:p>
      </dgm:t>
    </dgm:pt>
    <dgm:pt modelId="{37257C71-F4F8-49A6-9E7B-2BFA1BA58D6D}" type="parTrans" cxnId="{D788B317-6083-4ED4-96D2-B9DAB3BB9B6B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04FF124-C33B-45B6-A4D3-17E4C2D3DFCA}" type="sibTrans" cxnId="{D788B317-6083-4ED4-96D2-B9DAB3BB9B6B}">
      <dgm:prSet/>
      <dgm:spPr/>
      <dgm:t>
        <a:bodyPr/>
        <a:lstStyle/>
        <a:p>
          <a:endParaRPr lang="en-IN"/>
        </a:p>
      </dgm:t>
    </dgm:pt>
    <dgm:pt modelId="{4EA6579D-95F1-4E86-85FB-382D387E11B5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Content Strategy</a:t>
          </a:r>
        </a:p>
      </dgm:t>
    </dgm:pt>
    <dgm:pt modelId="{1696AA7F-57B6-4152-9203-A5FB8F7B32D0}" type="parTrans" cxnId="{39E6162D-71E8-42D0-8135-65E94D1F85A3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0A66157-F025-440F-817E-67919891808F}" type="sibTrans" cxnId="{39E6162D-71E8-42D0-8135-65E94D1F85A3}">
      <dgm:prSet/>
      <dgm:spPr/>
      <dgm:t>
        <a:bodyPr/>
        <a:lstStyle/>
        <a:p>
          <a:endParaRPr lang="en-IN"/>
        </a:p>
      </dgm:t>
    </dgm:pt>
    <dgm:pt modelId="{FC49DCA6-BA87-4831-9D46-4662E20E440A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Script Writing</a:t>
          </a:r>
        </a:p>
      </dgm:t>
    </dgm:pt>
    <dgm:pt modelId="{F02871B3-67B2-47C5-91BB-DCADD52B8792}" type="parTrans" cxnId="{DEFFC4DB-7F37-430F-AD40-EAD703A0E97C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9048359-21DA-4FA4-B9A4-B744C4F26AA9}" type="sibTrans" cxnId="{DEFFC4DB-7F37-430F-AD40-EAD703A0E97C}">
      <dgm:prSet/>
      <dgm:spPr/>
      <dgm:t>
        <a:bodyPr/>
        <a:lstStyle/>
        <a:p>
          <a:endParaRPr lang="en-IN"/>
        </a:p>
      </dgm:t>
    </dgm:pt>
    <dgm:pt modelId="{CCE8C14E-3FC4-4A64-AF16-EEACA9B2574C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Ghost Writing</a:t>
          </a:r>
        </a:p>
      </dgm:t>
    </dgm:pt>
    <dgm:pt modelId="{FE562AC8-2C9E-48AC-A031-F5B7F91CEF1D}" type="parTrans" cxnId="{424D6E51-00C9-406C-BD96-18325B5CED5E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49E7410-996F-45DF-959E-A557D457699B}" type="sibTrans" cxnId="{424D6E51-00C9-406C-BD96-18325B5CED5E}">
      <dgm:prSet/>
      <dgm:spPr/>
      <dgm:t>
        <a:bodyPr/>
        <a:lstStyle/>
        <a:p>
          <a:endParaRPr lang="en-IN"/>
        </a:p>
      </dgm:t>
    </dgm:pt>
    <dgm:pt modelId="{2D2BA077-1212-49E1-A08C-856E532044F2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Content performance strategy</a:t>
          </a:r>
        </a:p>
      </dgm:t>
    </dgm:pt>
    <dgm:pt modelId="{30FBBC33-CB3C-451E-ABA5-F2E402E4C04C}" type="parTrans" cxnId="{E4E9E0BF-782E-4703-A564-D043D6482322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8FED956-FBDB-4E03-A45E-47AA7858D4C0}" type="sibTrans" cxnId="{E4E9E0BF-782E-4703-A564-D043D6482322}">
      <dgm:prSet/>
      <dgm:spPr/>
      <dgm:t>
        <a:bodyPr/>
        <a:lstStyle/>
        <a:p>
          <a:endParaRPr lang="en-IN"/>
        </a:p>
      </dgm:t>
    </dgm:pt>
    <dgm:pt modelId="{50A815E6-716B-40ED-AD72-600C1224DE18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Travel Writing &amp; Guidance</a:t>
          </a:r>
        </a:p>
      </dgm:t>
    </dgm:pt>
    <dgm:pt modelId="{73692AA7-7E63-468D-981E-95EEEA29F5E6}" type="parTrans" cxnId="{D755505E-BEAD-4DF0-B127-D964A1C955FD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00858C0-AB77-47F2-BD52-443A0BACBC22}" type="sibTrans" cxnId="{D755505E-BEAD-4DF0-B127-D964A1C955FD}">
      <dgm:prSet/>
      <dgm:spPr/>
      <dgm:t>
        <a:bodyPr/>
        <a:lstStyle/>
        <a:p>
          <a:endParaRPr lang="en-IN"/>
        </a:p>
      </dgm:t>
    </dgm:pt>
    <dgm:pt modelId="{D32A1804-F434-4938-B9C2-C26EE441863B}">
      <dgm:prSet phldrT="[Text]"/>
      <dgm:spPr/>
      <dgm:t>
        <a:bodyPr/>
        <a:lstStyle/>
        <a:p>
          <a:r>
            <a:rPr lang="en-US" b="0" dirty="0">
              <a:latin typeface="Verdana" panose="020B0604030504040204" pitchFamily="34" charset="0"/>
              <a:ea typeface="Verdana" panose="020B0604030504040204" pitchFamily="34" charset="0"/>
            </a:rPr>
            <a:t>Website management and organic expansion</a:t>
          </a:r>
          <a:endParaRPr lang="en-IN" b="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3731E96-EBC4-4391-AE36-8AB901F934AE}" type="parTrans" cxnId="{0C45B36C-FD5E-4FEC-B027-FA982508A2EA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C780170-BA79-40C1-B2B3-BD7236CBBFA0}" type="sibTrans" cxnId="{0C45B36C-FD5E-4FEC-B027-FA982508A2EA}">
      <dgm:prSet/>
      <dgm:spPr/>
      <dgm:t>
        <a:bodyPr/>
        <a:lstStyle/>
        <a:p>
          <a:endParaRPr lang="en-IN"/>
        </a:p>
      </dgm:t>
    </dgm:pt>
    <dgm:pt modelId="{FAF7AAE3-0515-471D-B203-CA9DA497EE16}">
      <dgm:prSet phldrT="[Text]"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LINK TO PAGE</a:t>
          </a:r>
        </a:p>
      </dgm:t>
    </dgm:pt>
    <dgm:pt modelId="{C0507FA9-42ED-4650-90F8-F69F08B93A1C}" type="parTrans" cxnId="{DF4D7E9E-C3A1-4DDB-9DE0-0CFE0049B636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164D467-7B89-4C3B-A1D9-A4EAA0B36265}" type="sibTrans" cxnId="{DF4D7E9E-C3A1-4DDB-9DE0-0CFE0049B636}">
      <dgm:prSet/>
      <dgm:spPr/>
      <dgm:t>
        <a:bodyPr/>
        <a:lstStyle/>
        <a:p>
          <a:endParaRPr lang="en-IN"/>
        </a:p>
      </dgm:t>
    </dgm:pt>
    <dgm:pt modelId="{60C5A69D-C03F-4090-8EE2-57E2BB33C099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My Services Page</a:t>
          </a:r>
        </a:p>
      </dgm:t>
    </dgm:pt>
    <dgm:pt modelId="{ABD1A417-FD70-4FD0-AA6D-BBEEFFB176D2}" type="parTrans" cxnId="{A5AE1668-F02A-47BB-9300-2DAD6A50B8CD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DA2A877-C2F6-4ECB-BADF-7CA39309965B}" type="sibTrans" cxnId="{A5AE1668-F02A-47BB-9300-2DAD6A50B8CD}">
      <dgm:prSet/>
      <dgm:spPr/>
      <dgm:t>
        <a:bodyPr/>
        <a:lstStyle/>
        <a:p>
          <a:endParaRPr lang="en-IN"/>
        </a:p>
      </dgm:t>
    </dgm:pt>
    <dgm:pt modelId="{397BE64F-23C1-417D-BD6B-C299A226BF2C}">
      <dgm:prSet phldrT="[Text]"/>
      <dgm:spPr/>
      <dgm:t>
        <a:bodyPr/>
        <a:lstStyle/>
        <a:p>
          <a:r>
            <a:rPr lang="en-IN" b="0">
              <a:latin typeface="Verdana" panose="020B0604030504040204" pitchFamily="34" charset="0"/>
              <a:ea typeface="Verdana" panose="020B0604030504040204" pitchFamily="34" charset="0"/>
            </a:rPr>
            <a:t>Blog Writing</a:t>
          </a:r>
          <a:endParaRPr lang="en-IN" b="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F24A448-21B2-4BE0-90BF-E98E8B0740DB}" type="parTrans" cxnId="{4DC5BA90-BF5E-43DF-A82F-E541B7180703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6CAFD59-9907-43BA-BEDD-732BD0CC5C36}" type="sibTrans" cxnId="{4DC5BA90-BF5E-43DF-A82F-E541B7180703}">
      <dgm:prSet/>
      <dgm:spPr/>
      <dgm:t>
        <a:bodyPr/>
        <a:lstStyle/>
        <a:p>
          <a:endParaRPr lang="en-IN"/>
        </a:p>
      </dgm:t>
    </dgm:pt>
    <dgm:pt modelId="{4C24A45C-E928-4A72-AA3B-AA18FE93F34D}">
      <dgm:prSet phldrT="[Text]"/>
      <dgm:spPr/>
      <dgm:t>
        <a:bodyPr/>
        <a:lstStyle/>
        <a:p>
          <a:r>
            <a:rPr lang="en-IN" b="0">
              <a:latin typeface="Verdana" panose="020B0604030504040204" pitchFamily="34" charset="0"/>
              <a:ea typeface="Verdana" panose="020B0604030504040204" pitchFamily="34" charset="0"/>
            </a:rPr>
            <a:t>Advertising Conceptualisation &amp; Copy</a:t>
          </a:r>
          <a:endParaRPr lang="en-IN" b="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D658C6F-A1C0-4C99-AE2E-B69F3C6D95AC}" type="parTrans" cxnId="{BCB31809-D53F-41D2-96FF-5C7D32E3170C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27043BB-8DC1-4EBA-88F0-2DA46EB508C1}" type="sibTrans" cxnId="{BCB31809-D53F-41D2-96FF-5C7D32E3170C}">
      <dgm:prSet/>
      <dgm:spPr/>
      <dgm:t>
        <a:bodyPr/>
        <a:lstStyle/>
        <a:p>
          <a:endParaRPr lang="en-IN"/>
        </a:p>
      </dgm:t>
    </dgm:pt>
    <dgm:pt modelId="{DBFEAC7E-E04E-4EF1-9C3F-552C00D17D18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Content Strategy</a:t>
          </a:r>
        </a:p>
      </dgm:t>
    </dgm:pt>
    <dgm:pt modelId="{DBE15899-19D3-4D80-B246-2FE0C869D935}" type="parTrans" cxnId="{E26B9268-D1DF-4D66-875D-9A1FC08012FE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BA74413-DB91-41FD-982D-E8FE6C63B878}" type="sibTrans" cxnId="{E26B9268-D1DF-4D66-875D-9A1FC08012FE}">
      <dgm:prSet/>
      <dgm:spPr/>
      <dgm:t>
        <a:bodyPr/>
        <a:lstStyle/>
        <a:p>
          <a:endParaRPr lang="en-IN"/>
        </a:p>
      </dgm:t>
    </dgm:pt>
    <dgm:pt modelId="{72026DEF-1CE2-41C3-B118-8842FB42292D}">
      <dgm:prSet phldrT="[Text]"/>
      <dgm:spPr/>
      <dgm:t>
        <a:bodyPr/>
        <a:lstStyle/>
        <a:p>
          <a:r>
            <a:rPr lang="en-IN" b="0">
              <a:latin typeface="Verdana" panose="020B0604030504040204" pitchFamily="34" charset="0"/>
              <a:ea typeface="Verdana" panose="020B0604030504040204" pitchFamily="34" charset="0"/>
            </a:rPr>
            <a:t>YouTube Video Script</a:t>
          </a:r>
          <a:endParaRPr lang="en-IN" b="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5C63CD5-D4F2-4778-B4B8-25CA03539857}" type="parTrans" cxnId="{C660A54D-1B77-4D5C-B7A4-EA0255D6AB18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CAACEB8-6301-4E7C-BD62-5C1A637E371F}" type="sibTrans" cxnId="{C660A54D-1B77-4D5C-B7A4-EA0255D6AB18}">
      <dgm:prSet/>
      <dgm:spPr/>
      <dgm:t>
        <a:bodyPr/>
        <a:lstStyle/>
        <a:p>
          <a:endParaRPr lang="en-IN"/>
        </a:p>
      </dgm:t>
    </dgm:pt>
    <dgm:pt modelId="{A9041046-B6DE-48DC-BEC9-580859572349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Latest Blog</a:t>
          </a:r>
        </a:p>
      </dgm:t>
    </dgm:pt>
    <dgm:pt modelId="{05E92EB5-E9CB-44BA-BA95-6E8AA9592817}" type="parTrans" cxnId="{9BCA01C8-941B-40E4-8328-79B5CD329DE3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0A5CFA5-791C-40DF-B979-8061A88F86B2}" type="sibTrans" cxnId="{9BCA01C8-941B-40E4-8328-79B5CD329DE3}">
      <dgm:prSet/>
      <dgm:spPr/>
      <dgm:t>
        <a:bodyPr/>
        <a:lstStyle/>
        <a:p>
          <a:endParaRPr lang="en-IN"/>
        </a:p>
      </dgm:t>
    </dgm:pt>
    <dgm:pt modelId="{E9B85F5F-E082-48EF-9465-B6C0D1DFE65F}">
      <dgm:prSet phldrT="[Text]" custT="1"/>
      <dgm:spPr>
        <a:solidFill>
          <a:srgbClr val="B74919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kern="12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rPr>
            <a:t>Link to Blog Page</a:t>
          </a:r>
        </a:p>
      </dgm:t>
    </dgm:pt>
    <dgm:pt modelId="{0B6AE628-84D5-4D27-9F3D-730DB097BDF2}" type="parTrans" cxnId="{58CB7133-3401-477B-AF26-C6D671A0712A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F0A4A13-32CF-449A-BD29-1202129039FA}" type="sibTrans" cxnId="{58CB7133-3401-477B-AF26-C6D671A0712A}">
      <dgm:prSet/>
      <dgm:spPr/>
      <dgm:t>
        <a:bodyPr/>
        <a:lstStyle/>
        <a:p>
          <a:endParaRPr lang="en-IN"/>
        </a:p>
      </dgm:t>
    </dgm:pt>
    <dgm:pt modelId="{A6ECC302-A3B8-491C-99A2-194D2C8AC900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Blog Page</a:t>
          </a:r>
        </a:p>
      </dgm:t>
    </dgm:pt>
    <dgm:pt modelId="{4B034A92-7FF2-42F8-9BBE-D04298EBCB93}" type="parTrans" cxnId="{6A79957C-8D1A-44DA-86B7-499EA6817513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4A48E2C-965C-4524-8B27-7232E8E76B50}" type="sibTrans" cxnId="{6A79957C-8D1A-44DA-86B7-499EA6817513}">
      <dgm:prSet/>
      <dgm:spPr/>
      <dgm:t>
        <a:bodyPr/>
        <a:lstStyle/>
        <a:p>
          <a:endParaRPr lang="en-IN"/>
        </a:p>
      </dgm:t>
    </dgm:pt>
    <dgm:pt modelId="{6CF89F01-8682-48B5-ABA5-AA760281C65E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List of Blog Entries</a:t>
          </a:r>
        </a:p>
      </dgm:t>
    </dgm:pt>
    <dgm:pt modelId="{78F90374-CB3A-4379-930F-632394982EA8}" type="parTrans" cxnId="{0905A24E-4AC9-4B21-873F-66A62DE489A9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1ECDC28-7D46-40F7-9403-0B771C2BEA2B}" type="sibTrans" cxnId="{0905A24E-4AC9-4B21-873F-66A62DE489A9}">
      <dgm:prSet/>
      <dgm:spPr/>
      <dgm:t>
        <a:bodyPr/>
        <a:lstStyle/>
        <a:p>
          <a:endParaRPr lang="en-IN"/>
        </a:p>
      </dgm:t>
    </dgm:pt>
    <dgm:pt modelId="{236F58F7-A7EB-43D4-8058-22C276D123E8}">
      <dgm:prSet phldrT="[Text]" custT="1"/>
      <dgm:spPr>
        <a:solidFill>
          <a:srgbClr val="B74919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kern="12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rPr>
            <a:t>LINK TO PAGE</a:t>
          </a:r>
        </a:p>
      </dgm:t>
    </dgm:pt>
    <dgm:pt modelId="{908317BA-6756-4A9C-9C87-D1E90B833223}" type="parTrans" cxnId="{A8DD9BD7-EAE6-45E9-98DE-3CE6334B7896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9B83571-E5B4-423E-8FDB-FFED26232FCA}" type="sibTrans" cxnId="{A8DD9BD7-EAE6-45E9-98DE-3CE6334B7896}">
      <dgm:prSet/>
      <dgm:spPr/>
      <dgm:t>
        <a:bodyPr/>
        <a:lstStyle/>
        <a:p>
          <a:endParaRPr lang="en-IN"/>
        </a:p>
      </dgm:t>
    </dgm:pt>
    <dgm:pt modelId="{BD3FA4C0-D854-4788-A406-5C42E5E20E73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More Works Page (when available0</a:t>
          </a:r>
        </a:p>
      </dgm:t>
    </dgm:pt>
    <dgm:pt modelId="{F177F063-1F05-497F-B3A2-984FCC6463BD}" type="parTrans" cxnId="{C1852D63-1313-44B5-B280-4175EA007E37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14162AB-E038-4055-96BE-3CB4A928B4D6}" type="sibTrans" cxnId="{C1852D63-1313-44B5-B280-4175EA007E37}">
      <dgm:prSet/>
      <dgm:spPr/>
      <dgm:t>
        <a:bodyPr/>
        <a:lstStyle/>
        <a:p>
          <a:endParaRPr lang="en-IN"/>
        </a:p>
      </dgm:t>
    </dgm:pt>
    <dgm:pt modelId="{14464806-E100-4EB3-9F70-DD80323E763F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Writing Script, Storyboard &amp; Dialogues for WSE Games (Link to PDF)</a:t>
          </a:r>
        </a:p>
      </dgm:t>
    </dgm:pt>
    <dgm:pt modelId="{B8351888-FFCD-4A77-9350-BC0D42B35444}" type="parTrans" cxnId="{98A29F67-021C-49A1-B487-63A7F876B537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8069FCD-DB0A-4F27-B5F4-966F6CD46256}" type="sibTrans" cxnId="{98A29F67-021C-49A1-B487-63A7F876B537}">
      <dgm:prSet/>
      <dgm:spPr/>
      <dgm:t>
        <a:bodyPr/>
        <a:lstStyle/>
        <a:p>
          <a:endParaRPr lang="en-IN"/>
        </a:p>
      </dgm:t>
    </dgm:pt>
    <dgm:pt modelId="{A1288154-B06D-4E83-BB10-EA388DB681B5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Magnolia Infrastructure Development Ltd (Link to PDF)</a:t>
          </a:r>
        </a:p>
      </dgm:t>
    </dgm:pt>
    <dgm:pt modelId="{6DA102DF-A8D9-4529-964E-61B21D3DC29E}" type="parTrans" cxnId="{AE104BF9-0703-4900-ACEC-86F9B3018F82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25B3FE4-4F38-4ABA-907C-99FB2D8CD480}" type="sibTrans" cxnId="{AE104BF9-0703-4900-ACEC-86F9B3018F82}">
      <dgm:prSet/>
      <dgm:spPr/>
      <dgm:t>
        <a:bodyPr/>
        <a:lstStyle/>
        <a:p>
          <a:endParaRPr lang="en-IN"/>
        </a:p>
      </dgm:t>
    </dgm:pt>
    <dgm:pt modelId="{C8A3F478-BA7E-46E4-AB5B-7F85CD7849E0}">
      <dgm:prSet phldrT="[Text]"/>
      <dgm:spPr/>
      <dgm:t>
        <a:bodyPr/>
        <a:lstStyle/>
        <a:p>
          <a:r>
            <a:rPr lang="en-US" b="0" dirty="0">
              <a:latin typeface="Verdana" panose="020B0604030504040204" pitchFamily="34" charset="0"/>
              <a:ea typeface="Verdana" panose="020B0604030504040204" pitchFamily="34" charset="0"/>
            </a:rPr>
            <a:t>Times of India Feature Story </a:t>
          </a:r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(Link to PDF)</a:t>
          </a:r>
        </a:p>
      </dgm:t>
    </dgm:pt>
    <dgm:pt modelId="{32425096-FE1C-4108-86E2-4F4FE9BECA49}" type="parTrans" cxnId="{8825C581-5E2E-49CF-8902-1CDDE1C767C9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7C0D9D7-0C9A-4C7A-8852-C15B88F95C25}" type="sibTrans" cxnId="{8825C581-5E2E-49CF-8902-1CDDE1C767C9}">
      <dgm:prSet/>
      <dgm:spPr/>
      <dgm:t>
        <a:bodyPr/>
        <a:lstStyle/>
        <a:p>
          <a:endParaRPr lang="en-IN"/>
        </a:p>
      </dgm:t>
    </dgm:pt>
    <dgm:pt modelId="{71AFA006-954A-455C-A188-41A1573B9A14}">
      <dgm:prSet phldrT="[Text]"/>
      <dgm:spPr/>
      <dgm:t>
        <a:bodyPr/>
        <a:lstStyle/>
        <a:p>
          <a:r>
            <a:rPr lang="en-IN" b="0" dirty="0" err="1">
              <a:latin typeface="Verdana" panose="020B0604030504040204" pitchFamily="34" charset="0"/>
              <a:ea typeface="Verdana" panose="020B0604030504040204" pitchFamily="34" charset="0"/>
            </a:rPr>
            <a:t>Hindusthan</a:t>
          </a:r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 National Glass (Link to PDF)</a:t>
          </a:r>
        </a:p>
      </dgm:t>
    </dgm:pt>
    <dgm:pt modelId="{22526732-282B-45E1-9384-0DA5E8670F7E}" type="parTrans" cxnId="{4062A92C-C601-427E-AF55-9E0056A9D386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017C82D-371E-4126-8696-3A536FE99DBD}" type="sibTrans" cxnId="{4062A92C-C601-427E-AF55-9E0056A9D386}">
      <dgm:prSet/>
      <dgm:spPr/>
      <dgm:t>
        <a:bodyPr/>
        <a:lstStyle/>
        <a:p>
          <a:endParaRPr lang="en-IN"/>
        </a:p>
      </dgm:t>
    </dgm:pt>
    <dgm:pt modelId="{AC84ADD6-981C-4C9C-976B-561DA823FFA8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Book Recommendation</a:t>
          </a:r>
        </a:p>
      </dgm:t>
    </dgm:pt>
    <dgm:pt modelId="{1A382DFA-02AE-4E28-AB48-0B654B076405}" type="parTrans" cxnId="{CE6D94D6-2A73-4AC5-B9FC-7905F2CE4FC3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775DB76-599A-43FA-9E5D-CD08186B0945}" type="sibTrans" cxnId="{CE6D94D6-2A73-4AC5-B9FC-7905F2CE4FC3}">
      <dgm:prSet/>
      <dgm:spPr/>
      <dgm:t>
        <a:bodyPr/>
        <a:lstStyle/>
        <a:p>
          <a:endParaRPr lang="en-IN"/>
        </a:p>
      </dgm:t>
    </dgm:pt>
    <dgm:pt modelId="{AAB680D4-9AD5-4CBB-A716-C6D0C240CC78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Book Thumbnail 1 -&gt; Your Review + Link to Amazon</a:t>
          </a:r>
        </a:p>
      </dgm:t>
    </dgm:pt>
    <dgm:pt modelId="{72398ECD-2542-43D1-AE5E-950D36FDEF9F}" type="parTrans" cxnId="{500A71D0-6035-4B14-B07F-0ECEDA1F7BC5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83796FD-341D-49F1-B8E1-0C872F6A03B9}" type="sibTrans" cxnId="{500A71D0-6035-4B14-B07F-0ECEDA1F7BC5}">
      <dgm:prSet/>
      <dgm:spPr/>
      <dgm:t>
        <a:bodyPr/>
        <a:lstStyle/>
        <a:p>
          <a:endParaRPr lang="en-IN"/>
        </a:p>
      </dgm:t>
    </dgm:pt>
    <dgm:pt modelId="{3B6190A4-662A-4347-8502-5CCB4B3A746B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Book Thumbnail 3 -&gt; Your Review + Link to Amazon</a:t>
          </a:r>
        </a:p>
      </dgm:t>
    </dgm:pt>
    <dgm:pt modelId="{584148BB-8A85-47B9-B980-FB6F6D2D27EB}" type="parTrans" cxnId="{8B16E725-8822-4FFC-BDB8-798D9D6AF01C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F5517EA-9459-4B36-877E-3AB59D921B3E}" type="sibTrans" cxnId="{8B16E725-8822-4FFC-BDB8-798D9D6AF01C}">
      <dgm:prSet/>
      <dgm:spPr/>
      <dgm:t>
        <a:bodyPr/>
        <a:lstStyle/>
        <a:p>
          <a:endParaRPr lang="en-IN"/>
        </a:p>
      </dgm:t>
    </dgm:pt>
    <dgm:pt modelId="{AE5DC9F4-0991-4AC7-8EBE-5D0CF55F9AA5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Book Thumbnail 2 -&gt; Your Review + Link to Amazon</a:t>
          </a:r>
        </a:p>
      </dgm:t>
    </dgm:pt>
    <dgm:pt modelId="{919AE54F-6F08-4756-A01B-7E5A4D8FDC42}" type="parTrans" cxnId="{CE5D192A-5728-45D8-9F69-637AD8168793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C1266E5-45E3-41D3-821C-0CA916F483CD}" type="sibTrans" cxnId="{CE5D192A-5728-45D8-9F69-637AD8168793}">
      <dgm:prSet/>
      <dgm:spPr/>
      <dgm:t>
        <a:bodyPr/>
        <a:lstStyle/>
        <a:p>
          <a:endParaRPr lang="en-IN"/>
        </a:p>
      </dgm:t>
    </dgm:pt>
    <dgm:pt modelId="{531C5E4B-43CA-4FD9-97D2-9A2C77EA6B06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Published Volumes</a:t>
          </a:r>
        </a:p>
      </dgm:t>
    </dgm:pt>
    <dgm:pt modelId="{28C86CD5-C4AB-491F-A8FB-4E3D00AF5077}" type="parTrans" cxnId="{FD807DAD-F8BA-476D-8674-F46A8981C87C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182B159-238B-475A-8CEB-D7EC26C525B2}" type="sibTrans" cxnId="{FD807DAD-F8BA-476D-8674-F46A8981C87C}">
      <dgm:prSet/>
      <dgm:spPr/>
      <dgm:t>
        <a:bodyPr/>
        <a:lstStyle/>
        <a:p>
          <a:endParaRPr lang="en-IN"/>
        </a:p>
      </dgm:t>
    </dgm:pt>
    <dgm:pt modelId="{5042494B-BE53-4592-BE25-3502103201E4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Book 1 Thumbnail -&gt; Open PDF</a:t>
          </a:r>
        </a:p>
      </dgm:t>
    </dgm:pt>
    <dgm:pt modelId="{15A691F1-5209-4D07-819E-1016094A7310}" type="parTrans" cxnId="{FB458B2B-A8CF-4626-A378-33653B800A5F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0F7C9D7-0B95-4077-B9D4-E40D0DDAB746}" type="sibTrans" cxnId="{FB458B2B-A8CF-4626-A378-33653B800A5F}">
      <dgm:prSet/>
      <dgm:spPr/>
      <dgm:t>
        <a:bodyPr/>
        <a:lstStyle/>
        <a:p>
          <a:endParaRPr lang="en-IN"/>
        </a:p>
      </dgm:t>
    </dgm:pt>
    <dgm:pt modelId="{988A4653-12FB-4DCE-8018-DDA59F63F929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Book 2 -&gt; Open PDF</a:t>
          </a:r>
        </a:p>
      </dgm:t>
    </dgm:pt>
    <dgm:pt modelId="{9E0E2CAB-2F51-4CF0-A0C1-FC4A43AE47E1}" type="parTrans" cxnId="{17D7E4E3-16B4-41A2-8358-6F47433D11FA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82F4E55-30B8-4A7D-940F-4A6EF939EFC1}" type="sibTrans" cxnId="{17D7E4E3-16B4-41A2-8358-6F47433D11FA}">
      <dgm:prSet/>
      <dgm:spPr/>
      <dgm:t>
        <a:bodyPr/>
        <a:lstStyle/>
        <a:p>
          <a:endParaRPr lang="en-IN"/>
        </a:p>
      </dgm:t>
    </dgm:pt>
    <dgm:pt modelId="{0962D9EA-6F57-46A5-B133-FCAC707E4AA5}">
      <dgm:prSet phldrT="[Text]"/>
      <dgm:spPr/>
      <dgm:t>
        <a:bodyPr/>
        <a:lstStyle/>
        <a:p>
          <a:r>
            <a:rPr lang="en-IN" b="0" dirty="0">
              <a:latin typeface="Verdana" panose="020B0604030504040204" pitchFamily="34" charset="0"/>
              <a:ea typeface="Verdana" panose="020B0604030504040204" pitchFamily="34" charset="0"/>
            </a:rPr>
            <a:t>Book 3 -&gt; Open PDF</a:t>
          </a:r>
        </a:p>
      </dgm:t>
    </dgm:pt>
    <dgm:pt modelId="{6BAD9395-88CE-4300-A8F6-A04D4FA3791D}" type="parTrans" cxnId="{89792938-3AF1-470E-BA8D-A2281FD60B5D}">
      <dgm:prSet/>
      <dgm:spPr/>
      <dgm:t>
        <a:bodyPr/>
        <a:lstStyle/>
        <a:p>
          <a:endParaRPr lang="en-IN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0E3BA02-1F8C-4EE4-BCFA-51124EE51F82}" type="sibTrans" cxnId="{89792938-3AF1-470E-BA8D-A2281FD60B5D}">
      <dgm:prSet/>
      <dgm:spPr/>
      <dgm:t>
        <a:bodyPr/>
        <a:lstStyle/>
        <a:p>
          <a:endParaRPr lang="en-IN"/>
        </a:p>
      </dgm:t>
    </dgm:pt>
    <dgm:pt modelId="{4A606C5F-177D-4C9B-BFF9-982D2BEF5841}" type="pres">
      <dgm:prSet presAssocID="{E9797CB6-47A5-42EF-9F2C-536E8952D6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0110ED-9926-494A-B1A9-87246E680BAA}" type="pres">
      <dgm:prSet presAssocID="{E54DA3E5-124B-434A-9F7B-C0DF8176422A}" presName="hierRoot1" presStyleCnt="0">
        <dgm:presLayoutVars>
          <dgm:hierBranch val="init"/>
        </dgm:presLayoutVars>
      </dgm:prSet>
      <dgm:spPr/>
    </dgm:pt>
    <dgm:pt modelId="{5EE8E36E-2E58-4636-B199-656B70DADD1A}" type="pres">
      <dgm:prSet presAssocID="{E54DA3E5-124B-434A-9F7B-C0DF8176422A}" presName="rootComposite1" presStyleCnt="0"/>
      <dgm:spPr/>
    </dgm:pt>
    <dgm:pt modelId="{FA124B4B-8931-447E-BF66-25DCBB96852A}" type="pres">
      <dgm:prSet presAssocID="{E54DA3E5-124B-434A-9F7B-C0DF8176422A}" presName="rootText1" presStyleLbl="node0" presStyleIdx="0" presStyleCnt="1">
        <dgm:presLayoutVars>
          <dgm:chPref val="3"/>
        </dgm:presLayoutVars>
      </dgm:prSet>
      <dgm:spPr/>
    </dgm:pt>
    <dgm:pt modelId="{3AA179C0-9C35-4F45-80D4-1F727476B958}" type="pres">
      <dgm:prSet presAssocID="{E54DA3E5-124B-434A-9F7B-C0DF8176422A}" presName="rootConnector1" presStyleLbl="node1" presStyleIdx="0" presStyleCnt="0"/>
      <dgm:spPr/>
    </dgm:pt>
    <dgm:pt modelId="{7174EA50-B4EB-4C97-884D-D3AF697AB3E7}" type="pres">
      <dgm:prSet presAssocID="{E54DA3E5-124B-434A-9F7B-C0DF8176422A}" presName="hierChild2" presStyleCnt="0"/>
      <dgm:spPr/>
    </dgm:pt>
    <dgm:pt modelId="{A55CE378-F87B-4ECE-8545-18839D4AD3B4}" type="pres">
      <dgm:prSet presAssocID="{27D896A4-A760-44A8-9DF1-3E35F74AD8D0}" presName="Name37" presStyleLbl="parChTrans1D2" presStyleIdx="0" presStyleCnt="6"/>
      <dgm:spPr/>
    </dgm:pt>
    <dgm:pt modelId="{24B8DE07-6039-4E32-A77C-6F95A61A10AF}" type="pres">
      <dgm:prSet presAssocID="{2038D666-8F7C-4218-AC49-8B96B07F7F36}" presName="hierRoot2" presStyleCnt="0">
        <dgm:presLayoutVars>
          <dgm:hierBranch val="init"/>
        </dgm:presLayoutVars>
      </dgm:prSet>
      <dgm:spPr/>
    </dgm:pt>
    <dgm:pt modelId="{7C5558F0-C42C-4C50-8B9F-D7D784D47383}" type="pres">
      <dgm:prSet presAssocID="{2038D666-8F7C-4218-AC49-8B96B07F7F36}" presName="rootComposite" presStyleCnt="0"/>
      <dgm:spPr/>
    </dgm:pt>
    <dgm:pt modelId="{7EE9A78A-C9F4-4AC0-AA83-FE982559017F}" type="pres">
      <dgm:prSet presAssocID="{2038D666-8F7C-4218-AC49-8B96B07F7F36}" presName="rootText" presStyleLbl="node2" presStyleIdx="0" presStyleCnt="6">
        <dgm:presLayoutVars>
          <dgm:chPref val="3"/>
        </dgm:presLayoutVars>
      </dgm:prSet>
      <dgm:spPr/>
    </dgm:pt>
    <dgm:pt modelId="{2803F046-537D-41F5-AEAF-72F572D102CA}" type="pres">
      <dgm:prSet presAssocID="{2038D666-8F7C-4218-AC49-8B96B07F7F36}" presName="rootConnector" presStyleLbl="node2" presStyleIdx="0" presStyleCnt="6"/>
      <dgm:spPr/>
    </dgm:pt>
    <dgm:pt modelId="{5713924F-2CB4-4023-A6E7-A9EB2214B26E}" type="pres">
      <dgm:prSet presAssocID="{2038D666-8F7C-4218-AC49-8B96B07F7F36}" presName="hierChild4" presStyleCnt="0"/>
      <dgm:spPr/>
    </dgm:pt>
    <dgm:pt modelId="{C3336394-41EE-456F-8AB5-E6C480585024}" type="pres">
      <dgm:prSet presAssocID="{849B1C75-ABB6-438C-8BF8-EE222FEA2DD9}" presName="Name37" presStyleLbl="parChTrans1D3" presStyleIdx="0" presStyleCnt="24"/>
      <dgm:spPr/>
    </dgm:pt>
    <dgm:pt modelId="{A4984649-C1C0-454A-AAC2-F48CA7E81CEC}" type="pres">
      <dgm:prSet presAssocID="{152D2DD8-68D5-4CA6-9ABF-1A8E5346ED2D}" presName="hierRoot2" presStyleCnt="0">
        <dgm:presLayoutVars>
          <dgm:hierBranch val="init"/>
        </dgm:presLayoutVars>
      </dgm:prSet>
      <dgm:spPr/>
    </dgm:pt>
    <dgm:pt modelId="{969B4106-54FF-4D76-9E9E-AFDCE3E1BC51}" type="pres">
      <dgm:prSet presAssocID="{152D2DD8-68D5-4CA6-9ABF-1A8E5346ED2D}" presName="rootComposite" presStyleCnt="0"/>
      <dgm:spPr/>
    </dgm:pt>
    <dgm:pt modelId="{58ACB2B5-07A1-46B6-983A-3571C4D9E175}" type="pres">
      <dgm:prSet presAssocID="{152D2DD8-68D5-4CA6-9ABF-1A8E5346ED2D}" presName="rootText" presStyleLbl="node3" presStyleIdx="0" presStyleCnt="24">
        <dgm:presLayoutVars>
          <dgm:chPref val="3"/>
        </dgm:presLayoutVars>
      </dgm:prSet>
      <dgm:spPr/>
    </dgm:pt>
    <dgm:pt modelId="{E294AF86-059F-4FA3-8B3B-F3D9AE3C5D34}" type="pres">
      <dgm:prSet presAssocID="{152D2DD8-68D5-4CA6-9ABF-1A8E5346ED2D}" presName="rootConnector" presStyleLbl="node3" presStyleIdx="0" presStyleCnt="24"/>
      <dgm:spPr/>
    </dgm:pt>
    <dgm:pt modelId="{A661D6D6-92EF-4CA3-84EA-0E1C1DC15BE0}" type="pres">
      <dgm:prSet presAssocID="{152D2DD8-68D5-4CA6-9ABF-1A8E5346ED2D}" presName="hierChild4" presStyleCnt="0"/>
      <dgm:spPr/>
    </dgm:pt>
    <dgm:pt modelId="{FC3B4A65-B4C3-4C27-B42C-120288FA6BE8}" type="pres">
      <dgm:prSet presAssocID="{152D2DD8-68D5-4CA6-9ABF-1A8E5346ED2D}" presName="hierChild5" presStyleCnt="0"/>
      <dgm:spPr/>
    </dgm:pt>
    <dgm:pt modelId="{4514BAD7-DC4F-40A6-90EF-33E660959AB2}" type="pres">
      <dgm:prSet presAssocID="{97D77D3D-5CFF-40D5-BD93-17779F6D8009}" presName="Name37" presStyleLbl="parChTrans1D3" presStyleIdx="1" presStyleCnt="24"/>
      <dgm:spPr/>
    </dgm:pt>
    <dgm:pt modelId="{D0805FC7-7247-44E1-A28F-77127035EF79}" type="pres">
      <dgm:prSet presAssocID="{0C71DC2F-055D-4331-AE45-297AB2E3319E}" presName="hierRoot2" presStyleCnt="0">
        <dgm:presLayoutVars>
          <dgm:hierBranch val="init"/>
        </dgm:presLayoutVars>
      </dgm:prSet>
      <dgm:spPr/>
    </dgm:pt>
    <dgm:pt modelId="{D383AC1B-876B-486A-8C14-F04A29E7EA2C}" type="pres">
      <dgm:prSet presAssocID="{0C71DC2F-055D-4331-AE45-297AB2E3319E}" presName="rootComposite" presStyleCnt="0"/>
      <dgm:spPr/>
    </dgm:pt>
    <dgm:pt modelId="{E1361441-BD9F-4E7E-B1D9-356A5D5F3A70}" type="pres">
      <dgm:prSet presAssocID="{0C71DC2F-055D-4331-AE45-297AB2E3319E}" presName="rootText" presStyleLbl="node3" presStyleIdx="1" presStyleCnt="24">
        <dgm:presLayoutVars>
          <dgm:chPref val="3"/>
        </dgm:presLayoutVars>
      </dgm:prSet>
      <dgm:spPr/>
    </dgm:pt>
    <dgm:pt modelId="{48D2E551-1541-4048-B6C7-4BD4192F6516}" type="pres">
      <dgm:prSet presAssocID="{0C71DC2F-055D-4331-AE45-297AB2E3319E}" presName="rootConnector" presStyleLbl="node3" presStyleIdx="1" presStyleCnt="24"/>
      <dgm:spPr/>
    </dgm:pt>
    <dgm:pt modelId="{6CF808A5-EECE-4C5B-8ED4-D1D76E77EC2B}" type="pres">
      <dgm:prSet presAssocID="{0C71DC2F-055D-4331-AE45-297AB2E3319E}" presName="hierChild4" presStyleCnt="0"/>
      <dgm:spPr/>
    </dgm:pt>
    <dgm:pt modelId="{6C78AB5C-3B36-49AA-9C4F-7AE74E9217C8}" type="pres">
      <dgm:prSet presAssocID="{0C71DC2F-055D-4331-AE45-297AB2E3319E}" presName="hierChild5" presStyleCnt="0"/>
      <dgm:spPr/>
    </dgm:pt>
    <dgm:pt modelId="{20546056-AFB6-429C-A915-8CDCD527A085}" type="pres">
      <dgm:prSet presAssocID="{484E86B0-41CE-4A95-8D43-BF2004281165}" presName="Name37" presStyleLbl="parChTrans1D3" presStyleIdx="2" presStyleCnt="24"/>
      <dgm:spPr/>
    </dgm:pt>
    <dgm:pt modelId="{2583E664-B64D-4EDD-8437-B4FAD968B549}" type="pres">
      <dgm:prSet presAssocID="{EE7C7359-2E60-4C03-B098-18EB322E5813}" presName="hierRoot2" presStyleCnt="0">
        <dgm:presLayoutVars>
          <dgm:hierBranch val="init"/>
        </dgm:presLayoutVars>
      </dgm:prSet>
      <dgm:spPr/>
    </dgm:pt>
    <dgm:pt modelId="{A9AD95D2-7E2C-472B-B4D2-067CE77D32CB}" type="pres">
      <dgm:prSet presAssocID="{EE7C7359-2E60-4C03-B098-18EB322E5813}" presName="rootComposite" presStyleCnt="0"/>
      <dgm:spPr/>
    </dgm:pt>
    <dgm:pt modelId="{C47F4895-A3C4-4DF1-8CAB-B7F84863DC0F}" type="pres">
      <dgm:prSet presAssocID="{EE7C7359-2E60-4C03-B098-18EB322E5813}" presName="rootText" presStyleLbl="node3" presStyleIdx="2" presStyleCnt="24">
        <dgm:presLayoutVars>
          <dgm:chPref val="3"/>
        </dgm:presLayoutVars>
      </dgm:prSet>
      <dgm:spPr/>
    </dgm:pt>
    <dgm:pt modelId="{5046527E-2F0F-49CC-AAE1-266095F6B93C}" type="pres">
      <dgm:prSet presAssocID="{EE7C7359-2E60-4C03-B098-18EB322E5813}" presName="rootConnector" presStyleLbl="node3" presStyleIdx="2" presStyleCnt="24"/>
      <dgm:spPr/>
    </dgm:pt>
    <dgm:pt modelId="{E138B42C-8C95-469D-98C1-BF0DE74841DE}" type="pres">
      <dgm:prSet presAssocID="{EE7C7359-2E60-4C03-B098-18EB322E5813}" presName="hierChild4" presStyleCnt="0"/>
      <dgm:spPr/>
    </dgm:pt>
    <dgm:pt modelId="{EFA946BF-903D-411D-AEAD-F71E278D27D7}" type="pres">
      <dgm:prSet presAssocID="{EE7C7359-2E60-4C03-B098-18EB322E5813}" presName="hierChild5" presStyleCnt="0"/>
      <dgm:spPr/>
    </dgm:pt>
    <dgm:pt modelId="{AE6403FE-EE2F-4FAA-99FA-7EFA5EFEAA33}" type="pres">
      <dgm:prSet presAssocID="{37257C71-F4F8-49A6-9E7B-2BFA1BA58D6D}" presName="Name37" presStyleLbl="parChTrans1D3" presStyleIdx="3" presStyleCnt="24"/>
      <dgm:spPr/>
    </dgm:pt>
    <dgm:pt modelId="{B1A2B59B-42D9-472C-882F-AB4C1354D7BA}" type="pres">
      <dgm:prSet presAssocID="{06E8CB04-4482-4B7F-A7CA-FCE6536C2075}" presName="hierRoot2" presStyleCnt="0">
        <dgm:presLayoutVars>
          <dgm:hierBranch val="init"/>
        </dgm:presLayoutVars>
      </dgm:prSet>
      <dgm:spPr/>
    </dgm:pt>
    <dgm:pt modelId="{0486D059-9759-43EE-9D50-C292E20532B2}" type="pres">
      <dgm:prSet presAssocID="{06E8CB04-4482-4B7F-A7CA-FCE6536C2075}" presName="rootComposite" presStyleCnt="0"/>
      <dgm:spPr/>
    </dgm:pt>
    <dgm:pt modelId="{258C8DD7-E83C-4C83-AA70-011DEB286B99}" type="pres">
      <dgm:prSet presAssocID="{06E8CB04-4482-4B7F-A7CA-FCE6536C2075}" presName="rootText" presStyleLbl="node3" presStyleIdx="3" presStyleCnt="24">
        <dgm:presLayoutVars>
          <dgm:chPref val="3"/>
        </dgm:presLayoutVars>
      </dgm:prSet>
      <dgm:spPr/>
    </dgm:pt>
    <dgm:pt modelId="{017BEB44-3FC3-4E69-AF75-8EC8CD8D7E68}" type="pres">
      <dgm:prSet presAssocID="{06E8CB04-4482-4B7F-A7CA-FCE6536C2075}" presName="rootConnector" presStyleLbl="node3" presStyleIdx="3" presStyleCnt="24"/>
      <dgm:spPr/>
    </dgm:pt>
    <dgm:pt modelId="{F2269606-46B3-4C28-84F1-47CA79BF5275}" type="pres">
      <dgm:prSet presAssocID="{06E8CB04-4482-4B7F-A7CA-FCE6536C2075}" presName="hierChild4" presStyleCnt="0"/>
      <dgm:spPr/>
    </dgm:pt>
    <dgm:pt modelId="{C16DB96E-9E81-469B-AB45-D7B24B472297}" type="pres">
      <dgm:prSet presAssocID="{06E8CB04-4482-4B7F-A7CA-FCE6536C2075}" presName="hierChild5" presStyleCnt="0"/>
      <dgm:spPr/>
    </dgm:pt>
    <dgm:pt modelId="{2D55FC50-7676-49C3-A65E-F6311F965148}" type="pres">
      <dgm:prSet presAssocID="{1696AA7F-57B6-4152-9203-A5FB8F7B32D0}" presName="Name37" presStyleLbl="parChTrans1D3" presStyleIdx="4" presStyleCnt="24"/>
      <dgm:spPr/>
    </dgm:pt>
    <dgm:pt modelId="{A0B77330-6C22-4E82-A8A8-A08028253F3B}" type="pres">
      <dgm:prSet presAssocID="{4EA6579D-95F1-4E86-85FB-382D387E11B5}" presName="hierRoot2" presStyleCnt="0">
        <dgm:presLayoutVars>
          <dgm:hierBranch val="init"/>
        </dgm:presLayoutVars>
      </dgm:prSet>
      <dgm:spPr/>
    </dgm:pt>
    <dgm:pt modelId="{6331E7D6-19BC-406D-B353-33714A6B72A4}" type="pres">
      <dgm:prSet presAssocID="{4EA6579D-95F1-4E86-85FB-382D387E11B5}" presName="rootComposite" presStyleCnt="0"/>
      <dgm:spPr/>
    </dgm:pt>
    <dgm:pt modelId="{ED3880D3-C794-4A2B-8454-3FCEFBEEF91B}" type="pres">
      <dgm:prSet presAssocID="{4EA6579D-95F1-4E86-85FB-382D387E11B5}" presName="rootText" presStyleLbl="node3" presStyleIdx="4" presStyleCnt="24">
        <dgm:presLayoutVars>
          <dgm:chPref val="3"/>
        </dgm:presLayoutVars>
      </dgm:prSet>
      <dgm:spPr/>
    </dgm:pt>
    <dgm:pt modelId="{AE60E7EB-BDB5-42F7-8D54-CB5C1A86AD1C}" type="pres">
      <dgm:prSet presAssocID="{4EA6579D-95F1-4E86-85FB-382D387E11B5}" presName="rootConnector" presStyleLbl="node3" presStyleIdx="4" presStyleCnt="24"/>
      <dgm:spPr/>
    </dgm:pt>
    <dgm:pt modelId="{F49026B9-FF37-4FE9-BDD4-742A45CC8FAC}" type="pres">
      <dgm:prSet presAssocID="{4EA6579D-95F1-4E86-85FB-382D387E11B5}" presName="hierChild4" presStyleCnt="0"/>
      <dgm:spPr/>
    </dgm:pt>
    <dgm:pt modelId="{EC4279EC-02A9-47BA-933D-1FC6E9C3F4BA}" type="pres">
      <dgm:prSet presAssocID="{4EA6579D-95F1-4E86-85FB-382D387E11B5}" presName="hierChild5" presStyleCnt="0"/>
      <dgm:spPr/>
    </dgm:pt>
    <dgm:pt modelId="{89515ED0-C1E6-47BD-8CBD-2DDDDFFF1AB9}" type="pres">
      <dgm:prSet presAssocID="{C0507FA9-42ED-4650-90F8-F69F08B93A1C}" presName="Name37" presStyleLbl="parChTrans1D3" presStyleIdx="5" presStyleCnt="24"/>
      <dgm:spPr/>
    </dgm:pt>
    <dgm:pt modelId="{74B8F2E0-1C15-4D50-8CBC-29897B60516B}" type="pres">
      <dgm:prSet presAssocID="{FAF7AAE3-0515-471D-B203-CA9DA497EE16}" presName="hierRoot2" presStyleCnt="0">
        <dgm:presLayoutVars>
          <dgm:hierBranch val="init"/>
        </dgm:presLayoutVars>
      </dgm:prSet>
      <dgm:spPr/>
    </dgm:pt>
    <dgm:pt modelId="{B1A14EFD-9699-4B80-A38C-533173853DFA}" type="pres">
      <dgm:prSet presAssocID="{FAF7AAE3-0515-471D-B203-CA9DA497EE16}" presName="rootComposite" presStyleCnt="0"/>
      <dgm:spPr/>
    </dgm:pt>
    <dgm:pt modelId="{C0F71B7F-5A4A-41AF-B73D-C9975CEA7EB4}" type="pres">
      <dgm:prSet presAssocID="{FAF7AAE3-0515-471D-B203-CA9DA497EE16}" presName="rootText" presStyleLbl="node3" presStyleIdx="5" presStyleCnt="24">
        <dgm:presLayoutVars>
          <dgm:chPref val="3"/>
        </dgm:presLayoutVars>
      </dgm:prSet>
      <dgm:spPr/>
    </dgm:pt>
    <dgm:pt modelId="{134ACC7C-72B0-4104-B332-CF610EAF92D3}" type="pres">
      <dgm:prSet presAssocID="{FAF7AAE3-0515-471D-B203-CA9DA497EE16}" presName="rootConnector" presStyleLbl="node3" presStyleIdx="5" presStyleCnt="24"/>
      <dgm:spPr/>
    </dgm:pt>
    <dgm:pt modelId="{50937595-8A82-47F8-8A4C-91D407D515C2}" type="pres">
      <dgm:prSet presAssocID="{FAF7AAE3-0515-471D-B203-CA9DA497EE16}" presName="hierChild4" presStyleCnt="0"/>
      <dgm:spPr/>
    </dgm:pt>
    <dgm:pt modelId="{6FCDA85B-C262-41C2-AB90-A29D1A24AF93}" type="pres">
      <dgm:prSet presAssocID="{ABD1A417-FD70-4FD0-AA6D-BBEEFFB176D2}" presName="Name37" presStyleLbl="parChTrans1D4" presStyleIdx="0" presStyleCnt="8"/>
      <dgm:spPr/>
    </dgm:pt>
    <dgm:pt modelId="{55EA1633-9923-4840-AEA3-998D3A51CF48}" type="pres">
      <dgm:prSet presAssocID="{60C5A69D-C03F-4090-8EE2-57E2BB33C099}" presName="hierRoot2" presStyleCnt="0">
        <dgm:presLayoutVars>
          <dgm:hierBranch val="init"/>
        </dgm:presLayoutVars>
      </dgm:prSet>
      <dgm:spPr/>
    </dgm:pt>
    <dgm:pt modelId="{7A92764D-C95E-49A3-AE26-AEB4F2C91578}" type="pres">
      <dgm:prSet presAssocID="{60C5A69D-C03F-4090-8EE2-57E2BB33C099}" presName="rootComposite" presStyleCnt="0"/>
      <dgm:spPr/>
    </dgm:pt>
    <dgm:pt modelId="{FFAAC7B2-B242-4E19-9637-8398A9DB9DEE}" type="pres">
      <dgm:prSet presAssocID="{60C5A69D-C03F-4090-8EE2-57E2BB33C099}" presName="rootText" presStyleLbl="node4" presStyleIdx="0" presStyleCnt="8">
        <dgm:presLayoutVars>
          <dgm:chPref val="3"/>
        </dgm:presLayoutVars>
      </dgm:prSet>
      <dgm:spPr/>
    </dgm:pt>
    <dgm:pt modelId="{D5A0839E-D780-42CF-B391-4A89DAA25FAE}" type="pres">
      <dgm:prSet presAssocID="{60C5A69D-C03F-4090-8EE2-57E2BB33C099}" presName="rootConnector" presStyleLbl="node4" presStyleIdx="0" presStyleCnt="8"/>
      <dgm:spPr/>
    </dgm:pt>
    <dgm:pt modelId="{71A5AE18-D1F7-4AE7-A880-228186C28588}" type="pres">
      <dgm:prSet presAssocID="{60C5A69D-C03F-4090-8EE2-57E2BB33C099}" presName="hierChild4" presStyleCnt="0"/>
      <dgm:spPr/>
    </dgm:pt>
    <dgm:pt modelId="{79012791-5A8D-4AEB-92D6-483EB98A3CB5}" type="pres">
      <dgm:prSet presAssocID="{DF24A448-21B2-4BE0-90BF-E98E8B0740DB}" presName="Name37" presStyleLbl="parChTrans1D4" presStyleIdx="1" presStyleCnt="8"/>
      <dgm:spPr/>
    </dgm:pt>
    <dgm:pt modelId="{B8D93377-66B5-4DD7-9EF5-13ACFA3B836D}" type="pres">
      <dgm:prSet presAssocID="{397BE64F-23C1-417D-BD6B-C299A226BF2C}" presName="hierRoot2" presStyleCnt="0">
        <dgm:presLayoutVars>
          <dgm:hierBranch val="init"/>
        </dgm:presLayoutVars>
      </dgm:prSet>
      <dgm:spPr/>
    </dgm:pt>
    <dgm:pt modelId="{F6E38894-6E83-4D85-AC25-5751F0E8C218}" type="pres">
      <dgm:prSet presAssocID="{397BE64F-23C1-417D-BD6B-C299A226BF2C}" presName="rootComposite" presStyleCnt="0"/>
      <dgm:spPr/>
    </dgm:pt>
    <dgm:pt modelId="{7E3BDB5B-FECA-4C52-AC49-F50AD2168C85}" type="pres">
      <dgm:prSet presAssocID="{397BE64F-23C1-417D-BD6B-C299A226BF2C}" presName="rootText" presStyleLbl="node4" presStyleIdx="1" presStyleCnt="8">
        <dgm:presLayoutVars>
          <dgm:chPref val="3"/>
        </dgm:presLayoutVars>
      </dgm:prSet>
      <dgm:spPr/>
    </dgm:pt>
    <dgm:pt modelId="{BDEAA138-482B-4010-9086-50B93ACD90D2}" type="pres">
      <dgm:prSet presAssocID="{397BE64F-23C1-417D-BD6B-C299A226BF2C}" presName="rootConnector" presStyleLbl="node4" presStyleIdx="1" presStyleCnt="8"/>
      <dgm:spPr/>
    </dgm:pt>
    <dgm:pt modelId="{A86E2FD8-48B2-473A-A7C3-6965C2035B8A}" type="pres">
      <dgm:prSet presAssocID="{397BE64F-23C1-417D-BD6B-C299A226BF2C}" presName="hierChild4" presStyleCnt="0"/>
      <dgm:spPr/>
    </dgm:pt>
    <dgm:pt modelId="{E25AFED0-32AD-40E3-A6F8-9E1A22DB6EED}" type="pres">
      <dgm:prSet presAssocID="{397BE64F-23C1-417D-BD6B-C299A226BF2C}" presName="hierChild5" presStyleCnt="0"/>
      <dgm:spPr/>
    </dgm:pt>
    <dgm:pt modelId="{3F7CC927-17CB-42A3-B15B-03B0D9EC218A}" type="pres">
      <dgm:prSet presAssocID="{9D658C6F-A1C0-4C99-AE2E-B69F3C6D95AC}" presName="Name37" presStyleLbl="parChTrans1D4" presStyleIdx="2" presStyleCnt="8"/>
      <dgm:spPr/>
    </dgm:pt>
    <dgm:pt modelId="{23C2A5FF-27AA-4B4E-ABE0-090F64F79C74}" type="pres">
      <dgm:prSet presAssocID="{4C24A45C-E928-4A72-AA3B-AA18FE93F34D}" presName="hierRoot2" presStyleCnt="0">
        <dgm:presLayoutVars>
          <dgm:hierBranch val="init"/>
        </dgm:presLayoutVars>
      </dgm:prSet>
      <dgm:spPr/>
    </dgm:pt>
    <dgm:pt modelId="{44A4AC13-0242-469D-9988-1F9A0435E609}" type="pres">
      <dgm:prSet presAssocID="{4C24A45C-E928-4A72-AA3B-AA18FE93F34D}" presName="rootComposite" presStyleCnt="0"/>
      <dgm:spPr/>
    </dgm:pt>
    <dgm:pt modelId="{A2DE6FCF-9D3A-4486-BAF4-D0980BA6E473}" type="pres">
      <dgm:prSet presAssocID="{4C24A45C-E928-4A72-AA3B-AA18FE93F34D}" presName="rootText" presStyleLbl="node4" presStyleIdx="2" presStyleCnt="8">
        <dgm:presLayoutVars>
          <dgm:chPref val="3"/>
        </dgm:presLayoutVars>
      </dgm:prSet>
      <dgm:spPr/>
    </dgm:pt>
    <dgm:pt modelId="{9779FEB9-6F14-43E5-9B42-97B623E83A1B}" type="pres">
      <dgm:prSet presAssocID="{4C24A45C-E928-4A72-AA3B-AA18FE93F34D}" presName="rootConnector" presStyleLbl="node4" presStyleIdx="2" presStyleCnt="8"/>
      <dgm:spPr/>
    </dgm:pt>
    <dgm:pt modelId="{A94BD788-069E-4D28-8812-AAC52D295EBB}" type="pres">
      <dgm:prSet presAssocID="{4C24A45C-E928-4A72-AA3B-AA18FE93F34D}" presName="hierChild4" presStyleCnt="0"/>
      <dgm:spPr/>
    </dgm:pt>
    <dgm:pt modelId="{28225B37-8DF0-4D3F-884E-20833CF0DD81}" type="pres">
      <dgm:prSet presAssocID="{4C24A45C-E928-4A72-AA3B-AA18FE93F34D}" presName="hierChild5" presStyleCnt="0"/>
      <dgm:spPr/>
    </dgm:pt>
    <dgm:pt modelId="{AAB5BEB8-8547-441C-9C03-11A47185A080}" type="pres">
      <dgm:prSet presAssocID="{DBE15899-19D3-4D80-B246-2FE0C869D935}" presName="Name37" presStyleLbl="parChTrans1D4" presStyleIdx="3" presStyleCnt="8"/>
      <dgm:spPr/>
    </dgm:pt>
    <dgm:pt modelId="{329BCEB0-7EAA-4BDE-A805-52CC00231C2C}" type="pres">
      <dgm:prSet presAssocID="{DBFEAC7E-E04E-4EF1-9C3F-552C00D17D18}" presName="hierRoot2" presStyleCnt="0">
        <dgm:presLayoutVars>
          <dgm:hierBranch val="init"/>
        </dgm:presLayoutVars>
      </dgm:prSet>
      <dgm:spPr/>
    </dgm:pt>
    <dgm:pt modelId="{96FE3E89-A1EF-48F2-B06F-0946B7C4667C}" type="pres">
      <dgm:prSet presAssocID="{DBFEAC7E-E04E-4EF1-9C3F-552C00D17D18}" presName="rootComposite" presStyleCnt="0"/>
      <dgm:spPr/>
    </dgm:pt>
    <dgm:pt modelId="{A721DBD5-6A89-4EF2-A6BD-1B33A64AA30C}" type="pres">
      <dgm:prSet presAssocID="{DBFEAC7E-E04E-4EF1-9C3F-552C00D17D18}" presName="rootText" presStyleLbl="node4" presStyleIdx="3" presStyleCnt="8">
        <dgm:presLayoutVars>
          <dgm:chPref val="3"/>
        </dgm:presLayoutVars>
      </dgm:prSet>
      <dgm:spPr/>
    </dgm:pt>
    <dgm:pt modelId="{D1C32EE1-5EDF-474B-B67C-266977884AA7}" type="pres">
      <dgm:prSet presAssocID="{DBFEAC7E-E04E-4EF1-9C3F-552C00D17D18}" presName="rootConnector" presStyleLbl="node4" presStyleIdx="3" presStyleCnt="8"/>
      <dgm:spPr/>
    </dgm:pt>
    <dgm:pt modelId="{19411587-7F90-4B3A-9592-D1C99D001A30}" type="pres">
      <dgm:prSet presAssocID="{DBFEAC7E-E04E-4EF1-9C3F-552C00D17D18}" presName="hierChild4" presStyleCnt="0"/>
      <dgm:spPr/>
    </dgm:pt>
    <dgm:pt modelId="{B80B767E-1149-4DE8-940C-866CFE5AA12E}" type="pres">
      <dgm:prSet presAssocID="{DBFEAC7E-E04E-4EF1-9C3F-552C00D17D18}" presName="hierChild5" presStyleCnt="0"/>
      <dgm:spPr/>
    </dgm:pt>
    <dgm:pt modelId="{D9EC4EA8-D8E4-44D9-99E2-B96E7C82F4C5}" type="pres">
      <dgm:prSet presAssocID="{55C63CD5-D4F2-4778-B4B8-25CA03539857}" presName="Name37" presStyleLbl="parChTrans1D4" presStyleIdx="4" presStyleCnt="8"/>
      <dgm:spPr/>
    </dgm:pt>
    <dgm:pt modelId="{15214301-4DC3-456E-9EA1-E725A20E3F8A}" type="pres">
      <dgm:prSet presAssocID="{72026DEF-1CE2-41C3-B118-8842FB42292D}" presName="hierRoot2" presStyleCnt="0">
        <dgm:presLayoutVars>
          <dgm:hierBranch val="init"/>
        </dgm:presLayoutVars>
      </dgm:prSet>
      <dgm:spPr/>
    </dgm:pt>
    <dgm:pt modelId="{23599643-4D5F-456A-A7F1-0EA0B35C1897}" type="pres">
      <dgm:prSet presAssocID="{72026DEF-1CE2-41C3-B118-8842FB42292D}" presName="rootComposite" presStyleCnt="0"/>
      <dgm:spPr/>
    </dgm:pt>
    <dgm:pt modelId="{D8230A9A-EB93-44CA-9B01-B1306BDD4CCA}" type="pres">
      <dgm:prSet presAssocID="{72026DEF-1CE2-41C3-B118-8842FB42292D}" presName="rootText" presStyleLbl="node4" presStyleIdx="4" presStyleCnt="8">
        <dgm:presLayoutVars>
          <dgm:chPref val="3"/>
        </dgm:presLayoutVars>
      </dgm:prSet>
      <dgm:spPr/>
    </dgm:pt>
    <dgm:pt modelId="{87B79FB5-99F9-4D20-9310-A89031E81DDA}" type="pres">
      <dgm:prSet presAssocID="{72026DEF-1CE2-41C3-B118-8842FB42292D}" presName="rootConnector" presStyleLbl="node4" presStyleIdx="4" presStyleCnt="8"/>
      <dgm:spPr/>
    </dgm:pt>
    <dgm:pt modelId="{54EA897F-EA4E-469A-9AAB-DFB9CAAF0D86}" type="pres">
      <dgm:prSet presAssocID="{72026DEF-1CE2-41C3-B118-8842FB42292D}" presName="hierChild4" presStyleCnt="0"/>
      <dgm:spPr/>
    </dgm:pt>
    <dgm:pt modelId="{3EEEB2BD-261A-4306-B470-C531E46EC97F}" type="pres">
      <dgm:prSet presAssocID="{72026DEF-1CE2-41C3-B118-8842FB42292D}" presName="hierChild5" presStyleCnt="0"/>
      <dgm:spPr/>
    </dgm:pt>
    <dgm:pt modelId="{33FCEB03-114F-48B3-9841-3F701FC52626}" type="pres">
      <dgm:prSet presAssocID="{60C5A69D-C03F-4090-8EE2-57E2BB33C099}" presName="hierChild5" presStyleCnt="0"/>
      <dgm:spPr/>
    </dgm:pt>
    <dgm:pt modelId="{16F416C4-8AB0-4E6D-85FF-35E8356716AD}" type="pres">
      <dgm:prSet presAssocID="{FAF7AAE3-0515-471D-B203-CA9DA497EE16}" presName="hierChild5" presStyleCnt="0"/>
      <dgm:spPr/>
    </dgm:pt>
    <dgm:pt modelId="{1C0D615B-BD8C-49FF-8EBC-E8DBFDA36B82}" type="pres">
      <dgm:prSet presAssocID="{2038D666-8F7C-4218-AC49-8B96B07F7F36}" presName="hierChild5" presStyleCnt="0"/>
      <dgm:spPr/>
    </dgm:pt>
    <dgm:pt modelId="{A46A938E-A0BC-4B0D-A9D7-4C288F488CBC}" type="pres">
      <dgm:prSet presAssocID="{2B5859EB-1AC6-4C87-9C9A-3CB1AE72F4C2}" presName="Name37" presStyleLbl="parChTrans1D2" presStyleIdx="1" presStyleCnt="6"/>
      <dgm:spPr/>
    </dgm:pt>
    <dgm:pt modelId="{8A614CDB-7BD2-4FF1-A580-5AE619CE6339}" type="pres">
      <dgm:prSet presAssocID="{90C354AB-F162-40BE-8A2B-4C19AD6337CF}" presName="hierRoot2" presStyleCnt="0">
        <dgm:presLayoutVars>
          <dgm:hierBranch val="init"/>
        </dgm:presLayoutVars>
      </dgm:prSet>
      <dgm:spPr/>
    </dgm:pt>
    <dgm:pt modelId="{9C0CBFA0-84A1-4785-9147-AFF4AE9189E6}" type="pres">
      <dgm:prSet presAssocID="{90C354AB-F162-40BE-8A2B-4C19AD6337CF}" presName="rootComposite" presStyleCnt="0"/>
      <dgm:spPr/>
    </dgm:pt>
    <dgm:pt modelId="{89D2E582-C1BB-4912-9E57-DFFC353AC0E3}" type="pres">
      <dgm:prSet presAssocID="{90C354AB-F162-40BE-8A2B-4C19AD6337CF}" presName="rootText" presStyleLbl="node2" presStyleIdx="1" presStyleCnt="6">
        <dgm:presLayoutVars>
          <dgm:chPref val="3"/>
        </dgm:presLayoutVars>
      </dgm:prSet>
      <dgm:spPr/>
    </dgm:pt>
    <dgm:pt modelId="{DD5B3B0F-FD0E-4093-B85F-499F7B908F1B}" type="pres">
      <dgm:prSet presAssocID="{90C354AB-F162-40BE-8A2B-4C19AD6337CF}" presName="rootConnector" presStyleLbl="node2" presStyleIdx="1" presStyleCnt="6"/>
      <dgm:spPr/>
    </dgm:pt>
    <dgm:pt modelId="{D1E06A05-3CEC-4B04-BB50-18AE77B1E7CD}" type="pres">
      <dgm:prSet presAssocID="{90C354AB-F162-40BE-8A2B-4C19AD6337CF}" presName="hierChild4" presStyleCnt="0"/>
      <dgm:spPr/>
    </dgm:pt>
    <dgm:pt modelId="{20D59A59-A3BD-4170-8421-3ECE089525B3}" type="pres">
      <dgm:prSet presAssocID="{73692AA7-7E63-468D-981E-95EEEA29F5E6}" presName="Name37" presStyleLbl="parChTrans1D3" presStyleIdx="6" presStyleCnt="24"/>
      <dgm:spPr/>
    </dgm:pt>
    <dgm:pt modelId="{D473E595-B20F-4ACC-B0CD-A9657A79B037}" type="pres">
      <dgm:prSet presAssocID="{50A815E6-716B-40ED-AD72-600C1224DE18}" presName="hierRoot2" presStyleCnt="0">
        <dgm:presLayoutVars>
          <dgm:hierBranch val="init"/>
        </dgm:presLayoutVars>
      </dgm:prSet>
      <dgm:spPr/>
    </dgm:pt>
    <dgm:pt modelId="{738041AB-995D-426A-88B8-9051F1957591}" type="pres">
      <dgm:prSet presAssocID="{50A815E6-716B-40ED-AD72-600C1224DE18}" presName="rootComposite" presStyleCnt="0"/>
      <dgm:spPr/>
    </dgm:pt>
    <dgm:pt modelId="{A013368D-4114-4E68-B2CA-E0A8DFEF84BE}" type="pres">
      <dgm:prSet presAssocID="{50A815E6-716B-40ED-AD72-600C1224DE18}" presName="rootText" presStyleLbl="node3" presStyleIdx="6" presStyleCnt="24">
        <dgm:presLayoutVars>
          <dgm:chPref val="3"/>
        </dgm:presLayoutVars>
      </dgm:prSet>
      <dgm:spPr/>
    </dgm:pt>
    <dgm:pt modelId="{0180D4E5-EC77-4A41-80D6-2A5B4018D010}" type="pres">
      <dgm:prSet presAssocID="{50A815E6-716B-40ED-AD72-600C1224DE18}" presName="rootConnector" presStyleLbl="node3" presStyleIdx="6" presStyleCnt="24"/>
      <dgm:spPr/>
    </dgm:pt>
    <dgm:pt modelId="{F082BA78-D512-4A93-9D32-39D6D4F3EF21}" type="pres">
      <dgm:prSet presAssocID="{50A815E6-716B-40ED-AD72-600C1224DE18}" presName="hierChild4" presStyleCnt="0"/>
      <dgm:spPr/>
    </dgm:pt>
    <dgm:pt modelId="{68883779-302A-4CB4-827C-2E209BC7ACFB}" type="pres">
      <dgm:prSet presAssocID="{50A815E6-716B-40ED-AD72-600C1224DE18}" presName="hierChild5" presStyleCnt="0"/>
      <dgm:spPr/>
    </dgm:pt>
    <dgm:pt modelId="{FB7A2BDA-7604-487A-B493-0F3C4275F08E}" type="pres">
      <dgm:prSet presAssocID="{F02871B3-67B2-47C5-91BB-DCADD52B8792}" presName="Name37" presStyleLbl="parChTrans1D3" presStyleIdx="7" presStyleCnt="24"/>
      <dgm:spPr/>
    </dgm:pt>
    <dgm:pt modelId="{47A27B2B-E762-4AA8-95EC-5F6BCF5CBD16}" type="pres">
      <dgm:prSet presAssocID="{FC49DCA6-BA87-4831-9D46-4662E20E440A}" presName="hierRoot2" presStyleCnt="0">
        <dgm:presLayoutVars>
          <dgm:hierBranch val="init"/>
        </dgm:presLayoutVars>
      </dgm:prSet>
      <dgm:spPr/>
    </dgm:pt>
    <dgm:pt modelId="{53DFCDEF-7E96-4E38-8D74-823D5011DFF0}" type="pres">
      <dgm:prSet presAssocID="{FC49DCA6-BA87-4831-9D46-4662E20E440A}" presName="rootComposite" presStyleCnt="0"/>
      <dgm:spPr/>
    </dgm:pt>
    <dgm:pt modelId="{C909B78F-36E6-4703-860F-701CE589CB7E}" type="pres">
      <dgm:prSet presAssocID="{FC49DCA6-BA87-4831-9D46-4662E20E440A}" presName="rootText" presStyleLbl="node3" presStyleIdx="7" presStyleCnt="24">
        <dgm:presLayoutVars>
          <dgm:chPref val="3"/>
        </dgm:presLayoutVars>
      </dgm:prSet>
      <dgm:spPr/>
    </dgm:pt>
    <dgm:pt modelId="{AC9B9567-163B-46B9-9996-2F43BFC5F49A}" type="pres">
      <dgm:prSet presAssocID="{FC49DCA6-BA87-4831-9D46-4662E20E440A}" presName="rootConnector" presStyleLbl="node3" presStyleIdx="7" presStyleCnt="24"/>
      <dgm:spPr/>
    </dgm:pt>
    <dgm:pt modelId="{822605B3-0DED-4A41-999A-94FAEF00BB4C}" type="pres">
      <dgm:prSet presAssocID="{FC49DCA6-BA87-4831-9D46-4662E20E440A}" presName="hierChild4" presStyleCnt="0"/>
      <dgm:spPr/>
    </dgm:pt>
    <dgm:pt modelId="{D2A2A7E4-7ACD-42FD-8625-960D54B94C97}" type="pres">
      <dgm:prSet presAssocID="{FC49DCA6-BA87-4831-9D46-4662E20E440A}" presName="hierChild5" presStyleCnt="0"/>
      <dgm:spPr/>
    </dgm:pt>
    <dgm:pt modelId="{E0FEF813-FBA6-4829-B6E1-3A4CD3864616}" type="pres">
      <dgm:prSet presAssocID="{FE562AC8-2C9E-48AC-A031-F5B7F91CEF1D}" presName="Name37" presStyleLbl="parChTrans1D3" presStyleIdx="8" presStyleCnt="24"/>
      <dgm:spPr/>
    </dgm:pt>
    <dgm:pt modelId="{8576E122-9AE3-4FFA-80DF-E38933198C54}" type="pres">
      <dgm:prSet presAssocID="{CCE8C14E-3FC4-4A64-AF16-EEACA9B2574C}" presName="hierRoot2" presStyleCnt="0">
        <dgm:presLayoutVars>
          <dgm:hierBranch val="init"/>
        </dgm:presLayoutVars>
      </dgm:prSet>
      <dgm:spPr/>
    </dgm:pt>
    <dgm:pt modelId="{9716760C-65F3-4CFF-BCCD-022E197D0D2C}" type="pres">
      <dgm:prSet presAssocID="{CCE8C14E-3FC4-4A64-AF16-EEACA9B2574C}" presName="rootComposite" presStyleCnt="0"/>
      <dgm:spPr/>
    </dgm:pt>
    <dgm:pt modelId="{3D6F80E2-CF79-458E-BB1D-D720445AD7B4}" type="pres">
      <dgm:prSet presAssocID="{CCE8C14E-3FC4-4A64-AF16-EEACA9B2574C}" presName="rootText" presStyleLbl="node3" presStyleIdx="8" presStyleCnt="24">
        <dgm:presLayoutVars>
          <dgm:chPref val="3"/>
        </dgm:presLayoutVars>
      </dgm:prSet>
      <dgm:spPr/>
    </dgm:pt>
    <dgm:pt modelId="{B5BF9295-8328-4375-9086-335449388373}" type="pres">
      <dgm:prSet presAssocID="{CCE8C14E-3FC4-4A64-AF16-EEACA9B2574C}" presName="rootConnector" presStyleLbl="node3" presStyleIdx="8" presStyleCnt="24"/>
      <dgm:spPr/>
    </dgm:pt>
    <dgm:pt modelId="{C98226C1-D079-45AA-882D-4E97690AC8D1}" type="pres">
      <dgm:prSet presAssocID="{CCE8C14E-3FC4-4A64-AF16-EEACA9B2574C}" presName="hierChild4" presStyleCnt="0"/>
      <dgm:spPr/>
    </dgm:pt>
    <dgm:pt modelId="{A6CEDD93-EFBE-41DF-BB4C-2EFD14A96D67}" type="pres">
      <dgm:prSet presAssocID="{CCE8C14E-3FC4-4A64-AF16-EEACA9B2574C}" presName="hierChild5" presStyleCnt="0"/>
      <dgm:spPr/>
    </dgm:pt>
    <dgm:pt modelId="{56497840-FE03-483E-8899-B116737076C9}" type="pres">
      <dgm:prSet presAssocID="{30FBBC33-CB3C-451E-ABA5-F2E402E4C04C}" presName="Name37" presStyleLbl="parChTrans1D3" presStyleIdx="9" presStyleCnt="24"/>
      <dgm:spPr/>
    </dgm:pt>
    <dgm:pt modelId="{230AE3F2-0FC9-4516-B08B-F95D3C07C2B6}" type="pres">
      <dgm:prSet presAssocID="{2D2BA077-1212-49E1-A08C-856E532044F2}" presName="hierRoot2" presStyleCnt="0">
        <dgm:presLayoutVars>
          <dgm:hierBranch val="init"/>
        </dgm:presLayoutVars>
      </dgm:prSet>
      <dgm:spPr/>
    </dgm:pt>
    <dgm:pt modelId="{4CA7E2A4-F0CB-4BD1-B246-D9DA447663FE}" type="pres">
      <dgm:prSet presAssocID="{2D2BA077-1212-49E1-A08C-856E532044F2}" presName="rootComposite" presStyleCnt="0"/>
      <dgm:spPr/>
    </dgm:pt>
    <dgm:pt modelId="{CD35D457-62A4-4B26-8744-CF4870A14472}" type="pres">
      <dgm:prSet presAssocID="{2D2BA077-1212-49E1-A08C-856E532044F2}" presName="rootText" presStyleLbl="node3" presStyleIdx="9" presStyleCnt="24">
        <dgm:presLayoutVars>
          <dgm:chPref val="3"/>
        </dgm:presLayoutVars>
      </dgm:prSet>
      <dgm:spPr/>
    </dgm:pt>
    <dgm:pt modelId="{F4720617-BC26-4DFB-86DA-BA4D01E6F197}" type="pres">
      <dgm:prSet presAssocID="{2D2BA077-1212-49E1-A08C-856E532044F2}" presName="rootConnector" presStyleLbl="node3" presStyleIdx="9" presStyleCnt="24"/>
      <dgm:spPr/>
    </dgm:pt>
    <dgm:pt modelId="{96B9DC35-A388-4007-B190-F21174CEED44}" type="pres">
      <dgm:prSet presAssocID="{2D2BA077-1212-49E1-A08C-856E532044F2}" presName="hierChild4" presStyleCnt="0"/>
      <dgm:spPr/>
    </dgm:pt>
    <dgm:pt modelId="{999044AA-7B47-407F-905C-27A75602158F}" type="pres">
      <dgm:prSet presAssocID="{2D2BA077-1212-49E1-A08C-856E532044F2}" presName="hierChild5" presStyleCnt="0"/>
      <dgm:spPr/>
    </dgm:pt>
    <dgm:pt modelId="{C845D48D-4A5C-4AD1-B737-E3FA349387AC}" type="pres">
      <dgm:prSet presAssocID="{43731E96-EBC4-4391-AE36-8AB901F934AE}" presName="Name37" presStyleLbl="parChTrans1D3" presStyleIdx="10" presStyleCnt="24"/>
      <dgm:spPr/>
    </dgm:pt>
    <dgm:pt modelId="{AB762055-5FC0-474D-BD28-24ED963FB257}" type="pres">
      <dgm:prSet presAssocID="{D32A1804-F434-4938-B9C2-C26EE441863B}" presName="hierRoot2" presStyleCnt="0">
        <dgm:presLayoutVars>
          <dgm:hierBranch val="init"/>
        </dgm:presLayoutVars>
      </dgm:prSet>
      <dgm:spPr/>
    </dgm:pt>
    <dgm:pt modelId="{34628966-53D8-4E70-A545-27F2D700710D}" type="pres">
      <dgm:prSet presAssocID="{D32A1804-F434-4938-B9C2-C26EE441863B}" presName="rootComposite" presStyleCnt="0"/>
      <dgm:spPr/>
    </dgm:pt>
    <dgm:pt modelId="{F13DFA30-9FA2-40DA-9A9C-2AFABE56782B}" type="pres">
      <dgm:prSet presAssocID="{D32A1804-F434-4938-B9C2-C26EE441863B}" presName="rootText" presStyleLbl="node3" presStyleIdx="10" presStyleCnt="24">
        <dgm:presLayoutVars>
          <dgm:chPref val="3"/>
        </dgm:presLayoutVars>
      </dgm:prSet>
      <dgm:spPr/>
    </dgm:pt>
    <dgm:pt modelId="{DE0C8189-C4AD-4A4A-83A4-79459E3E4D57}" type="pres">
      <dgm:prSet presAssocID="{D32A1804-F434-4938-B9C2-C26EE441863B}" presName="rootConnector" presStyleLbl="node3" presStyleIdx="10" presStyleCnt="24"/>
      <dgm:spPr/>
    </dgm:pt>
    <dgm:pt modelId="{1530ACC5-42E9-4342-9E1F-D392F20007F1}" type="pres">
      <dgm:prSet presAssocID="{D32A1804-F434-4938-B9C2-C26EE441863B}" presName="hierChild4" presStyleCnt="0"/>
      <dgm:spPr/>
    </dgm:pt>
    <dgm:pt modelId="{E5E3D7AE-3AEF-41A0-8041-CD5D2F315158}" type="pres">
      <dgm:prSet presAssocID="{D32A1804-F434-4938-B9C2-C26EE441863B}" presName="hierChild5" presStyleCnt="0"/>
      <dgm:spPr/>
    </dgm:pt>
    <dgm:pt modelId="{1C56CB82-DA08-4F95-B860-4709CAE729F7}" type="pres">
      <dgm:prSet presAssocID="{90C354AB-F162-40BE-8A2B-4C19AD6337CF}" presName="hierChild5" presStyleCnt="0"/>
      <dgm:spPr/>
    </dgm:pt>
    <dgm:pt modelId="{F650DD8D-201A-4301-9DF5-9F0FC49F7D36}" type="pres">
      <dgm:prSet presAssocID="{5C4DB266-B47B-410C-929E-1479FCA8FBE8}" presName="Name37" presStyleLbl="parChTrans1D2" presStyleIdx="2" presStyleCnt="6"/>
      <dgm:spPr/>
    </dgm:pt>
    <dgm:pt modelId="{CF29FECC-80F6-4FDB-9B59-537302E85138}" type="pres">
      <dgm:prSet presAssocID="{C72206D4-64D5-43F7-AD16-68CB5FF834E8}" presName="hierRoot2" presStyleCnt="0">
        <dgm:presLayoutVars>
          <dgm:hierBranch val="init"/>
        </dgm:presLayoutVars>
      </dgm:prSet>
      <dgm:spPr/>
    </dgm:pt>
    <dgm:pt modelId="{18CFEFC5-C566-4A6D-ABDF-DAF9FB522449}" type="pres">
      <dgm:prSet presAssocID="{C72206D4-64D5-43F7-AD16-68CB5FF834E8}" presName="rootComposite" presStyleCnt="0"/>
      <dgm:spPr/>
    </dgm:pt>
    <dgm:pt modelId="{4D9E87E1-A114-47B5-9542-CC8FD04027A4}" type="pres">
      <dgm:prSet presAssocID="{C72206D4-64D5-43F7-AD16-68CB5FF834E8}" presName="rootText" presStyleLbl="node2" presStyleIdx="2" presStyleCnt="6">
        <dgm:presLayoutVars>
          <dgm:chPref val="3"/>
        </dgm:presLayoutVars>
      </dgm:prSet>
      <dgm:spPr/>
    </dgm:pt>
    <dgm:pt modelId="{2897BD0E-DA95-4A85-A3CC-9223EA303173}" type="pres">
      <dgm:prSet presAssocID="{C72206D4-64D5-43F7-AD16-68CB5FF834E8}" presName="rootConnector" presStyleLbl="node2" presStyleIdx="2" presStyleCnt="6"/>
      <dgm:spPr/>
    </dgm:pt>
    <dgm:pt modelId="{DEA546F6-0D45-458E-83DA-E9B57A8F5F1E}" type="pres">
      <dgm:prSet presAssocID="{C72206D4-64D5-43F7-AD16-68CB5FF834E8}" presName="hierChild4" presStyleCnt="0"/>
      <dgm:spPr/>
    </dgm:pt>
    <dgm:pt modelId="{8A55EF6E-EAB1-41F2-9F16-5F96B8993F29}" type="pres">
      <dgm:prSet presAssocID="{B8351888-FFCD-4A77-9350-BC0D42B35444}" presName="Name37" presStyleLbl="parChTrans1D3" presStyleIdx="11" presStyleCnt="24"/>
      <dgm:spPr/>
    </dgm:pt>
    <dgm:pt modelId="{55B32699-EB29-4F40-8CFD-9277517074E5}" type="pres">
      <dgm:prSet presAssocID="{14464806-E100-4EB3-9F70-DD80323E763F}" presName="hierRoot2" presStyleCnt="0">
        <dgm:presLayoutVars>
          <dgm:hierBranch val="init"/>
        </dgm:presLayoutVars>
      </dgm:prSet>
      <dgm:spPr/>
    </dgm:pt>
    <dgm:pt modelId="{5E99FB15-D236-4B45-9B1E-B63253060DC7}" type="pres">
      <dgm:prSet presAssocID="{14464806-E100-4EB3-9F70-DD80323E763F}" presName="rootComposite" presStyleCnt="0"/>
      <dgm:spPr/>
    </dgm:pt>
    <dgm:pt modelId="{D7F62515-5EB4-411F-8A93-0E4066D025F4}" type="pres">
      <dgm:prSet presAssocID="{14464806-E100-4EB3-9F70-DD80323E763F}" presName="rootText" presStyleLbl="node3" presStyleIdx="11" presStyleCnt="24">
        <dgm:presLayoutVars>
          <dgm:chPref val="3"/>
        </dgm:presLayoutVars>
      </dgm:prSet>
      <dgm:spPr/>
    </dgm:pt>
    <dgm:pt modelId="{47BD68EF-7FAF-4DBE-8F03-87C0F62A578C}" type="pres">
      <dgm:prSet presAssocID="{14464806-E100-4EB3-9F70-DD80323E763F}" presName="rootConnector" presStyleLbl="node3" presStyleIdx="11" presStyleCnt="24"/>
      <dgm:spPr/>
    </dgm:pt>
    <dgm:pt modelId="{03A40D37-3179-4330-9913-FCE6F75417EC}" type="pres">
      <dgm:prSet presAssocID="{14464806-E100-4EB3-9F70-DD80323E763F}" presName="hierChild4" presStyleCnt="0"/>
      <dgm:spPr/>
    </dgm:pt>
    <dgm:pt modelId="{EFD21A49-726B-4FEF-8562-8F31103DE44C}" type="pres">
      <dgm:prSet presAssocID="{14464806-E100-4EB3-9F70-DD80323E763F}" presName="hierChild5" presStyleCnt="0"/>
      <dgm:spPr/>
    </dgm:pt>
    <dgm:pt modelId="{4C5ED295-AE8E-442F-8178-C1DD07BDC9A7}" type="pres">
      <dgm:prSet presAssocID="{6DA102DF-A8D9-4529-964E-61B21D3DC29E}" presName="Name37" presStyleLbl="parChTrans1D3" presStyleIdx="12" presStyleCnt="24"/>
      <dgm:spPr/>
    </dgm:pt>
    <dgm:pt modelId="{79515535-109C-44F3-AA7E-AD67D47080CA}" type="pres">
      <dgm:prSet presAssocID="{A1288154-B06D-4E83-BB10-EA388DB681B5}" presName="hierRoot2" presStyleCnt="0">
        <dgm:presLayoutVars>
          <dgm:hierBranch val="init"/>
        </dgm:presLayoutVars>
      </dgm:prSet>
      <dgm:spPr/>
    </dgm:pt>
    <dgm:pt modelId="{0446A485-6568-45CC-B69B-0C700F380E5E}" type="pres">
      <dgm:prSet presAssocID="{A1288154-B06D-4E83-BB10-EA388DB681B5}" presName="rootComposite" presStyleCnt="0"/>
      <dgm:spPr/>
    </dgm:pt>
    <dgm:pt modelId="{89CBBC22-05F1-4603-B5BE-646EDFC51EE7}" type="pres">
      <dgm:prSet presAssocID="{A1288154-B06D-4E83-BB10-EA388DB681B5}" presName="rootText" presStyleLbl="node3" presStyleIdx="12" presStyleCnt="24">
        <dgm:presLayoutVars>
          <dgm:chPref val="3"/>
        </dgm:presLayoutVars>
      </dgm:prSet>
      <dgm:spPr/>
    </dgm:pt>
    <dgm:pt modelId="{65E7F503-F176-4C3C-81A4-8F17276D348C}" type="pres">
      <dgm:prSet presAssocID="{A1288154-B06D-4E83-BB10-EA388DB681B5}" presName="rootConnector" presStyleLbl="node3" presStyleIdx="12" presStyleCnt="24"/>
      <dgm:spPr/>
    </dgm:pt>
    <dgm:pt modelId="{49FEBA0A-5F84-45F2-AD61-08129444EA60}" type="pres">
      <dgm:prSet presAssocID="{A1288154-B06D-4E83-BB10-EA388DB681B5}" presName="hierChild4" presStyleCnt="0"/>
      <dgm:spPr/>
    </dgm:pt>
    <dgm:pt modelId="{607B42AD-D99E-45A1-988D-8AE55E56535D}" type="pres">
      <dgm:prSet presAssocID="{A1288154-B06D-4E83-BB10-EA388DB681B5}" presName="hierChild5" presStyleCnt="0"/>
      <dgm:spPr/>
    </dgm:pt>
    <dgm:pt modelId="{11651D20-D593-472B-B43D-E1AAF34DAD0F}" type="pres">
      <dgm:prSet presAssocID="{32425096-FE1C-4108-86E2-4F4FE9BECA49}" presName="Name37" presStyleLbl="parChTrans1D3" presStyleIdx="13" presStyleCnt="24"/>
      <dgm:spPr/>
    </dgm:pt>
    <dgm:pt modelId="{106B14F1-0176-40C5-8A26-63EFFF180A7A}" type="pres">
      <dgm:prSet presAssocID="{C8A3F478-BA7E-46E4-AB5B-7F85CD7849E0}" presName="hierRoot2" presStyleCnt="0">
        <dgm:presLayoutVars>
          <dgm:hierBranch val="init"/>
        </dgm:presLayoutVars>
      </dgm:prSet>
      <dgm:spPr/>
    </dgm:pt>
    <dgm:pt modelId="{0AF56CD0-F90C-4A32-9FBF-8719295706E2}" type="pres">
      <dgm:prSet presAssocID="{C8A3F478-BA7E-46E4-AB5B-7F85CD7849E0}" presName="rootComposite" presStyleCnt="0"/>
      <dgm:spPr/>
    </dgm:pt>
    <dgm:pt modelId="{1A00ED36-DA1D-4AD2-9DD0-919A476334F1}" type="pres">
      <dgm:prSet presAssocID="{C8A3F478-BA7E-46E4-AB5B-7F85CD7849E0}" presName="rootText" presStyleLbl="node3" presStyleIdx="13" presStyleCnt="24">
        <dgm:presLayoutVars>
          <dgm:chPref val="3"/>
        </dgm:presLayoutVars>
      </dgm:prSet>
      <dgm:spPr/>
    </dgm:pt>
    <dgm:pt modelId="{F33A0B07-9A45-4FD9-BDB6-3BC010C9B23C}" type="pres">
      <dgm:prSet presAssocID="{C8A3F478-BA7E-46E4-AB5B-7F85CD7849E0}" presName="rootConnector" presStyleLbl="node3" presStyleIdx="13" presStyleCnt="24"/>
      <dgm:spPr/>
    </dgm:pt>
    <dgm:pt modelId="{5B3E1625-021F-45A0-8456-6DE057477A90}" type="pres">
      <dgm:prSet presAssocID="{C8A3F478-BA7E-46E4-AB5B-7F85CD7849E0}" presName="hierChild4" presStyleCnt="0"/>
      <dgm:spPr/>
    </dgm:pt>
    <dgm:pt modelId="{17FCD006-C3A8-49A1-B1F2-8660FE358909}" type="pres">
      <dgm:prSet presAssocID="{C8A3F478-BA7E-46E4-AB5B-7F85CD7849E0}" presName="hierChild5" presStyleCnt="0"/>
      <dgm:spPr/>
    </dgm:pt>
    <dgm:pt modelId="{06F53AD6-74C7-4B91-861D-52B778CB18A6}" type="pres">
      <dgm:prSet presAssocID="{22526732-282B-45E1-9384-0DA5E8670F7E}" presName="Name37" presStyleLbl="parChTrans1D3" presStyleIdx="14" presStyleCnt="24"/>
      <dgm:spPr/>
    </dgm:pt>
    <dgm:pt modelId="{2C5EFF89-6FBC-4134-9060-3AA105090535}" type="pres">
      <dgm:prSet presAssocID="{71AFA006-954A-455C-A188-41A1573B9A14}" presName="hierRoot2" presStyleCnt="0">
        <dgm:presLayoutVars>
          <dgm:hierBranch val="init"/>
        </dgm:presLayoutVars>
      </dgm:prSet>
      <dgm:spPr/>
    </dgm:pt>
    <dgm:pt modelId="{7CEA6A6B-A420-4AD0-B270-8E4E5540CFC6}" type="pres">
      <dgm:prSet presAssocID="{71AFA006-954A-455C-A188-41A1573B9A14}" presName="rootComposite" presStyleCnt="0"/>
      <dgm:spPr/>
    </dgm:pt>
    <dgm:pt modelId="{6F5F1384-953E-4DD1-9457-D87E61EFCD64}" type="pres">
      <dgm:prSet presAssocID="{71AFA006-954A-455C-A188-41A1573B9A14}" presName="rootText" presStyleLbl="node3" presStyleIdx="14" presStyleCnt="24">
        <dgm:presLayoutVars>
          <dgm:chPref val="3"/>
        </dgm:presLayoutVars>
      </dgm:prSet>
      <dgm:spPr/>
    </dgm:pt>
    <dgm:pt modelId="{E21F889D-84DB-4F5E-98A2-1F57813862E2}" type="pres">
      <dgm:prSet presAssocID="{71AFA006-954A-455C-A188-41A1573B9A14}" presName="rootConnector" presStyleLbl="node3" presStyleIdx="14" presStyleCnt="24"/>
      <dgm:spPr/>
    </dgm:pt>
    <dgm:pt modelId="{B2338A40-6385-4D5A-AD1A-4BC4A674FCAE}" type="pres">
      <dgm:prSet presAssocID="{71AFA006-954A-455C-A188-41A1573B9A14}" presName="hierChild4" presStyleCnt="0"/>
      <dgm:spPr/>
    </dgm:pt>
    <dgm:pt modelId="{B0E0D8CB-1B0C-47E9-B6C7-CD7A52220EB5}" type="pres">
      <dgm:prSet presAssocID="{71AFA006-954A-455C-A188-41A1573B9A14}" presName="hierChild5" presStyleCnt="0"/>
      <dgm:spPr/>
    </dgm:pt>
    <dgm:pt modelId="{47E58BDD-DCED-423A-BC57-948396745528}" type="pres">
      <dgm:prSet presAssocID="{908317BA-6756-4A9C-9C87-D1E90B833223}" presName="Name37" presStyleLbl="parChTrans1D3" presStyleIdx="15" presStyleCnt="24"/>
      <dgm:spPr/>
    </dgm:pt>
    <dgm:pt modelId="{F3D1E577-25FC-4146-9DD4-E499FF731078}" type="pres">
      <dgm:prSet presAssocID="{236F58F7-A7EB-43D4-8058-22C276D123E8}" presName="hierRoot2" presStyleCnt="0">
        <dgm:presLayoutVars>
          <dgm:hierBranch val="init"/>
        </dgm:presLayoutVars>
      </dgm:prSet>
      <dgm:spPr/>
    </dgm:pt>
    <dgm:pt modelId="{4D4984E6-3143-4F7F-90D9-A0D02967F1FF}" type="pres">
      <dgm:prSet presAssocID="{236F58F7-A7EB-43D4-8058-22C276D123E8}" presName="rootComposite" presStyleCnt="0"/>
      <dgm:spPr/>
    </dgm:pt>
    <dgm:pt modelId="{D17B1237-2C63-43C7-BD04-93EB06692C89}" type="pres">
      <dgm:prSet presAssocID="{236F58F7-A7EB-43D4-8058-22C276D123E8}" presName="rootText" presStyleLbl="node3" presStyleIdx="15" presStyleCnt="24">
        <dgm:presLayoutVars>
          <dgm:chPref val="3"/>
        </dgm:presLayoutVars>
      </dgm:prSet>
      <dgm:spPr>
        <a:xfrm>
          <a:off x="24185670" y="7466537"/>
          <a:ext cx="1783539" cy="891769"/>
        </a:xfrm>
        <a:prstGeom prst="rect">
          <a:avLst/>
        </a:prstGeom>
      </dgm:spPr>
    </dgm:pt>
    <dgm:pt modelId="{9CE71D64-CB3D-4218-8727-5DCBD12393E3}" type="pres">
      <dgm:prSet presAssocID="{236F58F7-A7EB-43D4-8058-22C276D123E8}" presName="rootConnector" presStyleLbl="node3" presStyleIdx="15" presStyleCnt="24"/>
      <dgm:spPr/>
    </dgm:pt>
    <dgm:pt modelId="{30B7A8EB-7FE4-4DA5-A047-9BA9D9D3A4BC}" type="pres">
      <dgm:prSet presAssocID="{236F58F7-A7EB-43D4-8058-22C276D123E8}" presName="hierChild4" presStyleCnt="0"/>
      <dgm:spPr/>
    </dgm:pt>
    <dgm:pt modelId="{965BD4C9-2058-4089-881F-EC13B363DBAE}" type="pres">
      <dgm:prSet presAssocID="{F177F063-1F05-497F-B3A2-984FCC6463BD}" presName="Name37" presStyleLbl="parChTrans1D4" presStyleIdx="5" presStyleCnt="8"/>
      <dgm:spPr/>
    </dgm:pt>
    <dgm:pt modelId="{CCCD28D5-7794-4842-9A2A-5E165B8AD739}" type="pres">
      <dgm:prSet presAssocID="{BD3FA4C0-D854-4788-A406-5C42E5E20E73}" presName="hierRoot2" presStyleCnt="0">
        <dgm:presLayoutVars>
          <dgm:hierBranch val="init"/>
        </dgm:presLayoutVars>
      </dgm:prSet>
      <dgm:spPr/>
    </dgm:pt>
    <dgm:pt modelId="{D48B11B6-9B87-432B-AB78-6290B26B49AF}" type="pres">
      <dgm:prSet presAssocID="{BD3FA4C0-D854-4788-A406-5C42E5E20E73}" presName="rootComposite" presStyleCnt="0"/>
      <dgm:spPr/>
    </dgm:pt>
    <dgm:pt modelId="{CC251A7B-7E4F-456E-A480-0B7C826546B3}" type="pres">
      <dgm:prSet presAssocID="{BD3FA4C0-D854-4788-A406-5C42E5E20E73}" presName="rootText" presStyleLbl="node4" presStyleIdx="5" presStyleCnt="8">
        <dgm:presLayoutVars>
          <dgm:chPref val="3"/>
        </dgm:presLayoutVars>
      </dgm:prSet>
      <dgm:spPr/>
    </dgm:pt>
    <dgm:pt modelId="{48C4FE8C-A115-4EA8-BBED-C0A46FD1AD84}" type="pres">
      <dgm:prSet presAssocID="{BD3FA4C0-D854-4788-A406-5C42E5E20E73}" presName="rootConnector" presStyleLbl="node4" presStyleIdx="5" presStyleCnt="8"/>
      <dgm:spPr/>
    </dgm:pt>
    <dgm:pt modelId="{53BC643B-9E44-417C-9FD8-A263A65DA750}" type="pres">
      <dgm:prSet presAssocID="{BD3FA4C0-D854-4788-A406-5C42E5E20E73}" presName="hierChild4" presStyleCnt="0"/>
      <dgm:spPr/>
    </dgm:pt>
    <dgm:pt modelId="{0B34242E-E809-4464-B0E2-AD355C8261BF}" type="pres">
      <dgm:prSet presAssocID="{BD3FA4C0-D854-4788-A406-5C42E5E20E73}" presName="hierChild5" presStyleCnt="0"/>
      <dgm:spPr/>
    </dgm:pt>
    <dgm:pt modelId="{7A33AC5F-6BF5-42FE-848E-1E2476EF7019}" type="pres">
      <dgm:prSet presAssocID="{236F58F7-A7EB-43D4-8058-22C276D123E8}" presName="hierChild5" presStyleCnt="0"/>
      <dgm:spPr/>
    </dgm:pt>
    <dgm:pt modelId="{4091B916-5828-4ED2-A061-41ECBCF79F8A}" type="pres">
      <dgm:prSet presAssocID="{C72206D4-64D5-43F7-AD16-68CB5FF834E8}" presName="hierChild5" presStyleCnt="0"/>
      <dgm:spPr/>
    </dgm:pt>
    <dgm:pt modelId="{87885D14-F314-429D-A10A-ECAECB233115}" type="pres">
      <dgm:prSet presAssocID="{A9C59A8D-3171-4B88-B88C-6312ABA495CE}" presName="Name37" presStyleLbl="parChTrans1D2" presStyleIdx="3" presStyleCnt="6"/>
      <dgm:spPr/>
    </dgm:pt>
    <dgm:pt modelId="{246D3DEC-182C-463F-A6A9-8A1638739EFD}" type="pres">
      <dgm:prSet presAssocID="{1ABDAC94-D5B5-472B-B580-6D44E54E5608}" presName="hierRoot2" presStyleCnt="0">
        <dgm:presLayoutVars>
          <dgm:hierBranch val="init"/>
        </dgm:presLayoutVars>
      </dgm:prSet>
      <dgm:spPr/>
    </dgm:pt>
    <dgm:pt modelId="{4D3B7D93-DF85-4B70-8B14-193DE9BD515C}" type="pres">
      <dgm:prSet presAssocID="{1ABDAC94-D5B5-472B-B580-6D44E54E5608}" presName="rootComposite" presStyleCnt="0"/>
      <dgm:spPr/>
    </dgm:pt>
    <dgm:pt modelId="{E4A659FE-1AB2-4FFA-BA56-3492FDB02A09}" type="pres">
      <dgm:prSet presAssocID="{1ABDAC94-D5B5-472B-B580-6D44E54E5608}" presName="rootText" presStyleLbl="node2" presStyleIdx="3" presStyleCnt="6">
        <dgm:presLayoutVars>
          <dgm:chPref val="3"/>
        </dgm:presLayoutVars>
      </dgm:prSet>
      <dgm:spPr/>
    </dgm:pt>
    <dgm:pt modelId="{664BC469-1741-4733-BD9C-5192B61CC27F}" type="pres">
      <dgm:prSet presAssocID="{1ABDAC94-D5B5-472B-B580-6D44E54E5608}" presName="rootConnector" presStyleLbl="node2" presStyleIdx="3" presStyleCnt="6"/>
      <dgm:spPr/>
    </dgm:pt>
    <dgm:pt modelId="{C80EF7C3-D9E1-462E-8B4E-1DB4BC9276BD}" type="pres">
      <dgm:prSet presAssocID="{1ABDAC94-D5B5-472B-B580-6D44E54E5608}" presName="hierChild4" presStyleCnt="0"/>
      <dgm:spPr/>
    </dgm:pt>
    <dgm:pt modelId="{1E7C3403-C4A5-4F0F-B3B3-F3C96420AF3D}" type="pres">
      <dgm:prSet presAssocID="{05E92EB5-E9CB-44BA-BA95-6E8AA9592817}" presName="Name37" presStyleLbl="parChTrans1D3" presStyleIdx="16" presStyleCnt="24"/>
      <dgm:spPr/>
    </dgm:pt>
    <dgm:pt modelId="{5F3417D6-7AA4-4FA8-9ADE-AD52F1AC4D6A}" type="pres">
      <dgm:prSet presAssocID="{A9041046-B6DE-48DC-BEC9-580859572349}" presName="hierRoot2" presStyleCnt="0">
        <dgm:presLayoutVars>
          <dgm:hierBranch val="init"/>
        </dgm:presLayoutVars>
      </dgm:prSet>
      <dgm:spPr/>
    </dgm:pt>
    <dgm:pt modelId="{72401C40-1519-40EE-8BF8-D8F68BA3C811}" type="pres">
      <dgm:prSet presAssocID="{A9041046-B6DE-48DC-BEC9-580859572349}" presName="rootComposite" presStyleCnt="0"/>
      <dgm:spPr/>
    </dgm:pt>
    <dgm:pt modelId="{42078DF9-2BD7-47DC-BDFA-66E397195BA1}" type="pres">
      <dgm:prSet presAssocID="{A9041046-B6DE-48DC-BEC9-580859572349}" presName="rootText" presStyleLbl="node3" presStyleIdx="16" presStyleCnt="24">
        <dgm:presLayoutVars>
          <dgm:chPref val="3"/>
        </dgm:presLayoutVars>
      </dgm:prSet>
      <dgm:spPr/>
    </dgm:pt>
    <dgm:pt modelId="{77ABC709-BE25-4919-9E52-9C9BA5252C6D}" type="pres">
      <dgm:prSet presAssocID="{A9041046-B6DE-48DC-BEC9-580859572349}" presName="rootConnector" presStyleLbl="node3" presStyleIdx="16" presStyleCnt="24"/>
      <dgm:spPr/>
    </dgm:pt>
    <dgm:pt modelId="{4E9E622B-4A62-4336-9163-18A037EA9629}" type="pres">
      <dgm:prSet presAssocID="{A9041046-B6DE-48DC-BEC9-580859572349}" presName="hierChild4" presStyleCnt="0"/>
      <dgm:spPr/>
    </dgm:pt>
    <dgm:pt modelId="{018E23CE-D14C-40BC-B85C-D02B341ED321}" type="pres">
      <dgm:prSet presAssocID="{A9041046-B6DE-48DC-BEC9-580859572349}" presName="hierChild5" presStyleCnt="0"/>
      <dgm:spPr/>
    </dgm:pt>
    <dgm:pt modelId="{5151DBB5-DDB3-4AC6-89BB-F72535500278}" type="pres">
      <dgm:prSet presAssocID="{0B6AE628-84D5-4D27-9F3D-730DB097BDF2}" presName="Name37" presStyleLbl="parChTrans1D3" presStyleIdx="17" presStyleCnt="24"/>
      <dgm:spPr/>
    </dgm:pt>
    <dgm:pt modelId="{885183E9-4A68-45B6-8DCB-AFC043B2299F}" type="pres">
      <dgm:prSet presAssocID="{E9B85F5F-E082-48EF-9465-B6C0D1DFE65F}" presName="hierRoot2" presStyleCnt="0">
        <dgm:presLayoutVars>
          <dgm:hierBranch val="init"/>
        </dgm:presLayoutVars>
      </dgm:prSet>
      <dgm:spPr/>
    </dgm:pt>
    <dgm:pt modelId="{5DF65AEB-E39B-4B54-B6BD-3B46D651D536}" type="pres">
      <dgm:prSet presAssocID="{E9B85F5F-E082-48EF-9465-B6C0D1DFE65F}" presName="rootComposite" presStyleCnt="0"/>
      <dgm:spPr/>
    </dgm:pt>
    <dgm:pt modelId="{B3B8BF35-95B5-49D8-B269-8815314F71C8}" type="pres">
      <dgm:prSet presAssocID="{E9B85F5F-E082-48EF-9465-B6C0D1DFE65F}" presName="rootText" presStyleLbl="node3" presStyleIdx="17" presStyleCnt="24">
        <dgm:presLayoutVars>
          <dgm:chPref val="3"/>
        </dgm:presLayoutVars>
      </dgm:prSet>
      <dgm:spPr>
        <a:xfrm>
          <a:off x="28501836" y="7466537"/>
          <a:ext cx="1783539" cy="891769"/>
        </a:xfrm>
        <a:prstGeom prst="rect">
          <a:avLst/>
        </a:prstGeom>
      </dgm:spPr>
    </dgm:pt>
    <dgm:pt modelId="{FCBA1C0C-DC47-4BAB-916E-27BBB5CA4B2F}" type="pres">
      <dgm:prSet presAssocID="{E9B85F5F-E082-48EF-9465-B6C0D1DFE65F}" presName="rootConnector" presStyleLbl="node3" presStyleIdx="17" presStyleCnt="24"/>
      <dgm:spPr/>
    </dgm:pt>
    <dgm:pt modelId="{269F0064-814B-48E6-B27E-8BA4678E88EC}" type="pres">
      <dgm:prSet presAssocID="{E9B85F5F-E082-48EF-9465-B6C0D1DFE65F}" presName="hierChild4" presStyleCnt="0"/>
      <dgm:spPr/>
    </dgm:pt>
    <dgm:pt modelId="{5AD3B6C5-849E-4B64-9BC3-8748F31B4B4A}" type="pres">
      <dgm:prSet presAssocID="{4B034A92-7FF2-42F8-9BBE-D04298EBCB93}" presName="Name37" presStyleLbl="parChTrans1D4" presStyleIdx="6" presStyleCnt="8"/>
      <dgm:spPr/>
    </dgm:pt>
    <dgm:pt modelId="{99BA01E6-4CF1-4F30-A09D-4C370C56A60A}" type="pres">
      <dgm:prSet presAssocID="{A6ECC302-A3B8-491C-99A2-194D2C8AC900}" presName="hierRoot2" presStyleCnt="0">
        <dgm:presLayoutVars>
          <dgm:hierBranch val="init"/>
        </dgm:presLayoutVars>
      </dgm:prSet>
      <dgm:spPr/>
    </dgm:pt>
    <dgm:pt modelId="{99F0A021-F3CE-400E-A6A2-1D81380D2A90}" type="pres">
      <dgm:prSet presAssocID="{A6ECC302-A3B8-491C-99A2-194D2C8AC900}" presName="rootComposite" presStyleCnt="0"/>
      <dgm:spPr/>
    </dgm:pt>
    <dgm:pt modelId="{15D0E04E-FFB0-4E5B-AF2B-40B841834958}" type="pres">
      <dgm:prSet presAssocID="{A6ECC302-A3B8-491C-99A2-194D2C8AC900}" presName="rootText" presStyleLbl="node4" presStyleIdx="6" presStyleCnt="8">
        <dgm:presLayoutVars>
          <dgm:chPref val="3"/>
        </dgm:presLayoutVars>
      </dgm:prSet>
      <dgm:spPr/>
    </dgm:pt>
    <dgm:pt modelId="{6806796F-3C38-45AA-9B9A-2C577142CA41}" type="pres">
      <dgm:prSet presAssocID="{A6ECC302-A3B8-491C-99A2-194D2C8AC900}" presName="rootConnector" presStyleLbl="node4" presStyleIdx="6" presStyleCnt="8"/>
      <dgm:spPr/>
    </dgm:pt>
    <dgm:pt modelId="{A284403B-4D75-4D00-903A-5A71C6469B1D}" type="pres">
      <dgm:prSet presAssocID="{A6ECC302-A3B8-491C-99A2-194D2C8AC900}" presName="hierChild4" presStyleCnt="0"/>
      <dgm:spPr/>
    </dgm:pt>
    <dgm:pt modelId="{8873C244-8ED6-4C9A-850D-333BC2B0B42D}" type="pres">
      <dgm:prSet presAssocID="{78F90374-CB3A-4379-930F-632394982EA8}" presName="Name37" presStyleLbl="parChTrans1D4" presStyleIdx="7" presStyleCnt="8"/>
      <dgm:spPr/>
    </dgm:pt>
    <dgm:pt modelId="{36702476-AD4C-4FAB-B4DB-E5DEC9AEC903}" type="pres">
      <dgm:prSet presAssocID="{6CF89F01-8682-48B5-ABA5-AA760281C65E}" presName="hierRoot2" presStyleCnt="0">
        <dgm:presLayoutVars>
          <dgm:hierBranch val="init"/>
        </dgm:presLayoutVars>
      </dgm:prSet>
      <dgm:spPr/>
    </dgm:pt>
    <dgm:pt modelId="{A4BCE3C3-1595-4C2F-BE33-3D31131F982B}" type="pres">
      <dgm:prSet presAssocID="{6CF89F01-8682-48B5-ABA5-AA760281C65E}" presName="rootComposite" presStyleCnt="0"/>
      <dgm:spPr/>
    </dgm:pt>
    <dgm:pt modelId="{0BE9DF9B-D5AE-49AD-8490-DBCC10C9EBDD}" type="pres">
      <dgm:prSet presAssocID="{6CF89F01-8682-48B5-ABA5-AA760281C65E}" presName="rootText" presStyleLbl="node4" presStyleIdx="7" presStyleCnt="8">
        <dgm:presLayoutVars>
          <dgm:chPref val="3"/>
        </dgm:presLayoutVars>
      </dgm:prSet>
      <dgm:spPr/>
    </dgm:pt>
    <dgm:pt modelId="{662B8175-1788-420D-A414-60C879BB0B46}" type="pres">
      <dgm:prSet presAssocID="{6CF89F01-8682-48B5-ABA5-AA760281C65E}" presName="rootConnector" presStyleLbl="node4" presStyleIdx="7" presStyleCnt="8"/>
      <dgm:spPr/>
    </dgm:pt>
    <dgm:pt modelId="{972CD44C-0016-44AA-B531-1D2746819448}" type="pres">
      <dgm:prSet presAssocID="{6CF89F01-8682-48B5-ABA5-AA760281C65E}" presName="hierChild4" presStyleCnt="0"/>
      <dgm:spPr/>
    </dgm:pt>
    <dgm:pt modelId="{A8CD049A-5226-427A-9649-5261012AACCD}" type="pres">
      <dgm:prSet presAssocID="{6CF89F01-8682-48B5-ABA5-AA760281C65E}" presName="hierChild5" presStyleCnt="0"/>
      <dgm:spPr/>
    </dgm:pt>
    <dgm:pt modelId="{F02275EA-67F5-4CB5-B1A6-8F52E3339A76}" type="pres">
      <dgm:prSet presAssocID="{A6ECC302-A3B8-491C-99A2-194D2C8AC900}" presName="hierChild5" presStyleCnt="0"/>
      <dgm:spPr/>
    </dgm:pt>
    <dgm:pt modelId="{081738BC-6BE7-40F9-9C3B-E85709323853}" type="pres">
      <dgm:prSet presAssocID="{E9B85F5F-E082-48EF-9465-B6C0D1DFE65F}" presName="hierChild5" presStyleCnt="0"/>
      <dgm:spPr/>
    </dgm:pt>
    <dgm:pt modelId="{A6E6BE9B-61A3-4044-9C74-9051D1607892}" type="pres">
      <dgm:prSet presAssocID="{1ABDAC94-D5B5-472B-B580-6D44E54E5608}" presName="hierChild5" presStyleCnt="0"/>
      <dgm:spPr/>
    </dgm:pt>
    <dgm:pt modelId="{EFDAFEFB-4D3F-4254-B466-C18691A87A85}" type="pres">
      <dgm:prSet presAssocID="{1A382DFA-02AE-4E28-AB48-0B654B076405}" presName="Name37" presStyleLbl="parChTrans1D2" presStyleIdx="4" presStyleCnt="6"/>
      <dgm:spPr/>
    </dgm:pt>
    <dgm:pt modelId="{2CE9F8A0-D67A-48A9-A522-CEC4395E2CB9}" type="pres">
      <dgm:prSet presAssocID="{AC84ADD6-981C-4C9C-976B-561DA823FFA8}" presName="hierRoot2" presStyleCnt="0">
        <dgm:presLayoutVars>
          <dgm:hierBranch val="init"/>
        </dgm:presLayoutVars>
      </dgm:prSet>
      <dgm:spPr/>
    </dgm:pt>
    <dgm:pt modelId="{2C1BDFDF-58E7-448F-A946-31B7E753CDCF}" type="pres">
      <dgm:prSet presAssocID="{AC84ADD6-981C-4C9C-976B-561DA823FFA8}" presName="rootComposite" presStyleCnt="0"/>
      <dgm:spPr/>
    </dgm:pt>
    <dgm:pt modelId="{5028930A-0006-4E28-AB2E-DCF2C7FAD5C1}" type="pres">
      <dgm:prSet presAssocID="{AC84ADD6-981C-4C9C-976B-561DA823FFA8}" presName="rootText" presStyleLbl="node2" presStyleIdx="4" presStyleCnt="6">
        <dgm:presLayoutVars>
          <dgm:chPref val="3"/>
        </dgm:presLayoutVars>
      </dgm:prSet>
      <dgm:spPr/>
    </dgm:pt>
    <dgm:pt modelId="{3714D8FA-EA67-438A-882B-D27FDDFCBD73}" type="pres">
      <dgm:prSet presAssocID="{AC84ADD6-981C-4C9C-976B-561DA823FFA8}" presName="rootConnector" presStyleLbl="node2" presStyleIdx="4" presStyleCnt="6"/>
      <dgm:spPr/>
    </dgm:pt>
    <dgm:pt modelId="{7AE40647-867B-4A07-8F7B-0460788CEC74}" type="pres">
      <dgm:prSet presAssocID="{AC84ADD6-981C-4C9C-976B-561DA823FFA8}" presName="hierChild4" presStyleCnt="0"/>
      <dgm:spPr/>
    </dgm:pt>
    <dgm:pt modelId="{D99E775B-91B2-4343-95FE-84068313F711}" type="pres">
      <dgm:prSet presAssocID="{72398ECD-2542-43D1-AE5E-950D36FDEF9F}" presName="Name37" presStyleLbl="parChTrans1D3" presStyleIdx="18" presStyleCnt="24"/>
      <dgm:spPr/>
    </dgm:pt>
    <dgm:pt modelId="{2FD95B0C-F975-4FF5-B6CD-D36C5824872A}" type="pres">
      <dgm:prSet presAssocID="{AAB680D4-9AD5-4CBB-A716-C6D0C240CC78}" presName="hierRoot2" presStyleCnt="0">
        <dgm:presLayoutVars>
          <dgm:hierBranch val="init"/>
        </dgm:presLayoutVars>
      </dgm:prSet>
      <dgm:spPr/>
    </dgm:pt>
    <dgm:pt modelId="{C648D23C-64B9-499B-BA94-E555F0880714}" type="pres">
      <dgm:prSet presAssocID="{AAB680D4-9AD5-4CBB-A716-C6D0C240CC78}" presName="rootComposite" presStyleCnt="0"/>
      <dgm:spPr/>
    </dgm:pt>
    <dgm:pt modelId="{08BFC08F-6400-4BA3-8561-635495944ABD}" type="pres">
      <dgm:prSet presAssocID="{AAB680D4-9AD5-4CBB-A716-C6D0C240CC78}" presName="rootText" presStyleLbl="node3" presStyleIdx="18" presStyleCnt="24">
        <dgm:presLayoutVars>
          <dgm:chPref val="3"/>
        </dgm:presLayoutVars>
      </dgm:prSet>
      <dgm:spPr/>
    </dgm:pt>
    <dgm:pt modelId="{AD37B5BE-0C54-479A-A8E0-F7F41EB9C82D}" type="pres">
      <dgm:prSet presAssocID="{AAB680D4-9AD5-4CBB-A716-C6D0C240CC78}" presName="rootConnector" presStyleLbl="node3" presStyleIdx="18" presStyleCnt="24"/>
      <dgm:spPr/>
    </dgm:pt>
    <dgm:pt modelId="{A63EA86C-1598-405C-9B79-EA3011C6CE0C}" type="pres">
      <dgm:prSet presAssocID="{AAB680D4-9AD5-4CBB-A716-C6D0C240CC78}" presName="hierChild4" presStyleCnt="0"/>
      <dgm:spPr/>
    </dgm:pt>
    <dgm:pt modelId="{63D50D86-DA30-4B97-8A9E-FB19F1A2EDCD}" type="pres">
      <dgm:prSet presAssocID="{AAB680D4-9AD5-4CBB-A716-C6D0C240CC78}" presName="hierChild5" presStyleCnt="0"/>
      <dgm:spPr/>
    </dgm:pt>
    <dgm:pt modelId="{28A73F17-03E1-46E3-A94E-0EDA92355C62}" type="pres">
      <dgm:prSet presAssocID="{919AE54F-6F08-4756-A01B-7E5A4D8FDC42}" presName="Name37" presStyleLbl="parChTrans1D3" presStyleIdx="19" presStyleCnt="24"/>
      <dgm:spPr/>
    </dgm:pt>
    <dgm:pt modelId="{33B8327F-D90C-46C0-9A8B-4C26BF46138B}" type="pres">
      <dgm:prSet presAssocID="{AE5DC9F4-0991-4AC7-8EBE-5D0CF55F9AA5}" presName="hierRoot2" presStyleCnt="0">
        <dgm:presLayoutVars>
          <dgm:hierBranch val="init"/>
        </dgm:presLayoutVars>
      </dgm:prSet>
      <dgm:spPr/>
    </dgm:pt>
    <dgm:pt modelId="{95062215-1EFD-4B8B-B060-A9D756CD291C}" type="pres">
      <dgm:prSet presAssocID="{AE5DC9F4-0991-4AC7-8EBE-5D0CF55F9AA5}" presName="rootComposite" presStyleCnt="0"/>
      <dgm:spPr/>
    </dgm:pt>
    <dgm:pt modelId="{639A9E34-9C3E-4940-872F-F11D07E51532}" type="pres">
      <dgm:prSet presAssocID="{AE5DC9F4-0991-4AC7-8EBE-5D0CF55F9AA5}" presName="rootText" presStyleLbl="node3" presStyleIdx="19" presStyleCnt="24">
        <dgm:presLayoutVars>
          <dgm:chPref val="3"/>
        </dgm:presLayoutVars>
      </dgm:prSet>
      <dgm:spPr/>
    </dgm:pt>
    <dgm:pt modelId="{B7BAF850-A4B7-4F45-9D22-3CCE5B8B86EA}" type="pres">
      <dgm:prSet presAssocID="{AE5DC9F4-0991-4AC7-8EBE-5D0CF55F9AA5}" presName="rootConnector" presStyleLbl="node3" presStyleIdx="19" presStyleCnt="24"/>
      <dgm:spPr/>
    </dgm:pt>
    <dgm:pt modelId="{5F78F741-B27A-464F-ABF5-6621EC6BBF0F}" type="pres">
      <dgm:prSet presAssocID="{AE5DC9F4-0991-4AC7-8EBE-5D0CF55F9AA5}" presName="hierChild4" presStyleCnt="0"/>
      <dgm:spPr/>
    </dgm:pt>
    <dgm:pt modelId="{FE24050B-A499-4397-9C7F-2057749742A2}" type="pres">
      <dgm:prSet presAssocID="{AE5DC9F4-0991-4AC7-8EBE-5D0CF55F9AA5}" presName="hierChild5" presStyleCnt="0"/>
      <dgm:spPr/>
    </dgm:pt>
    <dgm:pt modelId="{0CA1515C-1E07-463B-A43F-24250F3DC5C4}" type="pres">
      <dgm:prSet presAssocID="{584148BB-8A85-47B9-B980-FB6F6D2D27EB}" presName="Name37" presStyleLbl="parChTrans1D3" presStyleIdx="20" presStyleCnt="24"/>
      <dgm:spPr/>
    </dgm:pt>
    <dgm:pt modelId="{8735B5E3-23F0-4B1A-898C-BF54A69E7073}" type="pres">
      <dgm:prSet presAssocID="{3B6190A4-662A-4347-8502-5CCB4B3A746B}" presName="hierRoot2" presStyleCnt="0">
        <dgm:presLayoutVars>
          <dgm:hierBranch val="init"/>
        </dgm:presLayoutVars>
      </dgm:prSet>
      <dgm:spPr/>
    </dgm:pt>
    <dgm:pt modelId="{A525F07A-1A8D-44D3-BC5B-3976B868B634}" type="pres">
      <dgm:prSet presAssocID="{3B6190A4-662A-4347-8502-5CCB4B3A746B}" presName="rootComposite" presStyleCnt="0"/>
      <dgm:spPr/>
    </dgm:pt>
    <dgm:pt modelId="{6A97C65F-8309-49A2-8C26-F1E230AEF4AA}" type="pres">
      <dgm:prSet presAssocID="{3B6190A4-662A-4347-8502-5CCB4B3A746B}" presName="rootText" presStyleLbl="node3" presStyleIdx="20" presStyleCnt="24">
        <dgm:presLayoutVars>
          <dgm:chPref val="3"/>
        </dgm:presLayoutVars>
      </dgm:prSet>
      <dgm:spPr/>
    </dgm:pt>
    <dgm:pt modelId="{5DC98440-CA34-40A9-93DE-76C67868150B}" type="pres">
      <dgm:prSet presAssocID="{3B6190A4-662A-4347-8502-5CCB4B3A746B}" presName="rootConnector" presStyleLbl="node3" presStyleIdx="20" presStyleCnt="24"/>
      <dgm:spPr/>
    </dgm:pt>
    <dgm:pt modelId="{8FF88766-9958-4D73-B737-7112168E331C}" type="pres">
      <dgm:prSet presAssocID="{3B6190A4-662A-4347-8502-5CCB4B3A746B}" presName="hierChild4" presStyleCnt="0"/>
      <dgm:spPr/>
    </dgm:pt>
    <dgm:pt modelId="{0AA6105F-6034-49F9-82C9-499C5F2522AE}" type="pres">
      <dgm:prSet presAssocID="{3B6190A4-662A-4347-8502-5CCB4B3A746B}" presName="hierChild5" presStyleCnt="0"/>
      <dgm:spPr/>
    </dgm:pt>
    <dgm:pt modelId="{BB1AAC9D-59FB-4673-BBBC-8B312A18CCE8}" type="pres">
      <dgm:prSet presAssocID="{AC84ADD6-981C-4C9C-976B-561DA823FFA8}" presName="hierChild5" presStyleCnt="0"/>
      <dgm:spPr/>
    </dgm:pt>
    <dgm:pt modelId="{481757D1-002A-4900-83CF-91321D839DEA}" type="pres">
      <dgm:prSet presAssocID="{28C86CD5-C4AB-491F-A8FB-4E3D00AF5077}" presName="Name37" presStyleLbl="parChTrans1D2" presStyleIdx="5" presStyleCnt="6"/>
      <dgm:spPr/>
    </dgm:pt>
    <dgm:pt modelId="{5C457982-E8FD-4C5C-B6F5-8623A0B39F26}" type="pres">
      <dgm:prSet presAssocID="{531C5E4B-43CA-4FD9-97D2-9A2C77EA6B06}" presName="hierRoot2" presStyleCnt="0">
        <dgm:presLayoutVars>
          <dgm:hierBranch val="init"/>
        </dgm:presLayoutVars>
      </dgm:prSet>
      <dgm:spPr/>
    </dgm:pt>
    <dgm:pt modelId="{4C498A15-D54C-4BF4-B69E-6AD6999163E0}" type="pres">
      <dgm:prSet presAssocID="{531C5E4B-43CA-4FD9-97D2-9A2C77EA6B06}" presName="rootComposite" presStyleCnt="0"/>
      <dgm:spPr/>
    </dgm:pt>
    <dgm:pt modelId="{FFD454F6-E0E4-4B6F-8102-798A0B35A705}" type="pres">
      <dgm:prSet presAssocID="{531C5E4B-43CA-4FD9-97D2-9A2C77EA6B06}" presName="rootText" presStyleLbl="node2" presStyleIdx="5" presStyleCnt="6">
        <dgm:presLayoutVars>
          <dgm:chPref val="3"/>
        </dgm:presLayoutVars>
      </dgm:prSet>
      <dgm:spPr/>
    </dgm:pt>
    <dgm:pt modelId="{49F7170A-674E-403F-B14E-577EF973837F}" type="pres">
      <dgm:prSet presAssocID="{531C5E4B-43CA-4FD9-97D2-9A2C77EA6B06}" presName="rootConnector" presStyleLbl="node2" presStyleIdx="5" presStyleCnt="6"/>
      <dgm:spPr/>
    </dgm:pt>
    <dgm:pt modelId="{BF028DD6-010A-4988-AD77-BEACEA57E534}" type="pres">
      <dgm:prSet presAssocID="{531C5E4B-43CA-4FD9-97D2-9A2C77EA6B06}" presName="hierChild4" presStyleCnt="0"/>
      <dgm:spPr/>
    </dgm:pt>
    <dgm:pt modelId="{D865219F-921E-4CF9-91DF-954CF48F48C7}" type="pres">
      <dgm:prSet presAssocID="{15A691F1-5209-4D07-819E-1016094A7310}" presName="Name37" presStyleLbl="parChTrans1D3" presStyleIdx="21" presStyleCnt="24"/>
      <dgm:spPr/>
    </dgm:pt>
    <dgm:pt modelId="{8C6D7B9D-7A17-4B7A-9999-21A1EDE855CB}" type="pres">
      <dgm:prSet presAssocID="{5042494B-BE53-4592-BE25-3502103201E4}" presName="hierRoot2" presStyleCnt="0">
        <dgm:presLayoutVars>
          <dgm:hierBranch val="init"/>
        </dgm:presLayoutVars>
      </dgm:prSet>
      <dgm:spPr/>
    </dgm:pt>
    <dgm:pt modelId="{AF9A7598-C9D8-4BD5-BF41-B92B13363F93}" type="pres">
      <dgm:prSet presAssocID="{5042494B-BE53-4592-BE25-3502103201E4}" presName="rootComposite" presStyleCnt="0"/>
      <dgm:spPr/>
    </dgm:pt>
    <dgm:pt modelId="{2D50E839-FCAC-4D61-92D1-6092A7AC2911}" type="pres">
      <dgm:prSet presAssocID="{5042494B-BE53-4592-BE25-3502103201E4}" presName="rootText" presStyleLbl="node3" presStyleIdx="21" presStyleCnt="24">
        <dgm:presLayoutVars>
          <dgm:chPref val="3"/>
        </dgm:presLayoutVars>
      </dgm:prSet>
      <dgm:spPr/>
    </dgm:pt>
    <dgm:pt modelId="{1740CFF9-1F52-4C98-9D39-D8F8C81C11BB}" type="pres">
      <dgm:prSet presAssocID="{5042494B-BE53-4592-BE25-3502103201E4}" presName="rootConnector" presStyleLbl="node3" presStyleIdx="21" presStyleCnt="24"/>
      <dgm:spPr/>
    </dgm:pt>
    <dgm:pt modelId="{8DAAD31B-92B3-4FAC-A501-0369F9F48350}" type="pres">
      <dgm:prSet presAssocID="{5042494B-BE53-4592-BE25-3502103201E4}" presName="hierChild4" presStyleCnt="0"/>
      <dgm:spPr/>
    </dgm:pt>
    <dgm:pt modelId="{4BF989CB-6086-42E8-B3EC-463B96DB8F91}" type="pres">
      <dgm:prSet presAssocID="{5042494B-BE53-4592-BE25-3502103201E4}" presName="hierChild5" presStyleCnt="0"/>
      <dgm:spPr/>
    </dgm:pt>
    <dgm:pt modelId="{C1801825-4D08-414F-BFAA-2E89953103DD}" type="pres">
      <dgm:prSet presAssocID="{9E0E2CAB-2F51-4CF0-A0C1-FC4A43AE47E1}" presName="Name37" presStyleLbl="parChTrans1D3" presStyleIdx="22" presStyleCnt="24"/>
      <dgm:spPr/>
    </dgm:pt>
    <dgm:pt modelId="{C90EADB4-DBCF-4C37-A2AB-6A2088A29A1B}" type="pres">
      <dgm:prSet presAssocID="{988A4653-12FB-4DCE-8018-DDA59F63F929}" presName="hierRoot2" presStyleCnt="0">
        <dgm:presLayoutVars>
          <dgm:hierBranch val="init"/>
        </dgm:presLayoutVars>
      </dgm:prSet>
      <dgm:spPr/>
    </dgm:pt>
    <dgm:pt modelId="{F84DDE1E-C763-4B83-BC06-4FED371F2A5D}" type="pres">
      <dgm:prSet presAssocID="{988A4653-12FB-4DCE-8018-DDA59F63F929}" presName="rootComposite" presStyleCnt="0"/>
      <dgm:spPr/>
    </dgm:pt>
    <dgm:pt modelId="{220211C8-4BE7-4E99-AC4D-F41EB422D51C}" type="pres">
      <dgm:prSet presAssocID="{988A4653-12FB-4DCE-8018-DDA59F63F929}" presName="rootText" presStyleLbl="node3" presStyleIdx="22" presStyleCnt="24">
        <dgm:presLayoutVars>
          <dgm:chPref val="3"/>
        </dgm:presLayoutVars>
      </dgm:prSet>
      <dgm:spPr/>
    </dgm:pt>
    <dgm:pt modelId="{0AB9B306-9AE0-4C5F-B941-4243C98EA9C4}" type="pres">
      <dgm:prSet presAssocID="{988A4653-12FB-4DCE-8018-DDA59F63F929}" presName="rootConnector" presStyleLbl="node3" presStyleIdx="22" presStyleCnt="24"/>
      <dgm:spPr/>
    </dgm:pt>
    <dgm:pt modelId="{04ED3D64-13E7-4404-A4B8-9A703D860A6B}" type="pres">
      <dgm:prSet presAssocID="{988A4653-12FB-4DCE-8018-DDA59F63F929}" presName="hierChild4" presStyleCnt="0"/>
      <dgm:spPr/>
    </dgm:pt>
    <dgm:pt modelId="{5A024B5E-F5F9-4EF4-86E7-D1C832B73E4A}" type="pres">
      <dgm:prSet presAssocID="{988A4653-12FB-4DCE-8018-DDA59F63F929}" presName="hierChild5" presStyleCnt="0"/>
      <dgm:spPr/>
    </dgm:pt>
    <dgm:pt modelId="{69FAFC5F-C475-4A7C-9448-527171035292}" type="pres">
      <dgm:prSet presAssocID="{6BAD9395-88CE-4300-A8F6-A04D4FA3791D}" presName="Name37" presStyleLbl="parChTrans1D3" presStyleIdx="23" presStyleCnt="24"/>
      <dgm:spPr/>
    </dgm:pt>
    <dgm:pt modelId="{249CC4E6-BC25-4750-8655-788A0E0216AE}" type="pres">
      <dgm:prSet presAssocID="{0962D9EA-6F57-46A5-B133-FCAC707E4AA5}" presName="hierRoot2" presStyleCnt="0">
        <dgm:presLayoutVars>
          <dgm:hierBranch val="init"/>
        </dgm:presLayoutVars>
      </dgm:prSet>
      <dgm:spPr/>
    </dgm:pt>
    <dgm:pt modelId="{7DE971C3-EDB2-4808-9609-7105BE224B23}" type="pres">
      <dgm:prSet presAssocID="{0962D9EA-6F57-46A5-B133-FCAC707E4AA5}" presName="rootComposite" presStyleCnt="0"/>
      <dgm:spPr/>
    </dgm:pt>
    <dgm:pt modelId="{FAA2FC98-BAC9-40E6-8C27-E11B9C88AAB3}" type="pres">
      <dgm:prSet presAssocID="{0962D9EA-6F57-46A5-B133-FCAC707E4AA5}" presName="rootText" presStyleLbl="node3" presStyleIdx="23" presStyleCnt="24">
        <dgm:presLayoutVars>
          <dgm:chPref val="3"/>
        </dgm:presLayoutVars>
      </dgm:prSet>
      <dgm:spPr/>
    </dgm:pt>
    <dgm:pt modelId="{A43D0340-D40C-42F4-8872-EA4233869336}" type="pres">
      <dgm:prSet presAssocID="{0962D9EA-6F57-46A5-B133-FCAC707E4AA5}" presName="rootConnector" presStyleLbl="node3" presStyleIdx="23" presStyleCnt="24"/>
      <dgm:spPr/>
    </dgm:pt>
    <dgm:pt modelId="{97E27085-8B86-4B0D-B98C-920C13D1FB2F}" type="pres">
      <dgm:prSet presAssocID="{0962D9EA-6F57-46A5-B133-FCAC707E4AA5}" presName="hierChild4" presStyleCnt="0"/>
      <dgm:spPr/>
    </dgm:pt>
    <dgm:pt modelId="{CAA59A2E-8F73-4016-BFFB-84510FE4BF7F}" type="pres">
      <dgm:prSet presAssocID="{0962D9EA-6F57-46A5-B133-FCAC707E4AA5}" presName="hierChild5" presStyleCnt="0"/>
      <dgm:spPr/>
    </dgm:pt>
    <dgm:pt modelId="{332216B7-9DF4-4A23-87FA-C1EFF60C455C}" type="pres">
      <dgm:prSet presAssocID="{531C5E4B-43CA-4FD9-97D2-9A2C77EA6B06}" presName="hierChild5" presStyleCnt="0"/>
      <dgm:spPr/>
    </dgm:pt>
    <dgm:pt modelId="{313C97A7-5BB1-49C4-88C7-E810A6CFADBA}" type="pres">
      <dgm:prSet presAssocID="{E54DA3E5-124B-434A-9F7B-C0DF8176422A}" presName="hierChild3" presStyleCnt="0"/>
      <dgm:spPr/>
    </dgm:pt>
  </dgm:ptLst>
  <dgm:cxnLst>
    <dgm:cxn modelId="{3BCC5903-811B-4B37-B067-B885372DCC9F}" type="presOf" srcId="{3B6190A4-662A-4347-8502-5CCB4B3A746B}" destId="{5DC98440-CA34-40A9-93DE-76C67868150B}" srcOrd="1" destOrd="0" presId="urn:microsoft.com/office/officeart/2005/8/layout/orgChart1"/>
    <dgm:cxn modelId="{19C6E006-81DA-499C-85A5-CECC2C56E1C6}" type="presOf" srcId="{236F58F7-A7EB-43D4-8058-22C276D123E8}" destId="{9CE71D64-CB3D-4218-8727-5DCBD12393E3}" srcOrd="1" destOrd="0" presId="urn:microsoft.com/office/officeart/2005/8/layout/orgChart1"/>
    <dgm:cxn modelId="{BCB31809-D53F-41D2-96FF-5C7D32E3170C}" srcId="{60C5A69D-C03F-4090-8EE2-57E2BB33C099}" destId="{4C24A45C-E928-4A72-AA3B-AA18FE93F34D}" srcOrd="1" destOrd="0" parTransId="{9D658C6F-A1C0-4C99-AE2E-B69F3C6D95AC}" sibTransId="{827043BB-8DC1-4EBA-88F0-2DA46EB508C1}"/>
    <dgm:cxn modelId="{DB79A509-3311-4BE1-B7F1-D63A8F385193}" type="presOf" srcId="{2038D666-8F7C-4218-AC49-8B96B07F7F36}" destId="{7EE9A78A-C9F4-4AC0-AA83-FE982559017F}" srcOrd="0" destOrd="0" presId="urn:microsoft.com/office/officeart/2005/8/layout/orgChart1"/>
    <dgm:cxn modelId="{BB6EA909-0DEE-4890-8324-13FF286C7FDE}" type="presOf" srcId="{988A4653-12FB-4DCE-8018-DDA59F63F929}" destId="{0AB9B306-9AE0-4C5F-B941-4243C98EA9C4}" srcOrd="1" destOrd="0" presId="urn:microsoft.com/office/officeart/2005/8/layout/orgChart1"/>
    <dgm:cxn modelId="{3524F809-7BAE-4D60-8FE2-324D7D51F1FB}" type="presOf" srcId="{50A815E6-716B-40ED-AD72-600C1224DE18}" destId="{A013368D-4114-4E68-B2CA-E0A8DFEF84BE}" srcOrd="0" destOrd="0" presId="urn:microsoft.com/office/officeart/2005/8/layout/orgChart1"/>
    <dgm:cxn modelId="{D515560B-761D-49AC-BE1B-60410A5063FE}" type="presOf" srcId="{0962D9EA-6F57-46A5-B133-FCAC707E4AA5}" destId="{FAA2FC98-BAC9-40E6-8C27-E11B9C88AAB3}" srcOrd="0" destOrd="0" presId="urn:microsoft.com/office/officeart/2005/8/layout/orgChart1"/>
    <dgm:cxn modelId="{3A27F60D-535E-4019-9F8F-5ED7BABDA48C}" type="presOf" srcId="{5C4DB266-B47B-410C-929E-1479FCA8FBE8}" destId="{F650DD8D-201A-4301-9DF5-9F0FC49F7D36}" srcOrd="0" destOrd="0" presId="urn:microsoft.com/office/officeart/2005/8/layout/orgChart1"/>
    <dgm:cxn modelId="{A04E4910-7875-4F09-AFE6-7024BC79939F}" srcId="{E9797CB6-47A5-42EF-9F2C-536E8952D61B}" destId="{E54DA3E5-124B-434A-9F7B-C0DF8176422A}" srcOrd="0" destOrd="0" parTransId="{6F908C0B-997F-43BB-BE33-8A6FA1654A9E}" sibTransId="{057FA9D0-063A-4755-8C39-EB0D08E47740}"/>
    <dgm:cxn modelId="{8D9CDD11-0C62-4694-89B6-D7BA54BE0B3A}" type="presOf" srcId="{1ABDAC94-D5B5-472B-B580-6D44E54E5608}" destId="{664BC469-1741-4733-BD9C-5192B61CC27F}" srcOrd="1" destOrd="0" presId="urn:microsoft.com/office/officeart/2005/8/layout/orgChart1"/>
    <dgm:cxn modelId="{B493EF13-1F97-41C6-9F44-61C5A028EE84}" type="presOf" srcId="{71AFA006-954A-455C-A188-41A1573B9A14}" destId="{6F5F1384-953E-4DD1-9457-D87E61EFCD64}" srcOrd="0" destOrd="0" presId="urn:microsoft.com/office/officeart/2005/8/layout/orgChart1"/>
    <dgm:cxn modelId="{96D8C215-406B-41EE-A3BC-9B2E052D2919}" type="presOf" srcId="{90C354AB-F162-40BE-8A2B-4C19AD6337CF}" destId="{89D2E582-C1BB-4912-9E57-DFFC353AC0E3}" srcOrd="0" destOrd="0" presId="urn:microsoft.com/office/officeart/2005/8/layout/orgChart1"/>
    <dgm:cxn modelId="{F8701C16-0AC9-47AC-9BDF-A1956BAF1D20}" type="presOf" srcId="{A6ECC302-A3B8-491C-99A2-194D2C8AC900}" destId="{6806796F-3C38-45AA-9B9A-2C577142CA41}" srcOrd="1" destOrd="0" presId="urn:microsoft.com/office/officeart/2005/8/layout/orgChart1"/>
    <dgm:cxn modelId="{0A1E8016-E31B-4567-A5F3-212F92AC6E46}" type="presOf" srcId="{71AFA006-954A-455C-A188-41A1573B9A14}" destId="{E21F889D-84DB-4F5E-98A2-1F57813862E2}" srcOrd="1" destOrd="0" presId="urn:microsoft.com/office/officeart/2005/8/layout/orgChart1"/>
    <dgm:cxn modelId="{D788B317-6083-4ED4-96D2-B9DAB3BB9B6B}" srcId="{2038D666-8F7C-4218-AC49-8B96B07F7F36}" destId="{06E8CB04-4482-4B7F-A7CA-FCE6536C2075}" srcOrd="3" destOrd="0" parTransId="{37257C71-F4F8-49A6-9E7B-2BFA1BA58D6D}" sibTransId="{C04FF124-C33B-45B6-A4D3-17E4C2D3DFCA}"/>
    <dgm:cxn modelId="{81FED417-4AA0-4702-83F8-B515FC15C9D7}" type="presOf" srcId="{72026DEF-1CE2-41C3-B118-8842FB42292D}" destId="{87B79FB5-99F9-4D20-9310-A89031E81DDA}" srcOrd="1" destOrd="0" presId="urn:microsoft.com/office/officeart/2005/8/layout/orgChart1"/>
    <dgm:cxn modelId="{FEFFDF17-9C63-4BBB-95B9-BE42D981358F}" type="presOf" srcId="{E54DA3E5-124B-434A-9F7B-C0DF8176422A}" destId="{FA124B4B-8931-447E-BF66-25DCBB96852A}" srcOrd="0" destOrd="0" presId="urn:microsoft.com/office/officeart/2005/8/layout/orgChart1"/>
    <dgm:cxn modelId="{83AF411C-D14D-47EB-9F5B-6D9B0DF683D9}" type="presOf" srcId="{50A815E6-716B-40ED-AD72-600C1224DE18}" destId="{0180D4E5-EC77-4A41-80D6-2A5B4018D010}" srcOrd="1" destOrd="0" presId="urn:microsoft.com/office/officeart/2005/8/layout/orgChart1"/>
    <dgm:cxn modelId="{435F661C-C40D-4364-9F36-75169ADA63CE}" type="presOf" srcId="{FC49DCA6-BA87-4831-9D46-4662E20E440A}" destId="{C909B78F-36E6-4703-860F-701CE589CB7E}" srcOrd="0" destOrd="0" presId="urn:microsoft.com/office/officeart/2005/8/layout/orgChart1"/>
    <dgm:cxn modelId="{011FA91C-CF3C-41EA-A63D-55B51A95FEAB}" type="presOf" srcId="{988A4653-12FB-4DCE-8018-DDA59F63F929}" destId="{220211C8-4BE7-4E99-AC4D-F41EB422D51C}" srcOrd="0" destOrd="0" presId="urn:microsoft.com/office/officeart/2005/8/layout/orgChart1"/>
    <dgm:cxn modelId="{22B20320-AF1D-4FCC-819E-4C0C80CFDDFD}" type="presOf" srcId="{0B6AE628-84D5-4D27-9F3D-730DB097BDF2}" destId="{5151DBB5-DDB3-4AC6-89BB-F72535500278}" srcOrd="0" destOrd="0" presId="urn:microsoft.com/office/officeart/2005/8/layout/orgChart1"/>
    <dgm:cxn modelId="{94890820-9125-4E02-8983-4F1A8FA19D9D}" type="presOf" srcId="{14464806-E100-4EB3-9F70-DD80323E763F}" destId="{D7F62515-5EB4-411F-8A93-0E4066D025F4}" srcOrd="0" destOrd="0" presId="urn:microsoft.com/office/officeart/2005/8/layout/orgChart1"/>
    <dgm:cxn modelId="{E231AA20-BD0E-4991-A29C-866DF0A461C8}" type="presOf" srcId="{B8351888-FFCD-4A77-9350-BC0D42B35444}" destId="{8A55EF6E-EAB1-41F2-9F16-5F96B8993F29}" srcOrd="0" destOrd="0" presId="urn:microsoft.com/office/officeart/2005/8/layout/orgChart1"/>
    <dgm:cxn modelId="{33EAC720-A8A7-42B2-A75D-AE6B972BA666}" type="presOf" srcId="{4C24A45C-E928-4A72-AA3B-AA18FE93F34D}" destId="{A2DE6FCF-9D3A-4486-BAF4-D0980BA6E473}" srcOrd="0" destOrd="0" presId="urn:microsoft.com/office/officeart/2005/8/layout/orgChart1"/>
    <dgm:cxn modelId="{8B16E725-8822-4FFC-BDB8-798D9D6AF01C}" srcId="{AC84ADD6-981C-4C9C-976B-561DA823FFA8}" destId="{3B6190A4-662A-4347-8502-5CCB4B3A746B}" srcOrd="2" destOrd="0" parTransId="{584148BB-8A85-47B9-B980-FB6F6D2D27EB}" sibTransId="{1F5517EA-9459-4B36-877E-3AB59D921B3E}"/>
    <dgm:cxn modelId="{6B3ACB28-E59A-485B-9ED1-C55504AB0BA7}" type="presOf" srcId="{05E92EB5-E9CB-44BA-BA95-6E8AA9592817}" destId="{1E7C3403-C4A5-4F0F-B3B3-F3C96420AF3D}" srcOrd="0" destOrd="0" presId="urn:microsoft.com/office/officeart/2005/8/layout/orgChart1"/>
    <dgm:cxn modelId="{CE5D192A-5728-45D8-9F69-637AD8168793}" srcId="{AC84ADD6-981C-4C9C-976B-561DA823FFA8}" destId="{AE5DC9F4-0991-4AC7-8EBE-5D0CF55F9AA5}" srcOrd="1" destOrd="0" parTransId="{919AE54F-6F08-4756-A01B-7E5A4D8FDC42}" sibTransId="{AC1266E5-45E3-41D3-821C-0CA916F483CD}"/>
    <dgm:cxn modelId="{FB458B2B-A8CF-4626-A378-33653B800A5F}" srcId="{531C5E4B-43CA-4FD9-97D2-9A2C77EA6B06}" destId="{5042494B-BE53-4592-BE25-3502103201E4}" srcOrd="0" destOrd="0" parTransId="{15A691F1-5209-4D07-819E-1016094A7310}" sibTransId="{20F7C9D7-0B95-4077-B9D4-E40D0DDAB746}"/>
    <dgm:cxn modelId="{4062A92C-C601-427E-AF55-9E0056A9D386}" srcId="{C72206D4-64D5-43F7-AD16-68CB5FF834E8}" destId="{71AFA006-954A-455C-A188-41A1573B9A14}" srcOrd="3" destOrd="0" parTransId="{22526732-282B-45E1-9384-0DA5E8670F7E}" sibTransId="{5017C82D-371E-4126-8696-3A536FE99DBD}"/>
    <dgm:cxn modelId="{3818C22C-F368-44C6-8004-DD811FD814E3}" type="presOf" srcId="{1ABDAC94-D5B5-472B-B580-6D44E54E5608}" destId="{E4A659FE-1AB2-4FFA-BA56-3492FDB02A09}" srcOrd="0" destOrd="0" presId="urn:microsoft.com/office/officeart/2005/8/layout/orgChart1"/>
    <dgm:cxn modelId="{39E6162D-71E8-42D0-8135-65E94D1F85A3}" srcId="{2038D666-8F7C-4218-AC49-8B96B07F7F36}" destId="{4EA6579D-95F1-4E86-85FB-382D387E11B5}" srcOrd="4" destOrd="0" parTransId="{1696AA7F-57B6-4152-9203-A5FB8F7B32D0}" sibTransId="{10A66157-F025-440F-817E-67919891808F}"/>
    <dgm:cxn modelId="{D7D8BE2E-ABE8-4594-94DA-A28FACF69FC3}" type="presOf" srcId="{C8A3F478-BA7E-46E4-AB5B-7F85CD7849E0}" destId="{1A00ED36-DA1D-4AD2-9DD0-919A476334F1}" srcOrd="0" destOrd="0" presId="urn:microsoft.com/office/officeart/2005/8/layout/orgChart1"/>
    <dgm:cxn modelId="{A51AEB30-46A7-4A28-B4FD-90BACBAAC87D}" type="presOf" srcId="{6BAD9395-88CE-4300-A8F6-A04D4FA3791D}" destId="{69FAFC5F-C475-4A7C-9448-527171035292}" srcOrd="0" destOrd="0" presId="urn:microsoft.com/office/officeart/2005/8/layout/orgChart1"/>
    <dgm:cxn modelId="{58CB7133-3401-477B-AF26-C6D671A0712A}" srcId="{1ABDAC94-D5B5-472B-B580-6D44E54E5608}" destId="{E9B85F5F-E082-48EF-9465-B6C0D1DFE65F}" srcOrd="1" destOrd="0" parTransId="{0B6AE628-84D5-4D27-9F3D-730DB097BDF2}" sibTransId="{6F0A4A13-32CF-449A-BD29-1202129039FA}"/>
    <dgm:cxn modelId="{D0A68133-420F-4FCF-AE4A-D6C17E288AA2}" type="presOf" srcId="{AE5DC9F4-0991-4AC7-8EBE-5D0CF55F9AA5}" destId="{639A9E34-9C3E-4940-872F-F11D07E51532}" srcOrd="0" destOrd="0" presId="urn:microsoft.com/office/officeart/2005/8/layout/orgChart1"/>
    <dgm:cxn modelId="{62E06535-43FC-42EC-B3AC-29D4F8410C2D}" type="presOf" srcId="{AAB680D4-9AD5-4CBB-A716-C6D0C240CC78}" destId="{08BFC08F-6400-4BA3-8561-635495944ABD}" srcOrd="0" destOrd="0" presId="urn:microsoft.com/office/officeart/2005/8/layout/orgChart1"/>
    <dgm:cxn modelId="{89792938-3AF1-470E-BA8D-A2281FD60B5D}" srcId="{531C5E4B-43CA-4FD9-97D2-9A2C77EA6B06}" destId="{0962D9EA-6F57-46A5-B133-FCAC707E4AA5}" srcOrd="2" destOrd="0" parTransId="{6BAD9395-88CE-4300-A8F6-A04D4FA3791D}" sibTransId="{A0E3BA02-1F8C-4EE4-BCFA-51124EE51F82}"/>
    <dgm:cxn modelId="{D45D9F3E-7943-4233-BD74-B181F2D13927}" type="presOf" srcId="{6CF89F01-8682-48B5-ABA5-AA760281C65E}" destId="{662B8175-1788-420D-A414-60C879BB0B46}" srcOrd="1" destOrd="0" presId="urn:microsoft.com/office/officeart/2005/8/layout/orgChart1"/>
    <dgm:cxn modelId="{F172A55C-7E92-4229-B856-546332A3A2C7}" type="presOf" srcId="{E54DA3E5-124B-434A-9F7B-C0DF8176422A}" destId="{3AA179C0-9C35-4F45-80D4-1F727476B958}" srcOrd="1" destOrd="0" presId="urn:microsoft.com/office/officeart/2005/8/layout/orgChart1"/>
    <dgm:cxn modelId="{3A389B5D-567F-4E98-ACD7-C0BE1FB1D834}" type="presOf" srcId="{2038D666-8F7C-4218-AC49-8B96B07F7F36}" destId="{2803F046-537D-41F5-AEAF-72F572D102CA}" srcOrd="1" destOrd="0" presId="urn:microsoft.com/office/officeart/2005/8/layout/orgChart1"/>
    <dgm:cxn modelId="{465E1A5E-6DDB-4D94-A0AB-865958E6A546}" type="presOf" srcId="{60C5A69D-C03F-4090-8EE2-57E2BB33C099}" destId="{FFAAC7B2-B242-4E19-9637-8398A9DB9DEE}" srcOrd="0" destOrd="0" presId="urn:microsoft.com/office/officeart/2005/8/layout/orgChart1"/>
    <dgm:cxn modelId="{D755505E-BEAD-4DF0-B127-D964A1C955FD}" srcId="{90C354AB-F162-40BE-8A2B-4C19AD6337CF}" destId="{50A815E6-716B-40ED-AD72-600C1224DE18}" srcOrd="0" destOrd="0" parTransId="{73692AA7-7E63-468D-981E-95EEEA29F5E6}" sibTransId="{600858C0-AB77-47F2-BD52-443A0BACBC22}"/>
    <dgm:cxn modelId="{5E6C0D5F-C2DC-4554-B9B4-51A864B4C014}" type="presOf" srcId="{236F58F7-A7EB-43D4-8058-22C276D123E8}" destId="{D17B1237-2C63-43C7-BD04-93EB06692C89}" srcOrd="0" destOrd="0" presId="urn:microsoft.com/office/officeart/2005/8/layout/orgChart1"/>
    <dgm:cxn modelId="{3CC22761-CF4B-4133-87BE-15EE1016724B}" type="presOf" srcId="{28C86CD5-C4AB-491F-A8FB-4E3D00AF5077}" destId="{481757D1-002A-4900-83CF-91321D839DEA}" srcOrd="0" destOrd="0" presId="urn:microsoft.com/office/officeart/2005/8/layout/orgChart1"/>
    <dgm:cxn modelId="{7DD6D661-36FB-4B52-8FC1-4278DF305213}" type="presOf" srcId="{F02871B3-67B2-47C5-91BB-DCADD52B8792}" destId="{FB7A2BDA-7604-487A-B493-0F3C4275F08E}" srcOrd="0" destOrd="0" presId="urn:microsoft.com/office/officeart/2005/8/layout/orgChart1"/>
    <dgm:cxn modelId="{C1852D63-1313-44B5-B280-4175EA007E37}" srcId="{236F58F7-A7EB-43D4-8058-22C276D123E8}" destId="{BD3FA4C0-D854-4788-A406-5C42E5E20E73}" srcOrd="0" destOrd="0" parTransId="{F177F063-1F05-497F-B3A2-984FCC6463BD}" sibTransId="{114162AB-E038-4055-96BE-3CB4A928B4D6}"/>
    <dgm:cxn modelId="{70398744-0922-4CE0-9483-BD194749810C}" type="presOf" srcId="{DF24A448-21B2-4BE0-90BF-E98E8B0740DB}" destId="{79012791-5A8D-4AEB-92D6-483EB98A3CB5}" srcOrd="0" destOrd="0" presId="urn:microsoft.com/office/officeart/2005/8/layout/orgChart1"/>
    <dgm:cxn modelId="{C5683247-3F32-497E-86EC-45DEB1E75C28}" type="presOf" srcId="{484E86B0-41CE-4A95-8D43-BF2004281165}" destId="{20546056-AFB6-429C-A915-8CDCD527A085}" srcOrd="0" destOrd="0" presId="urn:microsoft.com/office/officeart/2005/8/layout/orgChart1"/>
    <dgm:cxn modelId="{98A29F67-021C-49A1-B487-63A7F876B537}" srcId="{C72206D4-64D5-43F7-AD16-68CB5FF834E8}" destId="{14464806-E100-4EB3-9F70-DD80323E763F}" srcOrd="0" destOrd="0" parTransId="{B8351888-FFCD-4A77-9350-BC0D42B35444}" sibTransId="{48069FCD-DB0A-4F27-B5F4-966F6CD46256}"/>
    <dgm:cxn modelId="{D41FA767-12F6-4132-9220-9E1B5B44511F}" type="presOf" srcId="{30FBBC33-CB3C-451E-ABA5-F2E402E4C04C}" destId="{56497840-FE03-483E-8899-B116737076C9}" srcOrd="0" destOrd="0" presId="urn:microsoft.com/office/officeart/2005/8/layout/orgChart1"/>
    <dgm:cxn modelId="{A5AE1668-F02A-47BB-9300-2DAD6A50B8CD}" srcId="{FAF7AAE3-0515-471D-B203-CA9DA497EE16}" destId="{60C5A69D-C03F-4090-8EE2-57E2BB33C099}" srcOrd="0" destOrd="0" parTransId="{ABD1A417-FD70-4FD0-AA6D-BBEEFFB176D2}" sibTransId="{FDA2A877-C2F6-4ECB-BADF-7CA39309965B}"/>
    <dgm:cxn modelId="{E26B9268-D1DF-4D66-875D-9A1FC08012FE}" srcId="{60C5A69D-C03F-4090-8EE2-57E2BB33C099}" destId="{DBFEAC7E-E04E-4EF1-9C3F-552C00D17D18}" srcOrd="2" destOrd="0" parTransId="{DBE15899-19D3-4D80-B246-2FE0C869D935}" sibTransId="{1BA74413-DB91-41FD-982D-E8FE6C63B878}"/>
    <dgm:cxn modelId="{E0D17A69-AC86-48FF-91C7-A1B7BE30A874}" type="presOf" srcId="{584148BB-8A85-47B9-B980-FB6F6D2D27EB}" destId="{0CA1515C-1E07-463B-A43F-24250F3DC5C4}" srcOrd="0" destOrd="0" presId="urn:microsoft.com/office/officeart/2005/8/layout/orgChart1"/>
    <dgm:cxn modelId="{8BF3C249-1DED-4DEE-8C73-DFA9AF30F165}" type="presOf" srcId="{55C63CD5-D4F2-4778-B4B8-25CA03539857}" destId="{D9EC4EA8-D8E4-44D9-99E2-B96E7C82F4C5}" srcOrd="0" destOrd="0" presId="urn:microsoft.com/office/officeart/2005/8/layout/orgChart1"/>
    <dgm:cxn modelId="{7C7A274A-F01B-40F7-A574-56631D34E1D2}" type="presOf" srcId="{FE562AC8-2C9E-48AC-A031-F5B7F91CEF1D}" destId="{E0FEF813-FBA6-4829-B6E1-3A4CD3864616}" srcOrd="0" destOrd="0" presId="urn:microsoft.com/office/officeart/2005/8/layout/orgChart1"/>
    <dgm:cxn modelId="{35F5576A-585D-4233-B7E4-2FBA69BBEAE5}" type="presOf" srcId="{43731E96-EBC4-4391-AE36-8AB901F934AE}" destId="{C845D48D-4A5C-4AD1-B737-E3FA349387AC}" srcOrd="0" destOrd="0" presId="urn:microsoft.com/office/officeart/2005/8/layout/orgChart1"/>
    <dgm:cxn modelId="{916A074C-C22E-4548-A0D8-DF1B71F6E7FA}" type="presOf" srcId="{4EA6579D-95F1-4E86-85FB-382D387E11B5}" destId="{ED3880D3-C794-4A2B-8454-3FCEFBEEF91B}" srcOrd="0" destOrd="0" presId="urn:microsoft.com/office/officeart/2005/8/layout/orgChart1"/>
    <dgm:cxn modelId="{0C45B36C-FD5E-4FEC-B027-FA982508A2EA}" srcId="{90C354AB-F162-40BE-8A2B-4C19AD6337CF}" destId="{D32A1804-F434-4938-B9C2-C26EE441863B}" srcOrd="4" destOrd="0" parTransId="{43731E96-EBC4-4391-AE36-8AB901F934AE}" sibTransId="{0C780170-BA79-40C1-B2B3-BD7236CBBFA0}"/>
    <dgm:cxn modelId="{4BDA0E4D-F352-49ED-94BC-E686951A4502}" type="presOf" srcId="{A6ECC302-A3B8-491C-99A2-194D2C8AC900}" destId="{15D0E04E-FFB0-4E5B-AF2B-40B841834958}" srcOrd="0" destOrd="0" presId="urn:microsoft.com/office/officeart/2005/8/layout/orgChart1"/>
    <dgm:cxn modelId="{B6CF916D-0FE9-45EC-B6A0-9D701AD30CCA}" type="presOf" srcId="{97D77D3D-5CFF-40D5-BD93-17779F6D8009}" destId="{4514BAD7-DC4F-40A6-90EF-33E660959AB2}" srcOrd="0" destOrd="0" presId="urn:microsoft.com/office/officeart/2005/8/layout/orgChart1"/>
    <dgm:cxn modelId="{C660A54D-1B77-4D5C-B7A4-EA0255D6AB18}" srcId="{60C5A69D-C03F-4090-8EE2-57E2BB33C099}" destId="{72026DEF-1CE2-41C3-B118-8842FB42292D}" srcOrd="3" destOrd="0" parTransId="{55C63CD5-D4F2-4778-B4B8-25CA03539857}" sibTransId="{2CAACEB8-6301-4E7C-BD62-5C1A637E371F}"/>
    <dgm:cxn modelId="{0905A24E-4AC9-4B21-873F-66A62DE489A9}" srcId="{A6ECC302-A3B8-491C-99A2-194D2C8AC900}" destId="{6CF89F01-8682-48B5-ABA5-AA760281C65E}" srcOrd="0" destOrd="0" parTransId="{78F90374-CB3A-4379-930F-632394982EA8}" sibTransId="{31ECDC28-7D46-40F7-9403-0B771C2BEA2B}"/>
    <dgm:cxn modelId="{31A8A24E-F219-433D-B0C1-565B830839EA}" srcId="{E54DA3E5-124B-434A-9F7B-C0DF8176422A}" destId="{C72206D4-64D5-43F7-AD16-68CB5FF834E8}" srcOrd="2" destOrd="0" parTransId="{5C4DB266-B47B-410C-929E-1479FCA8FBE8}" sibTransId="{24D6AA16-67F2-4F55-BB09-579328A2D9D7}"/>
    <dgm:cxn modelId="{5B7DA94E-0BA8-4C30-845F-FD71036C20A6}" type="presOf" srcId="{37257C71-F4F8-49A6-9E7B-2BFA1BA58D6D}" destId="{AE6403FE-EE2F-4FAA-99FA-7EFA5EFEAA33}" srcOrd="0" destOrd="0" presId="urn:microsoft.com/office/officeart/2005/8/layout/orgChart1"/>
    <dgm:cxn modelId="{0D05AB4F-B758-48A0-876D-E894F926AA71}" srcId="{E54DA3E5-124B-434A-9F7B-C0DF8176422A}" destId="{2038D666-8F7C-4218-AC49-8B96B07F7F36}" srcOrd="0" destOrd="0" parTransId="{27D896A4-A760-44A8-9DF1-3E35F74AD8D0}" sibTransId="{6B8ED535-8C91-4D19-BA39-B2B1B50DFE85}"/>
    <dgm:cxn modelId="{0AAACA6F-1E11-433B-B9EA-B11465377B8B}" type="presOf" srcId="{2B5859EB-1AC6-4C87-9C9A-3CB1AE72F4C2}" destId="{A46A938E-A0BC-4B0D-A9D7-4C288F488CBC}" srcOrd="0" destOrd="0" presId="urn:microsoft.com/office/officeart/2005/8/layout/orgChart1"/>
    <dgm:cxn modelId="{ADC24870-B8E2-4B80-BD72-175F83D2C553}" type="presOf" srcId="{90C354AB-F162-40BE-8A2B-4C19AD6337CF}" destId="{DD5B3B0F-FD0E-4093-B85F-499F7B908F1B}" srcOrd="1" destOrd="0" presId="urn:microsoft.com/office/officeart/2005/8/layout/orgChart1"/>
    <dgm:cxn modelId="{424D6E51-00C9-406C-BD96-18325B5CED5E}" srcId="{90C354AB-F162-40BE-8A2B-4C19AD6337CF}" destId="{CCE8C14E-3FC4-4A64-AF16-EEACA9B2574C}" srcOrd="2" destOrd="0" parTransId="{FE562AC8-2C9E-48AC-A031-F5B7F91CEF1D}" sibTransId="{649E7410-996F-45DF-959E-A557D457699B}"/>
    <dgm:cxn modelId="{FD986974-5115-4058-9701-1485DEFEE3E0}" type="presOf" srcId="{152D2DD8-68D5-4CA6-9ABF-1A8E5346ED2D}" destId="{E294AF86-059F-4FA3-8B3B-F3D9AE3C5D34}" srcOrd="1" destOrd="0" presId="urn:microsoft.com/office/officeart/2005/8/layout/orgChart1"/>
    <dgm:cxn modelId="{1D959F74-7657-42D6-B66A-ACA1631DA085}" type="presOf" srcId="{FAF7AAE3-0515-471D-B203-CA9DA497EE16}" destId="{C0F71B7F-5A4A-41AF-B73D-C9975CEA7EB4}" srcOrd="0" destOrd="0" presId="urn:microsoft.com/office/officeart/2005/8/layout/orgChart1"/>
    <dgm:cxn modelId="{6A765475-9BB7-4668-9C6F-99C7BC9FB25E}" type="presOf" srcId="{AC84ADD6-981C-4C9C-976B-561DA823FFA8}" destId="{5028930A-0006-4E28-AB2E-DCF2C7FAD5C1}" srcOrd="0" destOrd="0" presId="urn:microsoft.com/office/officeart/2005/8/layout/orgChart1"/>
    <dgm:cxn modelId="{90777F79-1EB6-4EC5-A88F-DD4D430FFF02}" type="presOf" srcId="{DBFEAC7E-E04E-4EF1-9C3F-552C00D17D18}" destId="{D1C32EE1-5EDF-474B-B67C-266977884AA7}" srcOrd="1" destOrd="0" presId="urn:microsoft.com/office/officeart/2005/8/layout/orgChart1"/>
    <dgm:cxn modelId="{6A79957C-8D1A-44DA-86B7-499EA6817513}" srcId="{E9B85F5F-E082-48EF-9465-B6C0D1DFE65F}" destId="{A6ECC302-A3B8-491C-99A2-194D2C8AC900}" srcOrd="0" destOrd="0" parTransId="{4B034A92-7FF2-42F8-9BBE-D04298EBCB93}" sibTransId="{04A48E2C-965C-4524-8B27-7232E8E76B50}"/>
    <dgm:cxn modelId="{44A59C7D-9EBB-4E2D-A893-BF11D3562F6B}" type="presOf" srcId="{C72206D4-64D5-43F7-AD16-68CB5FF834E8}" destId="{2897BD0E-DA95-4A85-A3CC-9223EA303173}" srcOrd="1" destOrd="0" presId="urn:microsoft.com/office/officeart/2005/8/layout/orgChart1"/>
    <dgm:cxn modelId="{973B6C7F-A0AB-44E7-B04D-C65911BF5D46}" type="presOf" srcId="{0962D9EA-6F57-46A5-B133-FCAC707E4AA5}" destId="{A43D0340-D40C-42F4-8872-EA4233869336}" srcOrd="1" destOrd="0" presId="urn:microsoft.com/office/officeart/2005/8/layout/orgChart1"/>
    <dgm:cxn modelId="{8825C581-5E2E-49CF-8902-1CDDE1C767C9}" srcId="{C72206D4-64D5-43F7-AD16-68CB5FF834E8}" destId="{C8A3F478-BA7E-46E4-AB5B-7F85CD7849E0}" srcOrd="2" destOrd="0" parTransId="{32425096-FE1C-4108-86E2-4F4FE9BECA49}" sibTransId="{97C0D9D7-0C9A-4C7A-8852-C15B88F95C25}"/>
    <dgm:cxn modelId="{77BC6683-8245-4E43-A6AF-AF38EF9FA2B0}" srcId="{2038D666-8F7C-4218-AC49-8B96B07F7F36}" destId="{0C71DC2F-055D-4331-AE45-297AB2E3319E}" srcOrd="1" destOrd="0" parTransId="{97D77D3D-5CFF-40D5-BD93-17779F6D8009}" sibTransId="{B07E0971-9AD4-4694-A2ED-1F7F4303C43A}"/>
    <dgm:cxn modelId="{81E7BA8A-0F15-4E80-AF38-72E5DA568E04}" type="presOf" srcId="{9D658C6F-A1C0-4C99-AE2E-B69F3C6D95AC}" destId="{3F7CC927-17CB-42A3-B15B-03B0D9EC218A}" srcOrd="0" destOrd="0" presId="urn:microsoft.com/office/officeart/2005/8/layout/orgChart1"/>
    <dgm:cxn modelId="{E7F6F48C-F86D-4350-84F6-312FCEC9F79F}" type="presOf" srcId="{C8A3F478-BA7E-46E4-AB5B-7F85CD7849E0}" destId="{F33A0B07-9A45-4FD9-BDB6-3BC010C9B23C}" srcOrd="1" destOrd="0" presId="urn:microsoft.com/office/officeart/2005/8/layout/orgChart1"/>
    <dgm:cxn modelId="{C489318D-C6D4-47DE-B0EC-18FC78A9DF29}" type="presOf" srcId="{CCE8C14E-3FC4-4A64-AF16-EEACA9B2574C}" destId="{3D6F80E2-CF79-458E-BB1D-D720445AD7B4}" srcOrd="0" destOrd="0" presId="urn:microsoft.com/office/officeart/2005/8/layout/orgChart1"/>
    <dgm:cxn modelId="{573E058E-88D0-4DB3-AC63-56AEEC5BBE60}" srcId="{E54DA3E5-124B-434A-9F7B-C0DF8176422A}" destId="{90C354AB-F162-40BE-8A2B-4C19AD6337CF}" srcOrd="1" destOrd="0" parTransId="{2B5859EB-1AC6-4C87-9C9A-3CB1AE72F4C2}" sibTransId="{AD69A40B-614E-4F04-969F-DD7640204A9E}"/>
    <dgm:cxn modelId="{4DC5BA90-BF5E-43DF-A82F-E541B7180703}" srcId="{60C5A69D-C03F-4090-8EE2-57E2BB33C099}" destId="{397BE64F-23C1-417D-BD6B-C299A226BF2C}" srcOrd="0" destOrd="0" parTransId="{DF24A448-21B2-4BE0-90BF-E98E8B0740DB}" sibTransId="{96CAFD59-9907-43BA-BEDD-732BD0CC5C36}"/>
    <dgm:cxn modelId="{D0F78092-1814-4652-B3FA-421A39C92382}" type="presOf" srcId="{0C71DC2F-055D-4331-AE45-297AB2E3319E}" destId="{48D2E551-1541-4048-B6C7-4BD4192F6516}" srcOrd="1" destOrd="0" presId="urn:microsoft.com/office/officeart/2005/8/layout/orgChart1"/>
    <dgm:cxn modelId="{E2D12593-46CF-4258-A785-C0EA687FFBC4}" type="presOf" srcId="{22526732-282B-45E1-9384-0DA5E8670F7E}" destId="{06F53AD6-74C7-4B91-861D-52B778CB18A6}" srcOrd="0" destOrd="0" presId="urn:microsoft.com/office/officeart/2005/8/layout/orgChart1"/>
    <dgm:cxn modelId="{501C2B93-5127-48FD-B1BC-FECE69E7B91A}" type="presOf" srcId="{A9041046-B6DE-48DC-BEC9-580859572349}" destId="{77ABC709-BE25-4919-9E52-9C9BA5252C6D}" srcOrd="1" destOrd="0" presId="urn:microsoft.com/office/officeart/2005/8/layout/orgChart1"/>
    <dgm:cxn modelId="{53D7AB93-2240-4323-8CF5-61366BD35524}" type="presOf" srcId="{4C24A45C-E928-4A72-AA3B-AA18FE93F34D}" destId="{9779FEB9-6F14-43E5-9B42-97B623E83A1B}" srcOrd="1" destOrd="0" presId="urn:microsoft.com/office/officeart/2005/8/layout/orgChart1"/>
    <dgm:cxn modelId="{4346BB98-1AB6-4D16-9744-5BCEA5BB0859}" type="presOf" srcId="{1A382DFA-02AE-4E28-AB48-0B654B076405}" destId="{EFDAFEFB-4D3F-4254-B466-C18691A87A85}" srcOrd="0" destOrd="0" presId="urn:microsoft.com/office/officeart/2005/8/layout/orgChart1"/>
    <dgm:cxn modelId="{C4E4BE9D-D611-4808-B8A3-267672DE86C4}" type="presOf" srcId="{AAB680D4-9AD5-4CBB-A716-C6D0C240CC78}" destId="{AD37B5BE-0C54-479A-A8E0-F7F41EB9C82D}" srcOrd="1" destOrd="0" presId="urn:microsoft.com/office/officeart/2005/8/layout/orgChart1"/>
    <dgm:cxn modelId="{7D8CC49D-C2EC-4205-A00F-C1185E4580B7}" type="presOf" srcId="{152D2DD8-68D5-4CA6-9ABF-1A8E5346ED2D}" destId="{58ACB2B5-07A1-46B6-983A-3571C4D9E175}" srcOrd="0" destOrd="0" presId="urn:microsoft.com/office/officeart/2005/8/layout/orgChart1"/>
    <dgm:cxn modelId="{DF4D7E9E-C3A1-4DDB-9DE0-0CFE0049B636}" srcId="{2038D666-8F7C-4218-AC49-8B96B07F7F36}" destId="{FAF7AAE3-0515-471D-B203-CA9DA497EE16}" srcOrd="5" destOrd="0" parTransId="{C0507FA9-42ED-4650-90F8-F69F08B93A1C}" sibTransId="{9164D467-7B89-4C3B-A1D9-A4EAA0B36265}"/>
    <dgm:cxn modelId="{2BAE81A1-D81C-4335-9B3F-48126DD6F00D}" type="presOf" srcId="{9E0E2CAB-2F51-4CF0-A0C1-FC4A43AE47E1}" destId="{C1801825-4D08-414F-BFAA-2E89953103DD}" srcOrd="0" destOrd="0" presId="urn:microsoft.com/office/officeart/2005/8/layout/orgChart1"/>
    <dgm:cxn modelId="{A7B7A5A1-36F0-44B4-A952-1412B80419D1}" type="presOf" srcId="{397BE64F-23C1-417D-BD6B-C299A226BF2C}" destId="{BDEAA138-482B-4010-9086-50B93ACD90D2}" srcOrd="1" destOrd="0" presId="urn:microsoft.com/office/officeart/2005/8/layout/orgChart1"/>
    <dgm:cxn modelId="{6C7453A2-AE7F-48BD-90A9-5AE5BA4B366B}" type="presOf" srcId="{919AE54F-6F08-4756-A01B-7E5A4D8FDC42}" destId="{28A73F17-03E1-46E3-A94E-0EDA92355C62}" srcOrd="0" destOrd="0" presId="urn:microsoft.com/office/officeart/2005/8/layout/orgChart1"/>
    <dgm:cxn modelId="{B08FECA6-8D31-430C-BBEB-29BF9078A5F8}" type="presOf" srcId="{78F90374-CB3A-4379-930F-632394982EA8}" destId="{8873C244-8ED6-4C9A-850D-333BC2B0B42D}" srcOrd="0" destOrd="0" presId="urn:microsoft.com/office/officeart/2005/8/layout/orgChart1"/>
    <dgm:cxn modelId="{335F0CA7-5A15-494E-AC42-4043CA8013A4}" type="presOf" srcId="{ABD1A417-FD70-4FD0-AA6D-BBEEFFB176D2}" destId="{6FCDA85B-C262-41C2-AB90-A29D1A24AF93}" srcOrd="0" destOrd="0" presId="urn:microsoft.com/office/officeart/2005/8/layout/orgChart1"/>
    <dgm:cxn modelId="{654571A8-D522-4F32-BA62-3D9C36DF50E5}" type="presOf" srcId="{2D2BA077-1212-49E1-A08C-856E532044F2}" destId="{CD35D457-62A4-4B26-8744-CF4870A14472}" srcOrd="0" destOrd="0" presId="urn:microsoft.com/office/officeart/2005/8/layout/orgChart1"/>
    <dgm:cxn modelId="{CBC557A8-8BC7-4676-B00A-A14AA3A2928A}" type="presOf" srcId="{5042494B-BE53-4592-BE25-3502103201E4}" destId="{1740CFF9-1F52-4C98-9D39-D8F8C81C11BB}" srcOrd="1" destOrd="0" presId="urn:microsoft.com/office/officeart/2005/8/layout/orgChart1"/>
    <dgm:cxn modelId="{54A4EDA8-9E25-4EF3-B21C-F057573AD7EF}" type="presOf" srcId="{AC84ADD6-981C-4C9C-976B-561DA823FFA8}" destId="{3714D8FA-EA67-438A-882B-D27FDDFCBD73}" srcOrd="1" destOrd="0" presId="urn:microsoft.com/office/officeart/2005/8/layout/orgChart1"/>
    <dgm:cxn modelId="{F33270AB-C656-4676-B515-57055647EBFE}" srcId="{2038D666-8F7C-4218-AC49-8B96B07F7F36}" destId="{EE7C7359-2E60-4C03-B098-18EB322E5813}" srcOrd="2" destOrd="0" parTransId="{484E86B0-41CE-4A95-8D43-BF2004281165}" sibTransId="{E53A68BF-1600-4B81-87BC-25FF08C1DAEA}"/>
    <dgm:cxn modelId="{99DE27AC-C746-48B1-A3CF-1CFFFEA31886}" srcId="{2038D666-8F7C-4218-AC49-8B96B07F7F36}" destId="{152D2DD8-68D5-4CA6-9ABF-1A8E5346ED2D}" srcOrd="0" destOrd="0" parTransId="{849B1C75-ABB6-438C-8BF8-EE222FEA2DD9}" sibTransId="{55CB48A9-9BE5-45EA-B87B-1400C2DCE7E0}"/>
    <dgm:cxn modelId="{67CB66AD-DB6E-4C8A-AB8D-B5D79AF3B75B}" type="presOf" srcId="{32425096-FE1C-4108-86E2-4F4FE9BECA49}" destId="{11651D20-D593-472B-B43D-E1AAF34DAD0F}" srcOrd="0" destOrd="0" presId="urn:microsoft.com/office/officeart/2005/8/layout/orgChart1"/>
    <dgm:cxn modelId="{FD807DAD-F8BA-476D-8674-F46A8981C87C}" srcId="{E54DA3E5-124B-434A-9F7B-C0DF8176422A}" destId="{531C5E4B-43CA-4FD9-97D2-9A2C77EA6B06}" srcOrd="5" destOrd="0" parTransId="{28C86CD5-C4AB-491F-A8FB-4E3D00AF5077}" sibTransId="{8182B159-238B-475A-8CEB-D7EC26C525B2}"/>
    <dgm:cxn modelId="{50A671AE-23D2-4041-AD41-1A3DC8B55A59}" type="presOf" srcId="{14464806-E100-4EB3-9F70-DD80323E763F}" destId="{47BD68EF-7FAF-4DBE-8F03-87C0F62A578C}" srcOrd="1" destOrd="0" presId="urn:microsoft.com/office/officeart/2005/8/layout/orgChart1"/>
    <dgm:cxn modelId="{D4D899AF-1238-4EFA-A774-B764F1E40BFD}" type="presOf" srcId="{DBFEAC7E-E04E-4EF1-9C3F-552C00D17D18}" destId="{A721DBD5-6A89-4EF2-A6BD-1B33A64AA30C}" srcOrd="0" destOrd="0" presId="urn:microsoft.com/office/officeart/2005/8/layout/orgChart1"/>
    <dgm:cxn modelId="{EA0F24B1-FE81-4924-A799-ED74B10B7818}" type="presOf" srcId="{72398ECD-2542-43D1-AE5E-950D36FDEF9F}" destId="{D99E775B-91B2-4343-95FE-84068313F711}" srcOrd="0" destOrd="0" presId="urn:microsoft.com/office/officeart/2005/8/layout/orgChart1"/>
    <dgm:cxn modelId="{6BA949B3-4585-48AF-9246-3EBA60D0E928}" srcId="{E54DA3E5-124B-434A-9F7B-C0DF8176422A}" destId="{1ABDAC94-D5B5-472B-B580-6D44E54E5608}" srcOrd="3" destOrd="0" parTransId="{A9C59A8D-3171-4B88-B88C-6312ABA495CE}" sibTransId="{3EE242B6-EC6A-4689-A936-3AC702A27ED8}"/>
    <dgm:cxn modelId="{DACA06B5-2821-478B-8AD9-2B886056B971}" type="presOf" srcId="{A9041046-B6DE-48DC-BEC9-580859572349}" destId="{42078DF9-2BD7-47DC-BDFA-66E397195BA1}" srcOrd="0" destOrd="0" presId="urn:microsoft.com/office/officeart/2005/8/layout/orgChart1"/>
    <dgm:cxn modelId="{743465B6-5785-466B-A6C4-EE1710A9A2C0}" type="presOf" srcId="{531C5E4B-43CA-4FD9-97D2-9A2C77EA6B06}" destId="{49F7170A-674E-403F-B14E-577EF973837F}" srcOrd="1" destOrd="0" presId="urn:microsoft.com/office/officeart/2005/8/layout/orgChart1"/>
    <dgm:cxn modelId="{D39FEDB7-53C6-4964-8DFC-D7B872D621CD}" type="presOf" srcId="{15A691F1-5209-4D07-819E-1016094A7310}" destId="{D865219F-921E-4CF9-91DF-954CF48F48C7}" srcOrd="0" destOrd="0" presId="urn:microsoft.com/office/officeart/2005/8/layout/orgChart1"/>
    <dgm:cxn modelId="{1E224CB9-2006-42E9-B609-97EF8DA3F079}" type="presOf" srcId="{06E8CB04-4482-4B7F-A7CA-FCE6536C2075}" destId="{017BEB44-3FC3-4E69-AF75-8EC8CD8D7E68}" srcOrd="1" destOrd="0" presId="urn:microsoft.com/office/officeart/2005/8/layout/orgChart1"/>
    <dgm:cxn modelId="{D082EFB9-E19B-4F4D-9E97-4C5F7D653A60}" type="presOf" srcId="{397BE64F-23C1-417D-BD6B-C299A226BF2C}" destId="{7E3BDB5B-FECA-4C52-AC49-F50AD2168C85}" srcOrd="0" destOrd="0" presId="urn:microsoft.com/office/officeart/2005/8/layout/orgChart1"/>
    <dgm:cxn modelId="{21EC83BA-6B2E-44A7-B6A6-A50BB36A9A35}" type="presOf" srcId="{849B1C75-ABB6-438C-8BF8-EE222FEA2DD9}" destId="{C3336394-41EE-456F-8AB5-E6C480585024}" srcOrd="0" destOrd="0" presId="urn:microsoft.com/office/officeart/2005/8/layout/orgChart1"/>
    <dgm:cxn modelId="{E4E9E0BF-782E-4703-A564-D043D6482322}" srcId="{90C354AB-F162-40BE-8A2B-4C19AD6337CF}" destId="{2D2BA077-1212-49E1-A08C-856E532044F2}" srcOrd="3" destOrd="0" parTransId="{30FBBC33-CB3C-451E-ABA5-F2E402E4C04C}" sibTransId="{F8FED956-FBDB-4E03-A45E-47AA7858D4C0}"/>
    <dgm:cxn modelId="{C648F1BF-3C37-4620-92E6-91BCE7E32FFA}" type="presOf" srcId="{DBE15899-19D3-4D80-B246-2FE0C869D935}" destId="{AAB5BEB8-8547-441C-9C03-11A47185A080}" srcOrd="0" destOrd="0" presId="urn:microsoft.com/office/officeart/2005/8/layout/orgChart1"/>
    <dgm:cxn modelId="{7A75E7C2-6580-4372-B38A-3878A7F1D958}" type="presOf" srcId="{BD3FA4C0-D854-4788-A406-5C42E5E20E73}" destId="{48C4FE8C-A115-4EA8-BBED-C0A46FD1AD84}" srcOrd="1" destOrd="0" presId="urn:microsoft.com/office/officeart/2005/8/layout/orgChart1"/>
    <dgm:cxn modelId="{0E0100C3-4BA0-449F-9117-3F3EE466D0AA}" type="presOf" srcId="{1696AA7F-57B6-4152-9203-A5FB8F7B32D0}" destId="{2D55FC50-7676-49C3-A65E-F6311F965148}" srcOrd="0" destOrd="0" presId="urn:microsoft.com/office/officeart/2005/8/layout/orgChart1"/>
    <dgm:cxn modelId="{9BABB8C3-26FE-4089-A085-18D25E6243D0}" type="presOf" srcId="{E9797CB6-47A5-42EF-9F2C-536E8952D61B}" destId="{4A606C5F-177D-4C9B-BFF9-982D2BEF5841}" srcOrd="0" destOrd="0" presId="urn:microsoft.com/office/officeart/2005/8/layout/orgChart1"/>
    <dgm:cxn modelId="{9BCA01C8-941B-40E4-8328-79B5CD329DE3}" srcId="{1ABDAC94-D5B5-472B-B580-6D44E54E5608}" destId="{A9041046-B6DE-48DC-BEC9-580859572349}" srcOrd="0" destOrd="0" parTransId="{05E92EB5-E9CB-44BA-BA95-6E8AA9592817}" sibTransId="{80A5CFA5-791C-40DF-B979-8061A88F86B2}"/>
    <dgm:cxn modelId="{FAB5B7C8-9F5E-4529-868C-93ABE8BA1884}" type="presOf" srcId="{3B6190A4-662A-4347-8502-5CCB4B3A746B}" destId="{6A97C65F-8309-49A2-8C26-F1E230AEF4AA}" srcOrd="0" destOrd="0" presId="urn:microsoft.com/office/officeart/2005/8/layout/orgChart1"/>
    <dgm:cxn modelId="{96C14BCB-33AF-45F4-B651-CFDF5FDEBB4A}" type="presOf" srcId="{EE7C7359-2E60-4C03-B098-18EB322E5813}" destId="{5046527E-2F0F-49CC-AAE1-266095F6B93C}" srcOrd="1" destOrd="0" presId="urn:microsoft.com/office/officeart/2005/8/layout/orgChart1"/>
    <dgm:cxn modelId="{C84924CE-5DB1-43C0-86B0-912D679E3B94}" type="presOf" srcId="{531C5E4B-43CA-4FD9-97D2-9A2C77EA6B06}" destId="{FFD454F6-E0E4-4B6F-8102-798A0B35A705}" srcOrd="0" destOrd="0" presId="urn:microsoft.com/office/officeart/2005/8/layout/orgChart1"/>
    <dgm:cxn modelId="{921D5DCE-C541-4096-936D-BBB8C2E2E6FC}" type="presOf" srcId="{06E8CB04-4482-4B7F-A7CA-FCE6536C2075}" destId="{258C8DD7-E83C-4C83-AA70-011DEB286B99}" srcOrd="0" destOrd="0" presId="urn:microsoft.com/office/officeart/2005/8/layout/orgChart1"/>
    <dgm:cxn modelId="{500A71D0-6035-4B14-B07F-0ECEDA1F7BC5}" srcId="{AC84ADD6-981C-4C9C-976B-561DA823FFA8}" destId="{AAB680D4-9AD5-4CBB-A716-C6D0C240CC78}" srcOrd="0" destOrd="0" parTransId="{72398ECD-2542-43D1-AE5E-950D36FDEF9F}" sibTransId="{D83796FD-341D-49F1-B8E1-0C872F6A03B9}"/>
    <dgm:cxn modelId="{AB05ABD5-4D63-4C8E-9E74-20641DDB48C0}" type="presOf" srcId="{60C5A69D-C03F-4090-8EE2-57E2BB33C099}" destId="{D5A0839E-D780-42CF-B391-4A89DAA25FAE}" srcOrd="1" destOrd="0" presId="urn:microsoft.com/office/officeart/2005/8/layout/orgChart1"/>
    <dgm:cxn modelId="{86EA16D6-FB50-4476-9F86-511E450EF209}" type="presOf" srcId="{BD3FA4C0-D854-4788-A406-5C42E5E20E73}" destId="{CC251A7B-7E4F-456E-A480-0B7C826546B3}" srcOrd="0" destOrd="0" presId="urn:microsoft.com/office/officeart/2005/8/layout/orgChart1"/>
    <dgm:cxn modelId="{CE6D94D6-2A73-4AC5-B9FC-7905F2CE4FC3}" srcId="{E54DA3E5-124B-434A-9F7B-C0DF8176422A}" destId="{AC84ADD6-981C-4C9C-976B-561DA823FFA8}" srcOrd="4" destOrd="0" parTransId="{1A382DFA-02AE-4E28-AB48-0B654B076405}" sibTransId="{B775DB76-599A-43FA-9E5D-CD08186B0945}"/>
    <dgm:cxn modelId="{A8DD9BD7-EAE6-45E9-98DE-3CE6334B7896}" srcId="{C72206D4-64D5-43F7-AD16-68CB5FF834E8}" destId="{236F58F7-A7EB-43D4-8058-22C276D123E8}" srcOrd="4" destOrd="0" parTransId="{908317BA-6756-4A9C-9C87-D1E90B833223}" sibTransId="{D9B83571-E5B4-423E-8FDB-FFED26232FCA}"/>
    <dgm:cxn modelId="{1C1C31D8-D935-4BEF-809A-E260B433301B}" type="presOf" srcId="{5042494B-BE53-4592-BE25-3502103201E4}" destId="{2D50E839-FCAC-4D61-92D1-6092A7AC2911}" srcOrd="0" destOrd="0" presId="urn:microsoft.com/office/officeart/2005/8/layout/orgChart1"/>
    <dgm:cxn modelId="{DEFFC4DB-7F37-430F-AD40-EAD703A0E97C}" srcId="{90C354AB-F162-40BE-8A2B-4C19AD6337CF}" destId="{FC49DCA6-BA87-4831-9D46-4662E20E440A}" srcOrd="1" destOrd="0" parTransId="{F02871B3-67B2-47C5-91BB-DCADD52B8792}" sibTransId="{89048359-21DA-4FA4-B9A4-B744C4F26AA9}"/>
    <dgm:cxn modelId="{B4AFC6DB-4E10-4FA5-9F36-A88633CF6650}" type="presOf" srcId="{A1288154-B06D-4E83-BB10-EA388DB681B5}" destId="{89CBBC22-05F1-4603-B5BE-646EDFC51EE7}" srcOrd="0" destOrd="0" presId="urn:microsoft.com/office/officeart/2005/8/layout/orgChart1"/>
    <dgm:cxn modelId="{5944D0DB-186F-4B43-A22E-50319E987D0F}" type="presOf" srcId="{D32A1804-F434-4938-B9C2-C26EE441863B}" destId="{DE0C8189-C4AD-4A4A-83A4-79459E3E4D57}" srcOrd="1" destOrd="0" presId="urn:microsoft.com/office/officeart/2005/8/layout/orgChart1"/>
    <dgm:cxn modelId="{FB0849DC-466A-4B20-8C82-26EBA3FBFEC4}" type="presOf" srcId="{4B034A92-7FF2-42F8-9BBE-D04298EBCB93}" destId="{5AD3B6C5-849E-4B64-9BC3-8748F31B4B4A}" srcOrd="0" destOrd="0" presId="urn:microsoft.com/office/officeart/2005/8/layout/orgChart1"/>
    <dgm:cxn modelId="{6BA26CDC-501D-4E5E-BC27-A3656B30236C}" type="presOf" srcId="{FAF7AAE3-0515-471D-B203-CA9DA497EE16}" destId="{134ACC7C-72B0-4104-B332-CF610EAF92D3}" srcOrd="1" destOrd="0" presId="urn:microsoft.com/office/officeart/2005/8/layout/orgChart1"/>
    <dgm:cxn modelId="{43FDFEDC-23C1-492B-BAAD-BB25DF770B2E}" type="presOf" srcId="{CCE8C14E-3FC4-4A64-AF16-EEACA9B2574C}" destId="{B5BF9295-8328-4375-9086-335449388373}" srcOrd="1" destOrd="0" presId="urn:microsoft.com/office/officeart/2005/8/layout/orgChart1"/>
    <dgm:cxn modelId="{9CACCBDE-2E3B-4FDE-91DE-0A8090B2CFFD}" type="presOf" srcId="{4EA6579D-95F1-4E86-85FB-382D387E11B5}" destId="{AE60E7EB-BDB5-42F7-8D54-CB5C1A86AD1C}" srcOrd="1" destOrd="0" presId="urn:microsoft.com/office/officeart/2005/8/layout/orgChart1"/>
    <dgm:cxn modelId="{3F988DE1-3846-4D60-A46E-9922C65FA416}" type="presOf" srcId="{2D2BA077-1212-49E1-A08C-856E532044F2}" destId="{F4720617-BC26-4DFB-86DA-BA4D01E6F197}" srcOrd="1" destOrd="0" presId="urn:microsoft.com/office/officeart/2005/8/layout/orgChart1"/>
    <dgm:cxn modelId="{17D7E4E3-16B4-41A2-8358-6F47433D11FA}" srcId="{531C5E4B-43CA-4FD9-97D2-9A2C77EA6B06}" destId="{988A4653-12FB-4DCE-8018-DDA59F63F929}" srcOrd="1" destOrd="0" parTransId="{9E0E2CAB-2F51-4CF0-A0C1-FC4A43AE47E1}" sibTransId="{E82F4E55-30B8-4A7D-940F-4A6EF939EFC1}"/>
    <dgm:cxn modelId="{B95A40E4-2EFD-460A-A6CB-92EFA61AD98D}" type="presOf" srcId="{AE5DC9F4-0991-4AC7-8EBE-5D0CF55F9AA5}" destId="{B7BAF850-A4B7-4F45-9D22-3CCE5B8B86EA}" srcOrd="1" destOrd="0" presId="urn:microsoft.com/office/officeart/2005/8/layout/orgChart1"/>
    <dgm:cxn modelId="{1FA251E4-7CB6-4B1E-BA07-CB9D27B30E0D}" type="presOf" srcId="{F177F063-1F05-497F-B3A2-984FCC6463BD}" destId="{965BD4C9-2058-4089-881F-EC13B363DBAE}" srcOrd="0" destOrd="0" presId="urn:microsoft.com/office/officeart/2005/8/layout/orgChart1"/>
    <dgm:cxn modelId="{DB1598E5-49D4-4286-BC1C-36FBDA0C4923}" type="presOf" srcId="{A9C59A8D-3171-4B88-B88C-6312ABA495CE}" destId="{87885D14-F314-429D-A10A-ECAECB233115}" srcOrd="0" destOrd="0" presId="urn:microsoft.com/office/officeart/2005/8/layout/orgChart1"/>
    <dgm:cxn modelId="{61456FED-3A0D-4644-863C-F7DA65276AA3}" type="presOf" srcId="{908317BA-6756-4A9C-9C87-D1E90B833223}" destId="{47E58BDD-DCED-423A-BC57-948396745528}" srcOrd="0" destOrd="0" presId="urn:microsoft.com/office/officeart/2005/8/layout/orgChart1"/>
    <dgm:cxn modelId="{17B633EF-A937-42CE-AB92-903BEAFCED1A}" type="presOf" srcId="{73692AA7-7E63-468D-981E-95EEEA29F5E6}" destId="{20D59A59-A3BD-4170-8421-3ECE089525B3}" srcOrd="0" destOrd="0" presId="urn:microsoft.com/office/officeart/2005/8/layout/orgChart1"/>
    <dgm:cxn modelId="{4D69C1EF-263A-44AF-BE44-65ABBD2452B4}" type="presOf" srcId="{6CF89F01-8682-48B5-ABA5-AA760281C65E}" destId="{0BE9DF9B-D5AE-49AD-8490-DBCC10C9EBDD}" srcOrd="0" destOrd="0" presId="urn:microsoft.com/office/officeart/2005/8/layout/orgChart1"/>
    <dgm:cxn modelId="{484AE5F1-2CF7-4292-8BD4-C544F643649A}" type="presOf" srcId="{72026DEF-1CE2-41C3-B118-8842FB42292D}" destId="{D8230A9A-EB93-44CA-9B01-B1306BDD4CCA}" srcOrd="0" destOrd="0" presId="urn:microsoft.com/office/officeart/2005/8/layout/orgChart1"/>
    <dgm:cxn modelId="{9AD36BF2-9339-495B-BF3B-9B1EA168F006}" type="presOf" srcId="{6DA102DF-A8D9-4529-964E-61B21D3DC29E}" destId="{4C5ED295-AE8E-442F-8178-C1DD07BDC9A7}" srcOrd="0" destOrd="0" presId="urn:microsoft.com/office/officeart/2005/8/layout/orgChart1"/>
    <dgm:cxn modelId="{B7CDECF2-6F15-49C4-BD64-306F73F61325}" type="presOf" srcId="{27D896A4-A760-44A8-9DF1-3E35F74AD8D0}" destId="{A55CE378-F87B-4ECE-8545-18839D4AD3B4}" srcOrd="0" destOrd="0" presId="urn:microsoft.com/office/officeart/2005/8/layout/orgChart1"/>
    <dgm:cxn modelId="{82201BF4-0B85-4CA6-9AA4-CC1D3FFA42FA}" type="presOf" srcId="{EE7C7359-2E60-4C03-B098-18EB322E5813}" destId="{C47F4895-A3C4-4DF1-8CAB-B7F84863DC0F}" srcOrd="0" destOrd="0" presId="urn:microsoft.com/office/officeart/2005/8/layout/orgChart1"/>
    <dgm:cxn modelId="{EF731FF6-5418-4916-8B11-01DC3310BC7C}" type="presOf" srcId="{E9B85F5F-E082-48EF-9465-B6C0D1DFE65F}" destId="{B3B8BF35-95B5-49D8-B269-8815314F71C8}" srcOrd="0" destOrd="0" presId="urn:microsoft.com/office/officeart/2005/8/layout/orgChart1"/>
    <dgm:cxn modelId="{F846CCF8-E262-4773-9148-1F60F63CF98B}" type="presOf" srcId="{C72206D4-64D5-43F7-AD16-68CB5FF834E8}" destId="{4D9E87E1-A114-47B5-9542-CC8FD04027A4}" srcOrd="0" destOrd="0" presId="urn:microsoft.com/office/officeart/2005/8/layout/orgChart1"/>
    <dgm:cxn modelId="{AE104BF9-0703-4900-ACEC-86F9B3018F82}" srcId="{C72206D4-64D5-43F7-AD16-68CB5FF834E8}" destId="{A1288154-B06D-4E83-BB10-EA388DB681B5}" srcOrd="1" destOrd="0" parTransId="{6DA102DF-A8D9-4529-964E-61B21D3DC29E}" sibTransId="{D25B3FE4-4F38-4ABA-907C-99FB2D8CD480}"/>
    <dgm:cxn modelId="{30C114FA-4E55-4140-90B1-C1CF5BE636D3}" type="presOf" srcId="{D32A1804-F434-4938-B9C2-C26EE441863B}" destId="{F13DFA30-9FA2-40DA-9A9C-2AFABE56782B}" srcOrd="0" destOrd="0" presId="urn:microsoft.com/office/officeart/2005/8/layout/orgChart1"/>
    <dgm:cxn modelId="{FCA2F6FC-339A-4C51-93D7-E90EB73BE1BC}" type="presOf" srcId="{C0507FA9-42ED-4650-90F8-F69F08B93A1C}" destId="{89515ED0-C1E6-47BD-8CBD-2DDDDFFF1AB9}" srcOrd="0" destOrd="0" presId="urn:microsoft.com/office/officeart/2005/8/layout/orgChart1"/>
    <dgm:cxn modelId="{954B7CFE-3FBF-4D92-9DCA-0E1A535A6850}" type="presOf" srcId="{E9B85F5F-E082-48EF-9465-B6C0D1DFE65F}" destId="{FCBA1C0C-DC47-4BAB-916E-27BBB5CA4B2F}" srcOrd="1" destOrd="0" presId="urn:microsoft.com/office/officeart/2005/8/layout/orgChart1"/>
    <dgm:cxn modelId="{5FBDC1FE-EE62-4686-A4CB-F424A7997F86}" type="presOf" srcId="{0C71DC2F-055D-4331-AE45-297AB2E3319E}" destId="{E1361441-BD9F-4E7E-B1D9-356A5D5F3A70}" srcOrd="0" destOrd="0" presId="urn:microsoft.com/office/officeart/2005/8/layout/orgChart1"/>
    <dgm:cxn modelId="{8980D2FE-53D3-4E01-91CB-0BAD9973F693}" type="presOf" srcId="{FC49DCA6-BA87-4831-9D46-4662E20E440A}" destId="{AC9B9567-163B-46B9-9996-2F43BFC5F49A}" srcOrd="1" destOrd="0" presId="urn:microsoft.com/office/officeart/2005/8/layout/orgChart1"/>
    <dgm:cxn modelId="{1DB7CFFF-38AA-4BE0-BC59-F8F95CC2590D}" type="presOf" srcId="{A1288154-B06D-4E83-BB10-EA388DB681B5}" destId="{65E7F503-F176-4C3C-81A4-8F17276D348C}" srcOrd="1" destOrd="0" presId="urn:microsoft.com/office/officeart/2005/8/layout/orgChart1"/>
    <dgm:cxn modelId="{CCB438C2-F76C-40E3-AADE-F4BA8759DF14}" type="presParOf" srcId="{4A606C5F-177D-4C9B-BFF9-982D2BEF5841}" destId="{030110ED-9926-494A-B1A9-87246E680BAA}" srcOrd="0" destOrd="0" presId="urn:microsoft.com/office/officeart/2005/8/layout/orgChart1"/>
    <dgm:cxn modelId="{02475462-50BE-4B0A-9705-35630975B705}" type="presParOf" srcId="{030110ED-9926-494A-B1A9-87246E680BAA}" destId="{5EE8E36E-2E58-4636-B199-656B70DADD1A}" srcOrd="0" destOrd="0" presId="urn:microsoft.com/office/officeart/2005/8/layout/orgChart1"/>
    <dgm:cxn modelId="{B16AA021-D820-4233-AD61-7CA7A78188AD}" type="presParOf" srcId="{5EE8E36E-2E58-4636-B199-656B70DADD1A}" destId="{FA124B4B-8931-447E-BF66-25DCBB96852A}" srcOrd="0" destOrd="0" presId="urn:microsoft.com/office/officeart/2005/8/layout/orgChart1"/>
    <dgm:cxn modelId="{7CD7297A-AE28-4F31-813B-4D11E6254151}" type="presParOf" srcId="{5EE8E36E-2E58-4636-B199-656B70DADD1A}" destId="{3AA179C0-9C35-4F45-80D4-1F727476B958}" srcOrd="1" destOrd="0" presId="urn:microsoft.com/office/officeart/2005/8/layout/orgChart1"/>
    <dgm:cxn modelId="{FC767EB2-8A8C-4B6D-AC89-3F1BF6D5A1CC}" type="presParOf" srcId="{030110ED-9926-494A-B1A9-87246E680BAA}" destId="{7174EA50-B4EB-4C97-884D-D3AF697AB3E7}" srcOrd="1" destOrd="0" presId="urn:microsoft.com/office/officeart/2005/8/layout/orgChart1"/>
    <dgm:cxn modelId="{F36C5A6D-43FE-4A39-8BAE-1BBA8F57F5F4}" type="presParOf" srcId="{7174EA50-B4EB-4C97-884D-D3AF697AB3E7}" destId="{A55CE378-F87B-4ECE-8545-18839D4AD3B4}" srcOrd="0" destOrd="0" presId="urn:microsoft.com/office/officeart/2005/8/layout/orgChart1"/>
    <dgm:cxn modelId="{2DA12722-8A11-437F-B6AE-BD92A9DB8E51}" type="presParOf" srcId="{7174EA50-B4EB-4C97-884D-D3AF697AB3E7}" destId="{24B8DE07-6039-4E32-A77C-6F95A61A10AF}" srcOrd="1" destOrd="0" presId="urn:microsoft.com/office/officeart/2005/8/layout/orgChart1"/>
    <dgm:cxn modelId="{863B8EE6-E67A-4E44-A223-446A1C8692C0}" type="presParOf" srcId="{24B8DE07-6039-4E32-A77C-6F95A61A10AF}" destId="{7C5558F0-C42C-4C50-8B9F-D7D784D47383}" srcOrd="0" destOrd="0" presId="urn:microsoft.com/office/officeart/2005/8/layout/orgChart1"/>
    <dgm:cxn modelId="{ED2EFEB6-9F7C-4F9A-B0F7-D6CF79F2DE9E}" type="presParOf" srcId="{7C5558F0-C42C-4C50-8B9F-D7D784D47383}" destId="{7EE9A78A-C9F4-4AC0-AA83-FE982559017F}" srcOrd="0" destOrd="0" presId="urn:microsoft.com/office/officeart/2005/8/layout/orgChart1"/>
    <dgm:cxn modelId="{5C0BF744-7BF0-470A-9FD4-BF99160B69C7}" type="presParOf" srcId="{7C5558F0-C42C-4C50-8B9F-D7D784D47383}" destId="{2803F046-537D-41F5-AEAF-72F572D102CA}" srcOrd="1" destOrd="0" presId="urn:microsoft.com/office/officeart/2005/8/layout/orgChart1"/>
    <dgm:cxn modelId="{6D0F2C9C-2A93-4B91-9B61-6AB997F54182}" type="presParOf" srcId="{24B8DE07-6039-4E32-A77C-6F95A61A10AF}" destId="{5713924F-2CB4-4023-A6E7-A9EB2214B26E}" srcOrd="1" destOrd="0" presId="urn:microsoft.com/office/officeart/2005/8/layout/orgChart1"/>
    <dgm:cxn modelId="{025ACE3B-3CE5-44EA-B7AC-CF7002FA1342}" type="presParOf" srcId="{5713924F-2CB4-4023-A6E7-A9EB2214B26E}" destId="{C3336394-41EE-456F-8AB5-E6C480585024}" srcOrd="0" destOrd="0" presId="urn:microsoft.com/office/officeart/2005/8/layout/orgChart1"/>
    <dgm:cxn modelId="{B49C8F7E-E226-4F68-B2D2-39D04093A006}" type="presParOf" srcId="{5713924F-2CB4-4023-A6E7-A9EB2214B26E}" destId="{A4984649-C1C0-454A-AAC2-F48CA7E81CEC}" srcOrd="1" destOrd="0" presId="urn:microsoft.com/office/officeart/2005/8/layout/orgChart1"/>
    <dgm:cxn modelId="{1AB458D1-2EE7-4E1D-9F65-B674D38018C1}" type="presParOf" srcId="{A4984649-C1C0-454A-AAC2-F48CA7E81CEC}" destId="{969B4106-54FF-4D76-9E9E-AFDCE3E1BC51}" srcOrd="0" destOrd="0" presId="urn:microsoft.com/office/officeart/2005/8/layout/orgChart1"/>
    <dgm:cxn modelId="{3EAF6325-FF1C-494F-BE00-FABAC1A52B26}" type="presParOf" srcId="{969B4106-54FF-4D76-9E9E-AFDCE3E1BC51}" destId="{58ACB2B5-07A1-46B6-983A-3571C4D9E175}" srcOrd="0" destOrd="0" presId="urn:microsoft.com/office/officeart/2005/8/layout/orgChart1"/>
    <dgm:cxn modelId="{FDF9ACC2-C1F4-4F4A-A69B-3E03408E7B92}" type="presParOf" srcId="{969B4106-54FF-4D76-9E9E-AFDCE3E1BC51}" destId="{E294AF86-059F-4FA3-8B3B-F3D9AE3C5D34}" srcOrd="1" destOrd="0" presId="urn:microsoft.com/office/officeart/2005/8/layout/orgChart1"/>
    <dgm:cxn modelId="{7C38E849-9E9F-4477-A948-A0FCB8770810}" type="presParOf" srcId="{A4984649-C1C0-454A-AAC2-F48CA7E81CEC}" destId="{A661D6D6-92EF-4CA3-84EA-0E1C1DC15BE0}" srcOrd="1" destOrd="0" presId="urn:microsoft.com/office/officeart/2005/8/layout/orgChart1"/>
    <dgm:cxn modelId="{6D0B2BBA-85B0-4405-B83A-40BFC36F2D72}" type="presParOf" srcId="{A4984649-C1C0-454A-AAC2-F48CA7E81CEC}" destId="{FC3B4A65-B4C3-4C27-B42C-120288FA6BE8}" srcOrd="2" destOrd="0" presId="urn:microsoft.com/office/officeart/2005/8/layout/orgChart1"/>
    <dgm:cxn modelId="{21790D17-4C01-4D84-B3BF-1A2C626D323C}" type="presParOf" srcId="{5713924F-2CB4-4023-A6E7-A9EB2214B26E}" destId="{4514BAD7-DC4F-40A6-90EF-33E660959AB2}" srcOrd="2" destOrd="0" presId="urn:microsoft.com/office/officeart/2005/8/layout/orgChart1"/>
    <dgm:cxn modelId="{BB6CF434-7E06-4124-9443-7155242DBC6A}" type="presParOf" srcId="{5713924F-2CB4-4023-A6E7-A9EB2214B26E}" destId="{D0805FC7-7247-44E1-A28F-77127035EF79}" srcOrd="3" destOrd="0" presId="urn:microsoft.com/office/officeart/2005/8/layout/orgChart1"/>
    <dgm:cxn modelId="{28B98FCD-1BA6-423E-BA97-F8F790D43E26}" type="presParOf" srcId="{D0805FC7-7247-44E1-A28F-77127035EF79}" destId="{D383AC1B-876B-486A-8C14-F04A29E7EA2C}" srcOrd="0" destOrd="0" presId="urn:microsoft.com/office/officeart/2005/8/layout/orgChart1"/>
    <dgm:cxn modelId="{F5195C1E-7707-43B0-9C6D-2EB526DFCECB}" type="presParOf" srcId="{D383AC1B-876B-486A-8C14-F04A29E7EA2C}" destId="{E1361441-BD9F-4E7E-B1D9-356A5D5F3A70}" srcOrd="0" destOrd="0" presId="urn:microsoft.com/office/officeart/2005/8/layout/orgChart1"/>
    <dgm:cxn modelId="{3FFAEA5A-5F91-4736-892C-013CC59A11F7}" type="presParOf" srcId="{D383AC1B-876B-486A-8C14-F04A29E7EA2C}" destId="{48D2E551-1541-4048-B6C7-4BD4192F6516}" srcOrd="1" destOrd="0" presId="urn:microsoft.com/office/officeart/2005/8/layout/orgChart1"/>
    <dgm:cxn modelId="{3E06F452-35D9-4DF9-AF6B-227750DF7E04}" type="presParOf" srcId="{D0805FC7-7247-44E1-A28F-77127035EF79}" destId="{6CF808A5-EECE-4C5B-8ED4-D1D76E77EC2B}" srcOrd="1" destOrd="0" presId="urn:microsoft.com/office/officeart/2005/8/layout/orgChart1"/>
    <dgm:cxn modelId="{BBA28D59-94DB-4C0E-9570-494620213DF8}" type="presParOf" srcId="{D0805FC7-7247-44E1-A28F-77127035EF79}" destId="{6C78AB5C-3B36-49AA-9C4F-7AE74E9217C8}" srcOrd="2" destOrd="0" presId="urn:microsoft.com/office/officeart/2005/8/layout/orgChart1"/>
    <dgm:cxn modelId="{570750E4-3A58-4C37-9E4F-1D5B6604DA1E}" type="presParOf" srcId="{5713924F-2CB4-4023-A6E7-A9EB2214B26E}" destId="{20546056-AFB6-429C-A915-8CDCD527A085}" srcOrd="4" destOrd="0" presId="urn:microsoft.com/office/officeart/2005/8/layout/orgChart1"/>
    <dgm:cxn modelId="{E876F859-B117-493A-B4C4-A0AEF7A37880}" type="presParOf" srcId="{5713924F-2CB4-4023-A6E7-A9EB2214B26E}" destId="{2583E664-B64D-4EDD-8437-B4FAD968B549}" srcOrd="5" destOrd="0" presId="urn:microsoft.com/office/officeart/2005/8/layout/orgChart1"/>
    <dgm:cxn modelId="{F40A7DC9-D4E1-4F42-A4C2-7EB24B0A33F5}" type="presParOf" srcId="{2583E664-B64D-4EDD-8437-B4FAD968B549}" destId="{A9AD95D2-7E2C-472B-B4D2-067CE77D32CB}" srcOrd="0" destOrd="0" presId="urn:microsoft.com/office/officeart/2005/8/layout/orgChart1"/>
    <dgm:cxn modelId="{34A95DB9-32A0-400C-9CB6-DFC5D2F6C4B9}" type="presParOf" srcId="{A9AD95D2-7E2C-472B-B4D2-067CE77D32CB}" destId="{C47F4895-A3C4-4DF1-8CAB-B7F84863DC0F}" srcOrd="0" destOrd="0" presId="urn:microsoft.com/office/officeart/2005/8/layout/orgChart1"/>
    <dgm:cxn modelId="{ADE55998-CBDC-4D18-A43D-2ED774EB0254}" type="presParOf" srcId="{A9AD95D2-7E2C-472B-B4D2-067CE77D32CB}" destId="{5046527E-2F0F-49CC-AAE1-266095F6B93C}" srcOrd="1" destOrd="0" presId="urn:microsoft.com/office/officeart/2005/8/layout/orgChart1"/>
    <dgm:cxn modelId="{AF98191F-337D-4A2F-8556-AEF35E134910}" type="presParOf" srcId="{2583E664-B64D-4EDD-8437-B4FAD968B549}" destId="{E138B42C-8C95-469D-98C1-BF0DE74841DE}" srcOrd="1" destOrd="0" presId="urn:microsoft.com/office/officeart/2005/8/layout/orgChart1"/>
    <dgm:cxn modelId="{31698FE4-E316-47A1-B974-1B8AC2420170}" type="presParOf" srcId="{2583E664-B64D-4EDD-8437-B4FAD968B549}" destId="{EFA946BF-903D-411D-AEAD-F71E278D27D7}" srcOrd="2" destOrd="0" presId="urn:microsoft.com/office/officeart/2005/8/layout/orgChart1"/>
    <dgm:cxn modelId="{5CD6681C-B1A7-4C48-ACB7-7782BB7E8A39}" type="presParOf" srcId="{5713924F-2CB4-4023-A6E7-A9EB2214B26E}" destId="{AE6403FE-EE2F-4FAA-99FA-7EFA5EFEAA33}" srcOrd="6" destOrd="0" presId="urn:microsoft.com/office/officeart/2005/8/layout/orgChart1"/>
    <dgm:cxn modelId="{A9A8F5E5-4F57-4CC6-897C-DFCAA0F93590}" type="presParOf" srcId="{5713924F-2CB4-4023-A6E7-A9EB2214B26E}" destId="{B1A2B59B-42D9-472C-882F-AB4C1354D7BA}" srcOrd="7" destOrd="0" presId="urn:microsoft.com/office/officeart/2005/8/layout/orgChart1"/>
    <dgm:cxn modelId="{A44C0AF2-44EC-4F68-9FE4-B61398D6C778}" type="presParOf" srcId="{B1A2B59B-42D9-472C-882F-AB4C1354D7BA}" destId="{0486D059-9759-43EE-9D50-C292E20532B2}" srcOrd="0" destOrd="0" presId="urn:microsoft.com/office/officeart/2005/8/layout/orgChart1"/>
    <dgm:cxn modelId="{3D75565C-95F6-4864-A468-7DB3ACC8DFD9}" type="presParOf" srcId="{0486D059-9759-43EE-9D50-C292E20532B2}" destId="{258C8DD7-E83C-4C83-AA70-011DEB286B99}" srcOrd="0" destOrd="0" presId="urn:microsoft.com/office/officeart/2005/8/layout/orgChart1"/>
    <dgm:cxn modelId="{A0DB4B1E-5A22-4B36-B432-1588A21AE1F5}" type="presParOf" srcId="{0486D059-9759-43EE-9D50-C292E20532B2}" destId="{017BEB44-3FC3-4E69-AF75-8EC8CD8D7E68}" srcOrd="1" destOrd="0" presId="urn:microsoft.com/office/officeart/2005/8/layout/orgChart1"/>
    <dgm:cxn modelId="{C7CDED78-68BE-4CF8-A514-9334EFA511B2}" type="presParOf" srcId="{B1A2B59B-42D9-472C-882F-AB4C1354D7BA}" destId="{F2269606-46B3-4C28-84F1-47CA79BF5275}" srcOrd="1" destOrd="0" presId="urn:microsoft.com/office/officeart/2005/8/layout/orgChart1"/>
    <dgm:cxn modelId="{59EE0D30-50B2-46B4-87F7-A92E483BDEAC}" type="presParOf" srcId="{B1A2B59B-42D9-472C-882F-AB4C1354D7BA}" destId="{C16DB96E-9E81-469B-AB45-D7B24B472297}" srcOrd="2" destOrd="0" presId="urn:microsoft.com/office/officeart/2005/8/layout/orgChart1"/>
    <dgm:cxn modelId="{4A6EF9A2-C579-40CA-88E5-B5CC1FC2917F}" type="presParOf" srcId="{5713924F-2CB4-4023-A6E7-A9EB2214B26E}" destId="{2D55FC50-7676-49C3-A65E-F6311F965148}" srcOrd="8" destOrd="0" presId="urn:microsoft.com/office/officeart/2005/8/layout/orgChart1"/>
    <dgm:cxn modelId="{52BC4541-58F2-4B63-9E73-03A09226623A}" type="presParOf" srcId="{5713924F-2CB4-4023-A6E7-A9EB2214B26E}" destId="{A0B77330-6C22-4E82-A8A8-A08028253F3B}" srcOrd="9" destOrd="0" presId="urn:microsoft.com/office/officeart/2005/8/layout/orgChart1"/>
    <dgm:cxn modelId="{87DC0B6B-8615-4EB8-8102-DF255AFEB2DB}" type="presParOf" srcId="{A0B77330-6C22-4E82-A8A8-A08028253F3B}" destId="{6331E7D6-19BC-406D-B353-33714A6B72A4}" srcOrd="0" destOrd="0" presId="urn:microsoft.com/office/officeart/2005/8/layout/orgChart1"/>
    <dgm:cxn modelId="{78EEC384-6932-494E-A720-4B33B3065CC1}" type="presParOf" srcId="{6331E7D6-19BC-406D-B353-33714A6B72A4}" destId="{ED3880D3-C794-4A2B-8454-3FCEFBEEF91B}" srcOrd="0" destOrd="0" presId="urn:microsoft.com/office/officeart/2005/8/layout/orgChart1"/>
    <dgm:cxn modelId="{070829D9-83A1-4430-AD56-346FE0EFCA0D}" type="presParOf" srcId="{6331E7D6-19BC-406D-B353-33714A6B72A4}" destId="{AE60E7EB-BDB5-42F7-8D54-CB5C1A86AD1C}" srcOrd="1" destOrd="0" presId="urn:microsoft.com/office/officeart/2005/8/layout/orgChart1"/>
    <dgm:cxn modelId="{ABC7A4B6-9384-4EFE-9B1E-E7B40645E5A8}" type="presParOf" srcId="{A0B77330-6C22-4E82-A8A8-A08028253F3B}" destId="{F49026B9-FF37-4FE9-BDD4-742A45CC8FAC}" srcOrd="1" destOrd="0" presId="urn:microsoft.com/office/officeart/2005/8/layout/orgChart1"/>
    <dgm:cxn modelId="{AB600A4C-F109-45C6-84C6-89B9702363DB}" type="presParOf" srcId="{A0B77330-6C22-4E82-A8A8-A08028253F3B}" destId="{EC4279EC-02A9-47BA-933D-1FC6E9C3F4BA}" srcOrd="2" destOrd="0" presId="urn:microsoft.com/office/officeart/2005/8/layout/orgChart1"/>
    <dgm:cxn modelId="{C568EC77-899E-4E88-9DDF-23F7F970721D}" type="presParOf" srcId="{5713924F-2CB4-4023-A6E7-A9EB2214B26E}" destId="{89515ED0-C1E6-47BD-8CBD-2DDDDFFF1AB9}" srcOrd="10" destOrd="0" presId="urn:microsoft.com/office/officeart/2005/8/layout/orgChart1"/>
    <dgm:cxn modelId="{6D4617C1-DBE7-4D0D-A1C4-A616DA20017A}" type="presParOf" srcId="{5713924F-2CB4-4023-A6E7-A9EB2214B26E}" destId="{74B8F2E0-1C15-4D50-8CBC-29897B60516B}" srcOrd="11" destOrd="0" presId="urn:microsoft.com/office/officeart/2005/8/layout/orgChart1"/>
    <dgm:cxn modelId="{BF5F664F-699B-4E7D-B8B8-F14EF408231E}" type="presParOf" srcId="{74B8F2E0-1C15-4D50-8CBC-29897B60516B}" destId="{B1A14EFD-9699-4B80-A38C-533173853DFA}" srcOrd="0" destOrd="0" presId="urn:microsoft.com/office/officeart/2005/8/layout/orgChart1"/>
    <dgm:cxn modelId="{921D103A-D67D-4EF1-9BB4-728CB30ABED6}" type="presParOf" srcId="{B1A14EFD-9699-4B80-A38C-533173853DFA}" destId="{C0F71B7F-5A4A-41AF-B73D-C9975CEA7EB4}" srcOrd="0" destOrd="0" presId="urn:microsoft.com/office/officeart/2005/8/layout/orgChart1"/>
    <dgm:cxn modelId="{1EDECF3F-2F06-4511-BD70-73C03CE347E5}" type="presParOf" srcId="{B1A14EFD-9699-4B80-A38C-533173853DFA}" destId="{134ACC7C-72B0-4104-B332-CF610EAF92D3}" srcOrd="1" destOrd="0" presId="urn:microsoft.com/office/officeart/2005/8/layout/orgChart1"/>
    <dgm:cxn modelId="{E4E79ECB-A84D-43C4-975F-A35A47DDC088}" type="presParOf" srcId="{74B8F2E0-1C15-4D50-8CBC-29897B60516B}" destId="{50937595-8A82-47F8-8A4C-91D407D515C2}" srcOrd="1" destOrd="0" presId="urn:microsoft.com/office/officeart/2005/8/layout/orgChart1"/>
    <dgm:cxn modelId="{B9FB942B-C349-43FB-9F64-3B1610AE0C06}" type="presParOf" srcId="{50937595-8A82-47F8-8A4C-91D407D515C2}" destId="{6FCDA85B-C262-41C2-AB90-A29D1A24AF93}" srcOrd="0" destOrd="0" presId="urn:microsoft.com/office/officeart/2005/8/layout/orgChart1"/>
    <dgm:cxn modelId="{E3A128EF-9055-4DA6-9AA8-47B6E9369EAB}" type="presParOf" srcId="{50937595-8A82-47F8-8A4C-91D407D515C2}" destId="{55EA1633-9923-4840-AEA3-998D3A51CF48}" srcOrd="1" destOrd="0" presId="urn:microsoft.com/office/officeart/2005/8/layout/orgChart1"/>
    <dgm:cxn modelId="{BF329C41-2ABD-4497-84DA-0CDB02294372}" type="presParOf" srcId="{55EA1633-9923-4840-AEA3-998D3A51CF48}" destId="{7A92764D-C95E-49A3-AE26-AEB4F2C91578}" srcOrd="0" destOrd="0" presId="urn:microsoft.com/office/officeart/2005/8/layout/orgChart1"/>
    <dgm:cxn modelId="{D126C1EB-0B8C-4A0F-A2A3-AE0FA098BE75}" type="presParOf" srcId="{7A92764D-C95E-49A3-AE26-AEB4F2C91578}" destId="{FFAAC7B2-B242-4E19-9637-8398A9DB9DEE}" srcOrd="0" destOrd="0" presId="urn:microsoft.com/office/officeart/2005/8/layout/orgChart1"/>
    <dgm:cxn modelId="{A80EBC80-3319-40E1-BF30-1719E76A0D54}" type="presParOf" srcId="{7A92764D-C95E-49A3-AE26-AEB4F2C91578}" destId="{D5A0839E-D780-42CF-B391-4A89DAA25FAE}" srcOrd="1" destOrd="0" presId="urn:microsoft.com/office/officeart/2005/8/layout/orgChart1"/>
    <dgm:cxn modelId="{E76E107F-F237-4ABA-AE8F-B00C8C9AC8F5}" type="presParOf" srcId="{55EA1633-9923-4840-AEA3-998D3A51CF48}" destId="{71A5AE18-D1F7-4AE7-A880-228186C28588}" srcOrd="1" destOrd="0" presId="urn:microsoft.com/office/officeart/2005/8/layout/orgChart1"/>
    <dgm:cxn modelId="{34C26890-64C1-495E-9C0B-3405E21A70BD}" type="presParOf" srcId="{71A5AE18-D1F7-4AE7-A880-228186C28588}" destId="{79012791-5A8D-4AEB-92D6-483EB98A3CB5}" srcOrd="0" destOrd="0" presId="urn:microsoft.com/office/officeart/2005/8/layout/orgChart1"/>
    <dgm:cxn modelId="{F1444D9A-0339-44A9-AE8F-CA94799AB092}" type="presParOf" srcId="{71A5AE18-D1F7-4AE7-A880-228186C28588}" destId="{B8D93377-66B5-4DD7-9EF5-13ACFA3B836D}" srcOrd="1" destOrd="0" presId="urn:microsoft.com/office/officeart/2005/8/layout/orgChart1"/>
    <dgm:cxn modelId="{03EF3E27-95C2-4701-A7E8-987A3E629E80}" type="presParOf" srcId="{B8D93377-66B5-4DD7-9EF5-13ACFA3B836D}" destId="{F6E38894-6E83-4D85-AC25-5751F0E8C218}" srcOrd="0" destOrd="0" presId="urn:microsoft.com/office/officeart/2005/8/layout/orgChart1"/>
    <dgm:cxn modelId="{C0A07272-1E1F-417D-ADA4-FB13538245C8}" type="presParOf" srcId="{F6E38894-6E83-4D85-AC25-5751F0E8C218}" destId="{7E3BDB5B-FECA-4C52-AC49-F50AD2168C85}" srcOrd="0" destOrd="0" presId="urn:microsoft.com/office/officeart/2005/8/layout/orgChart1"/>
    <dgm:cxn modelId="{0C5C568B-0667-4BD8-A8CB-5A19D525813E}" type="presParOf" srcId="{F6E38894-6E83-4D85-AC25-5751F0E8C218}" destId="{BDEAA138-482B-4010-9086-50B93ACD90D2}" srcOrd="1" destOrd="0" presId="urn:microsoft.com/office/officeart/2005/8/layout/orgChart1"/>
    <dgm:cxn modelId="{631E1D79-1800-4C96-9347-EBF952A19413}" type="presParOf" srcId="{B8D93377-66B5-4DD7-9EF5-13ACFA3B836D}" destId="{A86E2FD8-48B2-473A-A7C3-6965C2035B8A}" srcOrd="1" destOrd="0" presId="urn:microsoft.com/office/officeart/2005/8/layout/orgChart1"/>
    <dgm:cxn modelId="{791A0390-C4DF-4FC8-8E33-D9E54AB95052}" type="presParOf" srcId="{B8D93377-66B5-4DD7-9EF5-13ACFA3B836D}" destId="{E25AFED0-32AD-40E3-A6F8-9E1A22DB6EED}" srcOrd="2" destOrd="0" presId="urn:microsoft.com/office/officeart/2005/8/layout/orgChart1"/>
    <dgm:cxn modelId="{B24E1242-E638-4331-8E13-1457F794CF2D}" type="presParOf" srcId="{71A5AE18-D1F7-4AE7-A880-228186C28588}" destId="{3F7CC927-17CB-42A3-B15B-03B0D9EC218A}" srcOrd="2" destOrd="0" presId="urn:microsoft.com/office/officeart/2005/8/layout/orgChart1"/>
    <dgm:cxn modelId="{278E47CB-4880-49FE-B659-CF3A02F6E39F}" type="presParOf" srcId="{71A5AE18-D1F7-4AE7-A880-228186C28588}" destId="{23C2A5FF-27AA-4B4E-ABE0-090F64F79C74}" srcOrd="3" destOrd="0" presId="urn:microsoft.com/office/officeart/2005/8/layout/orgChart1"/>
    <dgm:cxn modelId="{6CF3002D-B0E4-4747-96B9-AABFE95444F9}" type="presParOf" srcId="{23C2A5FF-27AA-4B4E-ABE0-090F64F79C74}" destId="{44A4AC13-0242-469D-9988-1F9A0435E609}" srcOrd="0" destOrd="0" presId="urn:microsoft.com/office/officeart/2005/8/layout/orgChart1"/>
    <dgm:cxn modelId="{AD40CC5C-40BC-461F-B1BC-1081C3E4B88A}" type="presParOf" srcId="{44A4AC13-0242-469D-9988-1F9A0435E609}" destId="{A2DE6FCF-9D3A-4486-BAF4-D0980BA6E473}" srcOrd="0" destOrd="0" presId="urn:microsoft.com/office/officeart/2005/8/layout/orgChart1"/>
    <dgm:cxn modelId="{7C1E718A-C81C-4438-84AE-3A499054B44E}" type="presParOf" srcId="{44A4AC13-0242-469D-9988-1F9A0435E609}" destId="{9779FEB9-6F14-43E5-9B42-97B623E83A1B}" srcOrd="1" destOrd="0" presId="urn:microsoft.com/office/officeart/2005/8/layout/orgChart1"/>
    <dgm:cxn modelId="{46F1481A-55B9-4C9B-888A-7102D44F5F23}" type="presParOf" srcId="{23C2A5FF-27AA-4B4E-ABE0-090F64F79C74}" destId="{A94BD788-069E-4D28-8812-AAC52D295EBB}" srcOrd="1" destOrd="0" presId="urn:microsoft.com/office/officeart/2005/8/layout/orgChart1"/>
    <dgm:cxn modelId="{EE810EAC-DE97-41D3-9C59-1AF3FBAA9695}" type="presParOf" srcId="{23C2A5FF-27AA-4B4E-ABE0-090F64F79C74}" destId="{28225B37-8DF0-4D3F-884E-20833CF0DD81}" srcOrd="2" destOrd="0" presId="urn:microsoft.com/office/officeart/2005/8/layout/orgChart1"/>
    <dgm:cxn modelId="{C7D06787-5709-48A3-8B1E-09EDE90ECAE7}" type="presParOf" srcId="{71A5AE18-D1F7-4AE7-A880-228186C28588}" destId="{AAB5BEB8-8547-441C-9C03-11A47185A080}" srcOrd="4" destOrd="0" presId="urn:microsoft.com/office/officeart/2005/8/layout/orgChart1"/>
    <dgm:cxn modelId="{435ACD36-B675-4330-B14C-187798FA2136}" type="presParOf" srcId="{71A5AE18-D1F7-4AE7-A880-228186C28588}" destId="{329BCEB0-7EAA-4BDE-A805-52CC00231C2C}" srcOrd="5" destOrd="0" presId="urn:microsoft.com/office/officeart/2005/8/layout/orgChart1"/>
    <dgm:cxn modelId="{4D88E6DF-0A36-470B-BFF3-9419E992DCF4}" type="presParOf" srcId="{329BCEB0-7EAA-4BDE-A805-52CC00231C2C}" destId="{96FE3E89-A1EF-48F2-B06F-0946B7C4667C}" srcOrd="0" destOrd="0" presId="urn:microsoft.com/office/officeart/2005/8/layout/orgChart1"/>
    <dgm:cxn modelId="{D7AA1CD9-2259-41E9-83B5-29408E1ECE89}" type="presParOf" srcId="{96FE3E89-A1EF-48F2-B06F-0946B7C4667C}" destId="{A721DBD5-6A89-4EF2-A6BD-1B33A64AA30C}" srcOrd="0" destOrd="0" presId="urn:microsoft.com/office/officeart/2005/8/layout/orgChart1"/>
    <dgm:cxn modelId="{1B1901B6-7440-49D6-AEF6-32063F44C4CD}" type="presParOf" srcId="{96FE3E89-A1EF-48F2-B06F-0946B7C4667C}" destId="{D1C32EE1-5EDF-474B-B67C-266977884AA7}" srcOrd="1" destOrd="0" presId="urn:microsoft.com/office/officeart/2005/8/layout/orgChart1"/>
    <dgm:cxn modelId="{0FA87C84-2B29-46BC-9B61-84D8C920BF6A}" type="presParOf" srcId="{329BCEB0-7EAA-4BDE-A805-52CC00231C2C}" destId="{19411587-7F90-4B3A-9592-D1C99D001A30}" srcOrd="1" destOrd="0" presId="urn:microsoft.com/office/officeart/2005/8/layout/orgChart1"/>
    <dgm:cxn modelId="{000CF1F4-62AD-4C92-80D5-64513AB9E568}" type="presParOf" srcId="{329BCEB0-7EAA-4BDE-A805-52CC00231C2C}" destId="{B80B767E-1149-4DE8-940C-866CFE5AA12E}" srcOrd="2" destOrd="0" presId="urn:microsoft.com/office/officeart/2005/8/layout/orgChart1"/>
    <dgm:cxn modelId="{051BDB07-E70A-42B6-9161-D6A117167E58}" type="presParOf" srcId="{71A5AE18-D1F7-4AE7-A880-228186C28588}" destId="{D9EC4EA8-D8E4-44D9-99E2-B96E7C82F4C5}" srcOrd="6" destOrd="0" presId="urn:microsoft.com/office/officeart/2005/8/layout/orgChart1"/>
    <dgm:cxn modelId="{225DE5E4-6CEA-400F-BFEE-20D6977EB413}" type="presParOf" srcId="{71A5AE18-D1F7-4AE7-A880-228186C28588}" destId="{15214301-4DC3-456E-9EA1-E725A20E3F8A}" srcOrd="7" destOrd="0" presId="urn:microsoft.com/office/officeart/2005/8/layout/orgChart1"/>
    <dgm:cxn modelId="{BE851979-65C4-41C0-8C42-409CF16D4CA3}" type="presParOf" srcId="{15214301-4DC3-456E-9EA1-E725A20E3F8A}" destId="{23599643-4D5F-456A-A7F1-0EA0B35C1897}" srcOrd="0" destOrd="0" presId="urn:microsoft.com/office/officeart/2005/8/layout/orgChart1"/>
    <dgm:cxn modelId="{3DC96683-63C4-4EC6-AA4D-D51B48579233}" type="presParOf" srcId="{23599643-4D5F-456A-A7F1-0EA0B35C1897}" destId="{D8230A9A-EB93-44CA-9B01-B1306BDD4CCA}" srcOrd="0" destOrd="0" presId="urn:microsoft.com/office/officeart/2005/8/layout/orgChart1"/>
    <dgm:cxn modelId="{217E1EF5-BB23-448A-90BF-AEAEFF84A6CD}" type="presParOf" srcId="{23599643-4D5F-456A-A7F1-0EA0B35C1897}" destId="{87B79FB5-99F9-4D20-9310-A89031E81DDA}" srcOrd="1" destOrd="0" presId="urn:microsoft.com/office/officeart/2005/8/layout/orgChart1"/>
    <dgm:cxn modelId="{B8BDF440-7A75-408A-AEAF-9013A876D132}" type="presParOf" srcId="{15214301-4DC3-456E-9EA1-E725A20E3F8A}" destId="{54EA897F-EA4E-469A-9AAB-DFB9CAAF0D86}" srcOrd="1" destOrd="0" presId="urn:microsoft.com/office/officeart/2005/8/layout/orgChart1"/>
    <dgm:cxn modelId="{A615C660-9817-42A4-93C3-99ED1F508744}" type="presParOf" srcId="{15214301-4DC3-456E-9EA1-E725A20E3F8A}" destId="{3EEEB2BD-261A-4306-B470-C531E46EC97F}" srcOrd="2" destOrd="0" presId="urn:microsoft.com/office/officeart/2005/8/layout/orgChart1"/>
    <dgm:cxn modelId="{178589CB-E82E-44D8-93EA-C5705D878FE3}" type="presParOf" srcId="{55EA1633-9923-4840-AEA3-998D3A51CF48}" destId="{33FCEB03-114F-48B3-9841-3F701FC52626}" srcOrd="2" destOrd="0" presId="urn:microsoft.com/office/officeart/2005/8/layout/orgChart1"/>
    <dgm:cxn modelId="{76FB24BC-3267-4764-9F2B-321AE05A18DD}" type="presParOf" srcId="{74B8F2E0-1C15-4D50-8CBC-29897B60516B}" destId="{16F416C4-8AB0-4E6D-85FF-35E8356716AD}" srcOrd="2" destOrd="0" presId="urn:microsoft.com/office/officeart/2005/8/layout/orgChart1"/>
    <dgm:cxn modelId="{5A642CC0-5DBA-439D-A6F2-67CFCB139B99}" type="presParOf" srcId="{24B8DE07-6039-4E32-A77C-6F95A61A10AF}" destId="{1C0D615B-BD8C-49FF-8EBC-E8DBFDA36B82}" srcOrd="2" destOrd="0" presId="urn:microsoft.com/office/officeart/2005/8/layout/orgChart1"/>
    <dgm:cxn modelId="{CDC01916-711D-4C82-A1A4-4653C806582E}" type="presParOf" srcId="{7174EA50-B4EB-4C97-884D-D3AF697AB3E7}" destId="{A46A938E-A0BC-4B0D-A9D7-4C288F488CBC}" srcOrd="2" destOrd="0" presId="urn:microsoft.com/office/officeart/2005/8/layout/orgChart1"/>
    <dgm:cxn modelId="{F37E0AE3-1809-4A37-8A3F-5E8D827D56C4}" type="presParOf" srcId="{7174EA50-B4EB-4C97-884D-D3AF697AB3E7}" destId="{8A614CDB-7BD2-4FF1-A580-5AE619CE6339}" srcOrd="3" destOrd="0" presId="urn:microsoft.com/office/officeart/2005/8/layout/orgChart1"/>
    <dgm:cxn modelId="{0F62A0E7-D3CB-4A6C-B5A0-5C5D830A996F}" type="presParOf" srcId="{8A614CDB-7BD2-4FF1-A580-5AE619CE6339}" destId="{9C0CBFA0-84A1-4785-9147-AFF4AE9189E6}" srcOrd="0" destOrd="0" presId="urn:microsoft.com/office/officeart/2005/8/layout/orgChart1"/>
    <dgm:cxn modelId="{F6418DBE-E164-4708-80FA-81C1A18E65A5}" type="presParOf" srcId="{9C0CBFA0-84A1-4785-9147-AFF4AE9189E6}" destId="{89D2E582-C1BB-4912-9E57-DFFC353AC0E3}" srcOrd="0" destOrd="0" presId="urn:microsoft.com/office/officeart/2005/8/layout/orgChart1"/>
    <dgm:cxn modelId="{F3E00D06-8202-477F-9EC3-0BE8DD1397E2}" type="presParOf" srcId="{9C0CBFA0-84A1-4785-9147-AFF4AE9189E6}" destId="{DD5B3B0F-FD0E-4093-B85F-499F7B908F1B}" srcOrd="1" destOrd="0" presId="urn:microsoft.com/office/officeart/2005/8/layout/orgChart1"/>
    <dgm:cxn modelId="{38C3C60B-5813-47F9-889B-156AEF3BAD30}" type="presParOf" srcId="{8A614CDB-7BD2-4FF1-A580-5AE619CE6339}" destId="{D1E06A05-3CEC-4B04-BB50-18AE77B1E7CD}" srcOrd="1" destOrd="0" presId="urn:microsoft.com/office/officeart/2005/8/layout/orgChart1"/>
    <dgm:cxn modelId="{4694EE39-AC36-4BC2-9F2D-197D9393C01E}" type="presParOf" srcId="{D1E06A05-3CEC-4B04-BB50-18AE77B1E7CD}" destId="{20D59A59-A3BD-4170-8421-3ECE089525B3}" srcOrd="0" destOrd="0" presId="urn:microsoft.com/office/officeart/2005/8/layout/orgChart1"/>
    <dgm:cxn modelId="{3E209373-D783-4051-801A-9864688F97A2}" type="presParOf" srcId="{D1E06A05-3CEC-4B04-BB50-18AE77B1E7CD}" destId="{D473E595-B20F-4ACC-B0CD-A9657A79B037}" srcOrd="1" destOrd="0" presId="urn:microsoft.com/office/officeart/2005/8/layout/orgChart1"/>
    <dgm:cxn modelId="{A72D1A2D-3CAF-4174-B775-9B8184D83762}" type="presParOf" srcId="{D473E595-B20F-4ACC-B0CD-A9657A79B037}" destId="{738041AB-995D-426A-88B8-9051F1957591}" srcOrd="0" destOrd="0" presId="urn:microsoft.com/office/officeart/2005/8/layout/orgChart1"/>
    <dgm:cxn modelId="{B7DC3F90-4E10-4C92-9E91-6C44096ADBC0}" type="presParOf" srcId="{738041AB-995D-426A-88B8-9051F1957591}" destId="{A013368D-4114-4E68-B2CA-E0A8DFEF84BE}" srcOrd="0" destOrd="0" presId="urn:microsoft.com/office/officeart/2005/8/layout/orgChart1"/>
    <dgm:cxn modelId="{85C4F9F9-7699-4F23-8794-335E6D21A878}" type="presParOf" srcId="{738041AB-995D-426A-88B8-9051F1957591}" destId="{0180D4E5-EC77-4A41-80D6-2A5B4018D010}" srcOrd="1" destOrd="0" presId="urn:microsoft.com/office/officeart/2005/8/layout/orgChart1"/>
    <dgm:cxn modelId="{E2E43D49-6436-49BF-B2C9-2A5390C6D2B7}" type="presParOf" srcId="{D473E595-B20F-4ACC-B0CD-A9657A79B037}" destId="{F082BA78-D512-4A93-9D32-39D6D4F3EF21}" srcOrd="1" destOrd="0" presId="urn:microsoft.com/office/officeart/2005/8/layout/orgChart1"/>
    <dgm:cxn modelId="{19888AED-F067-4940-809F-23E1D387D937}" type="presParOf" srcId="{D473E595-B20F-4ACC-B0CD-A9657A79B037}" destId="{68883779-302A-4CB4-827C-2E209BC7ACFB}" srcOrd="2" destOrd="0" presId="urn:microsoft.com/office/officeart/2005/8/layout/orgChart1"/>
    <dgm:cxn modelId="{853A3B25-92A2-47EC-A411-C924D24B3325}" type="presParOf" srcId="{D1E06A05-3CEC-4B04-BB50-18AE77B1E7CD}" destId="{FB7A2BDA-7604-487A-B493-0F3C4275F08E}" srcOrd="2" destOrd="0" presId="urn:microsoft.com/office/officeart/2005/8/layout/orgChart1"/>
    <dgm:cxn modelId="{F931D68A-F470-48DB-86FC-629BF86B8502}" type="presParOf" srcId="{D1E06A05-3CEC-4B04-BB50-18AE77B1E7CD}" destId="{47A27B2B-E762-4AA8-95EC-5F6BCF5CBD16}" srcOrd="3" destOrd="0" presId="urn:microsoft.com/office/officeart/2005/8/layout/orgChart1"/>
    <dgm:cxn modelId="{179B6C97-12D0-4C8D-947E-93E57C98FE48}" type="presParOf" srcId="{47A27B2B-E762-4AA8-95EC-5F6BCF5CBD16}" destId="{53DFCDEF-7E96-4E38-8D74-823D5011DFF0}" srcOrd="0" destOrd="0" presId="urn:microsoft.com/office/officeart/2005/8/layout/orgChart1"/>
    <dgm:cxn modelId="{12A2558F-FDA3-490E-9030-2E7A890701EB}" type="presParOf" srcId="{53DFCDEF-7E96-4E38-8D74-823D5011DFF0}" destId="{C909B78F-36E6-4703-860F-701CE589CB7E}" srcOrd="0" destOrd="0" presId="urn:microsoft.com/office/officeart/2005/8/layout/orgChart1"/>
    <dgm:cxn modelId="{0B1C358B-2C1B-4B0D-A204-4FB11C336EC8}" type="presParOf" srcId="{53DFCDEF-7E96-4E38-8D74-823D5011DFF0}" destId="{AC9B9567-163B-46B9-9996-2F43BFC5F49A}" srcOrd="1" destOrd="0" presId="urn:microsoft.com/office/officeart/2005/8/layout/orgChart1"/>
    <dgm:cxn modelId="{8714EB33-E45C-4895-ADAD-64D2CA1D4E17}" type="presParOf" srcId="{47A27B2B-E762-4AA8-95EC-5F6BCF5CBD16}" destId="{822605B3-0DED-4A41-999A-94FAEF00BB4C}" srcOrd="1" destOrd="0" presId="urn:microsoft.com/office/officeart/2005/8/layout/orgChart1"/>
    <dgm:cxn modelId="{20417121-CC78-4880-9EC9-AC6853756C75}" type="presParOf" srcId="{47A27B2B-E762-4AA8-95EC-5F6BCF5CBD16}" destId="{D2A2A7E4-7ACD-42FD-8625-960D54B94C97}" srcOrd="2" destOrd="0" presId="urn:microsoft.com/office/officeart/2005/8/layout/orgChart1"/>
    <dgm:cxn modelId="{DC7CA7A7-05DB-4BC4-B077-E8422A3202AD}" type="presParOf" srcId="{D1E06A05-3CEC-4B04-BB50-18AE77B1E7CD}" destId="{E0FEF813-FBA6-4829-B6E1-3A4CD3864616}" srcOrd="4" destOrd="0" presId="urn:microsoft.com/office/officeart/2005/8/layout/orgChart1"/>
    <dgm:cxn modelId="{AB4E44D8-4202-4C14-8400-ECFF39A67E00}" type="presParOf" srcId="{D1E06A05-3CEC-4B04-BB50-18AE77B1E7CD}" destId="{8576E122-9AE3-4FFA-80DF-E38933198C54}" srcOrd="5" destOrd="0" presId="urn:microsoft.com/office/officeart/2005/8/layout/orgChart1"/>
    <dgm:cxn modelId="{C894E5BC-2981-417C-87EA-00BC2766DEA8}" type="presParOf" srcId="{8576E122-9AE3-4FFA-80DF-E38933198C54}" destId="{9716760C-65F3-4CFF-BCCD-022E197D0D2C}" srcOrd="0" destOrd="0" presId="urn:microsoft.com/office/officeart/2005/8/layout/orgChart1"/>
    <dgm:cxn modelId="{ED7726DA-22B1-492F-AD2F-2290AA0DF0EB}" type="presParOf" srcId="{9716760C-65F3-4CFF-BCCD-022E197D0D2C}" destId="{3D6F80E2-CF79-458E-BB1D-D720445AD7B4}" srcOrd="0" destOrd="0" presId="urn:microsoft.com/office/officeart/2005/8/layout/orgChart1"/>
    <dgm:cxn modelId="{3B26CFB2-FE6A-4460-9111-CD334E086F97}" type="presParOf" srcId="{9716760C-65F3-4CFF-BCCD-022E197D0D2C}" destId="{B5BF9295-8328-4375-9086-335449388373}" srcOrd="1" destOrd="0" presId="urn:microsoft.com/office/officeart/2005/8/layout/orgChart1"/>
    <dgm:cxn modelId="{6135583C-CAEF-43AC-9C2D-23CCD026BE97}" type="presParOf" srcId="{8576E122-9AE3-4FFA-80DF-E38933198C54}" destId="{C98226C1-D079-45AA-882D-4E97690AC8D1}" srcOrd="1" destOrd="0" presId="urn:microsoft.com/office/officeart/2005/8/layout/orgChart1"/>
    <dgm:cxn modelId="{1DB9DA9E-9137-4429-BCA2-D7563CC5946A}" type="presParOf" srcId="{8576E122-9AE3-4FFA-80DF-E38933198C54}" destId="{A6CEDD93-EFBE-41DF-BB4C-2EFD14A96D67}" srcOrd="2" destOrd="0" presId="urn:microsoft.com/office/officeart/2005/8/layout/orgChart1"/>
    <dgm:cxn modelId="{038A2F34-9A70-4BDF-910F-3378EB72FF2C}" type="presParOf" srcId="{D1E06A05-3CEC-4B04-BB50-18AE77B1E7CD}" destId="{56497840-FE03-483E-8899-B116737076C9}" srcOrd="6" destOrd="0" presId="urn:microsoft.com/office/officeart/2005/8/layout/orgChart1"/>
    <dgm:cxn modelId="{1B109E49-6A1F-4A8F-AD73-056F10195FC1}" type="presParOf" srcId="{D1E06A05-3CEC-4B04-BB50-18AE77B1E7CD}" destId="{230AE3F2-0FC9-4516-B08B-F95D3C07C2B6}" srcOrd="7" destOrd="0" presId="urn:microsoft.com/office/officeart/2005/8/layout/orgChart1"/>
    <dgm:cxn modelId="{3BCE6259-49C4-463D-BD70-385D095B080B}" type="presParOf" srcId="{230AE3F2-0FC9-4516-B08B-F95D3C07C2B6}" destId="{4CA7E2A4-F0CB-4BD1-B246-D9DA447663FE}" srcOrd="0" destOrd="0" presId="urn:microsoft.com/office/officeart/2005/8/layout/orgChart1"/>
    <dgm:cxn modelId="{BE48B042-15EF-4029-AAFD-2B3A5A0EC84C}" type="presParOf" srcId="{4CA7E2A4-F0CB-4BD1-B246-D9DA447663FE}" destId="{CD35D457-62A4-4B26-8744-CF4870A14472}" srcOrd="0" destOrd="0" presId="urn:microsoft.com/office/officeart/2005/8/layout/orgChart1"/>
    <dgm:cxn modelId="{51452C51-157B-4290-959C-74E13324BC87}" type="presParOf" srcId="{4CA7E2A4-F0CB-4BD1-B246-D9DA447663FE}" destId="{F4720617-BC26-4DFB-86DA-BA4D01E6F197}" srcOrd="1" destOrd="0" presId="urn:microsoft.com/office/officeart/2005/8/layout/orgChart1"/>
    <dgm:cxn modelId="{7A8796B7-DD3A-4FAB-83E6-0756888FED3C}" type="presParOf" srcId="{230AE3F2-0FC9-4516-B08B-F95D3C07C2B6}" destId="{96B9DC35-A388-4007-B190-F21174CEED44}" srcOrd="1" destOrd="0" presId="urn:microsoft.com/office/officeart/2005/8/layout/orgChart1"/>
    <dgm:cxn modelId="{74212028-6201-4ED6-A64A-FC682052ABAC}" type="presParOf" srcId="{230AE3F2-0FC9-4516-B08B-F95D3C07C2B6}" destId="{999044AA-7B47-407F-905C-27A75602158F}" srcOrd="2" destOrd="0" presId="urn:microsoft.com/office/officeart/2005/8/layout/orgChart1"/>
    <dgm:cxn modelId="{F78D686C-B42C-432E-9184-FFEFD0C6A34C}" type="presParOf" srcId="{D1E06A05-3CEC-4B04-BB50-18AE77B1E7CD}" destId="{C845D48D-4A5C-4AD1-B737-E3FA349387AC}" srcOrd="8" destOrd="0" presId="urn:microsoft.com/office/officeart/2005/8/layout/orgChart1"/>
    <dgm:cxn modelId="{B222D838-0118-4126-B061-3046CD3BBF41}" type="presParOf" srcId="{D1E06A05-3CEC-4B04-BB50-18AE77B1E7CD}" destId="{AB762055-5FC0-474D-BD28-24ED963FB257}" srcOrd="9" destOrd="0" presId="urn:microsoft.com/office/officeart/2005/8/layout/orgChart1"/>
    <dgm:cxn modelId="{FAC012BF-D155-4089-A356-6488CE8BAB0E}" type="presParOf" srcId="{AB762055-5FC0-474D-BD28-24ED963FB257}" destId="{34628966-53D8-4E70-A545-27F2D700710D}" srcOrd="0" destOrd="0" presId="urn:microsoft.com/office/officeart/2005/8/layout/orgChart1"/>
    <dgm:cxn modelId="{7D962182-9037-4AB9-BAB1-AECCC345D392}" type="presParOf" srcId="{34628966-53D8-4E70-A545-27F2D700710D}" destId="{F13DFA30-9FA2-40DA-9A9C-2AFABE56782B}" srcOrd="0" destOrd="0" presId="urn:microsoft.com/office/officeart/2005/8/layout/orgChart1"/>
    <dgm:cxn modelId="{B9671439-4550-443E-8BFD-612CAD8016A7}" type="presParOf" srcId="{34628966-53D8-4E70-A545-27F2D700710D}" destId="{DE0C8189-C4AD-4A4A-83A4-79459E3E4D57}" srcOrd="1" destOrd="0" presId="urn:microsoft.com/office/officeart/2005/8/layout/orgChart1"/>
    <dgm:cxn modelId="{6757F98F-ACC5-4141-9411-2D8070D12006}" type="presParOf" srcId="{AB762055-5FC0-474D-BD28-24ED963FB257}" destId="{1530ACC5-42E9-4342-9E1F-D392F20007F1}" srcOrd="1" destOrd="0" presId="urn:microsoft.com/office/officeart/2005/8/layout/orgChart1"/>
    <dgm:cxn modelId="{DE53AEF7-933B-4D1C-A6F2-B094DBD3C01A}" type="presParOf" srcId="{AB762055-5FC0-474D-BD28-24ED963FB257}" destId="{E5E3D7AE-3AEF-41A0-8041-CD5D2F315158}" srcOrd="2" destOrd="0" presId="urn:microsoft.com/office/officeart/2005/8/layout/orgChart1"/>
    <dgm:cxn modelId="{D80C7EDD-9D91-4EA1-A0B0-EA10CA05DAAA}" type="presParOf" srcId="{8A614CDB-7BD2-4FF1-A580-5AE619CE6339}" destId="{1C56CB82-DA08-4F95-B860-4709CAE729F7}" srcOrd="2" destOrd="0" presId="urn:microsoft.com/office/officeart/2005/8/layout/orgChart1"/>
    <dgm:cxn modelId="{2E6D6FDE-700A-45BF-BBBD-E0B1BB8697A8}" type="presParOf" srcId="{7174EA50-B4EB-4C97-884D-D3AF697AB3E7}" destId="{F650DD8D-201A-4301-9DF5-9F0FC49F7D36}" srcOrd="4" destOrd="0" presId="urn:microsoft.com/office/officeart/2005/8/layout/orgChart1"/>
    <dgm:cxn modelId="{B1A0A7EB-2E67-4030-960A-ADF6DF93A77F}" type="presParOf" srcId="{7174EA50-B4EB-4C97-884D-D3AF697AB3E7}" destId="{CF29FECC-80F6-4FDB-9B59-537302E85138}" srcOrd="5" destOrd="0" presId="urn:microsoft.com/office/officeart/2005/8/layout/orgChart1"/>
    <dgm:cxn modelId="{E544F9F7-F92B-4535-AD5F-32263ABC4F0A}" type="presParOf" srcId="{CF29FECC-80F6-4FDB-9B59-537302E85138}" destId="{18CFEFC5-C566-4A6D-ABDF-DAF9FB522449}" srcOrd="0" destOrd="0" presId="urn:microsoft.com/office/officeart/2005/8/layout/orgChart1"/>
    <dgm:cxn modelId="{55CE611F-A090-48D0-A291-99DC735894F9}" type="presParOf" srcId="{18CFEFC5-C566-4A6D-ABDF-DAF9FB522449}" destId="{4D9E87E1-A114-47B5-9542-CC8FD04027A4}" srcOrd="0" destOrd="0" presId="urn:microsoft.com/office/officeart/2005/8/layout/orgChart1"/>
    <dgm:cxn modelId="{F26442D6-6D27-418C-8B33-87E994975E10}" type="presParOf" srcId="{18CFEFC5-C566-4A6D-ABDF-DAF9FB522449}" destId="{2897BD0E-DA95-4A85-A3CC-9223EA303173}" srcOrd="1" destOrd="0" presId="urn:microsoft.com/office/officeart/2005/8/layout/orgChart1"/>
    <dgm:cxn modelId="{17CBEFB9-E420-4998-8086-3F6D2C590606}" type="presParOf" srcId="{CF29FECC-80F6-4FDB-9B59-537302E85138}" destId="{DEA546F6-0D45-458E-83DA-E9B57A8F5F1E}" srcOrd="1" destOrd="0" presId="urn:microsoft.com/office/officeart/2005/8/layout/orgChart1"/>
    <dgm:cxn modelId="{069917AF-741E-4AB2-8C23-C45A8918002C}" type="presParOf" srcId="{DEA546F6-0D45-458E-83DA-E9B57A8F5F1E}" destId="{8A55EF6E-EAB1-41F2-9F16-5F96B8993F29}" srcOrd="0" destOrd="0" presId="urn:microsoft.com/office/officeart/2005/8/layout/orgChart1"/>
    <dgm:cxn modelId="{662BDF40-C1C9-4A27-B0E7-28777B6ECB59}" type="presParOf" srcId="{DEA546F6-0D45-458E-83DA-E9B57A8F5F1E}" destId="{55B32699-EB29-4F40-8CFD-9277517074E5}" srcOrd="1" destOrd="0" presId="urn:microsoft.com/office/officeart/2005/8/layout/orgChart1"/>
    <dgm:cxn modelId="{5EFF0150-CE7E-41BD-8FC3-9EC29A6ED1EA}" type="presParOf" srcId="{55B32699-EB29-4F40-8CFD-9277517074E5}" destId="{5E99FB15-D236-4B45-9B1E-B63253060DC7}" srcOrd="0" destOrd="0" presId="urn:microsoft.com/office/officeart/2005/8/layout/orgChart1"/>
    <dgm:cxn modelId="{2A3F9C40-9131-43D8-8CBC-3A9193A7894E}" type="presParOf" srcId="{5E99FB15-D236-4B45-9B1E-B63253060DC7}" destId="{D7F62515-5EB4-411F-8A93-0E4066D025F4}" srcOrd="0" destOrd="0" presId="urn:microsoft.com/office/officeart/2005/8/layout/orgChart1"/>
    <dgm:cxn modelId="{A61CEC63-087D-4689-90E3-918D2EC3AB61}" type="presParOf" srcId="{5E99FB15-D236-4B45-9B1E-B63253060DC7}" destId="{47BD68EF-7FAF-4DBE-8F03-87C0F62A578C}" srcOrd="1" destOrd="0" presId="urn:microsoft.com/office/officeart/2005/8/layout/orgChart1"/>
    <dgm:cxn modelId="{34F5C196-891A-408F-A5E0-9FCEC0F29367}" type="presParOf" srcId="{55B32699-EB29-4F40-8CFD-9277517074E5}" destId="{03A40D37-3179-4330-9913-FCE6F75417EC}" srcOrd="1" destOrd="0" presId="urn:microsoft.com/office/officeart/2005/8/layout/orgChart1"/>
    <dgm:cxn modelId="{AAB06BF1-A417-4FCA-A360-9C473CCDCF14}" type="presParOf" srcId="{55B32699-EB29-4F40-8CFD-9277517074E5}" destId="{EFD21A49-726B-4FEF-8562-8F31103DE44C}" srcOrd="2" destOrd="0" presId="urn:microsoft.com/office/officeart/2005/8/layout/orgChart1"/>
    <dgm:cxn modelId="{E3D2CE6C-2F6C-4A0D-99E7-88447A831A9A}" type="presParOf" srcId="{DEA546F6-0D45-458E-83DA-E9B57A8F5F1E}" destId="{4C5ED295-AE8E-442F-8178-C1DD07BDC9A7}" srcOrd="2" destOrd="0" presId="urn:microsoft.com/office/officeart/2005/8/layout/orgChart1"/>
    <dgm:cxn modelId="{D764EBD3-18D4-493D-A76F-63A258D870B9}" type="presParOf" srcId="{DEA546F6-0D45-458E-83DA-E9B57A8F5F1E}" destId="{79515535-109C-44F3-AA7E-AD67D47080CA}" srcOrd="3" destOrd="0" presId="urn:microsoft.com/office/officeart/2005/8/layout/orgChart1"/>
    <dgm:cxn modelId="{1C6F7619-C1BA-4EC8-8A87-B724491D1670}" type="presParOf" srcId="{79515535-109C-44F3-AA7E-AD67D47080CA}" destId="{0446A485-6568-45CC-B69B-0C700F380E5E}" srcOrd="0" destOrd="0" presId="urn:microsoft.com/office/officeart/2005/8/layout/orgChart1"/>
    <dgm:cxn modelId="{CA2D9528-D2BE-430F-9750-B4BE29AFDA89}" type="presParOf" srcId="{0446A485-6568-45CC-B69B-0C700F380E5E}" destId="{89CBBC22-05F1-4603-B5BE-646EDFC51EE7}" srcOrd="0" destOrd="0" presId="urn:microsoft.com/office/officeart/2005/8/layout/orgChart1"/>
    <dgm:cxn modelId="{95ED2F41-3F54-4D82-A19C-C4CFDFD9DBC3}" type="presParOf" srcId="{0446A485-6568-45CC-B69B-0C700F380E5E}" destId="{65E7F503-F176-4C3C-81A4-8F17276D348C}" srcOrd="1" destOrd="0" presId="urn:microsoft.com/office/officeart/2005/8/layout/orgChart1"/>
    <dgm:cxn modelId="{4D4DECFB-B5FD-4572-96AE-5A7E678571B8}" type="presParOf" srcId="{79515535-109C-44F3-AA7E-AD67D47080CA}" destId="{49FEBA0A-5F84-45F2-AD61-08129444EA60}" srcOrd="1" destOrd="0" presId="urn:microsoft.com/office/officeart/2005/8/layout/orgChart1"/>
    <dgm:cxn modelId="{F3F0F447-FC9F-4A6D-ACF5-F82413D0998F}" type="presParOf" srcId="{79515535-109C-44F3-AA7E-AD67D47080CA}" destId="{607B42AD-D99E-45A1-988D-8AE55E56535D}" srcOrd="2" destOrd="0" presId="urn:microsoft.com/office/officeart/2005/8/layout/orgChart1"/>
    <dgm:cxn modelId="{0402129E-9B9A-451D-A871-AE775117D9F1}" type="presParOf" srcId="{DEA546F6-0D45-458E-83DA-E9B57A8F5F1E}" destId="{11651D20-D593-472B-B43D-E1AAF34DAD0F}" srcOrd="4" destOrd="0" presId="urn:microsoft.com/office/officeart/2005/8/layout/orgChart1"/>
    <dgm:cxn modelId="{824067F3-878A-4E12-AAE6-04AC071EA719}" type="presParOf" srcId="{DEA546F6-0D45-458E-83DA-E9B57A8F5F1E}" destId="{106B14F1-0176-40C5-8A26-63EFFF180A7A}" srcOrd="5" destOrd="0" presId="urn:microsoft.com/office/officeart/2005/8/layout/orgChart1"/>
    <dgm:cxn modelId="{1A66C416-D90B-4403-892B-33C7097599D9}" type="presParOf" srcId="{106B14F1-0176-40C5-8A26-63EFFF180A7A}" destId="{0AF56CD0-F90C-4A32-9FBF-8719295706E2}" srcOrd="0" destOrd="0" presId="urn:microsoft.com/office/officeart/2005/8/layout/orgChart1"/>
    <dgm:cxn modelId="{884ACEDB-3AFD-456E-AB0E-934E3CAD0DF1}" type="presParOf" srcId="{0AF56CD0-F90C-4A32-9FBF-8719295706E2}" destId="{1A00ED36-DA1D-4AD2-9DD0-919A476334F1}" srcOrd="0" destOrd="0" presId="urn:microsoft.com/office/officeart/2005/8/layout/orgChart1"/>
    <dgm:cxn modelId="{1F8FC9C0-4DB6-46BE-906E-C3B638CAE571}" type="presParOf" srcId="{0AF56CD0-F90C-4A32-9FBF-8719295706E2}" destId="{F33A0B07-9A45-4FD9-BDB6-3BC010C9B23C}" srcOrd="1" destOrd="0" presId="urn:microsoft.com/office/officeart/2005/8/layout/orgChart1"/>
    <dgm:cxn modelId="{E6E51384-32DF-4EFB-BF80-0B338C97C9C7}" type="presParOf" srcId="{106B14F1-0176-40C5-8A26-63EFFF180A7A}" destId="{5B3E1625-021F-45A0-8456-6DE057477A90}" srcOrd="1" destOrd="0" presId="urn:microsoft.com/office/officeart/2005/8/layout/orgChart1"/>
    <dgm:cxn modelId="{2C8E6AB0-D96F-4873-8D30-797173FD5ED9}" type="presParOf" srcId="{106B14F1-0176-40C5-8A26-63EFFF180A7A}" destId="{17FCD006-C3A8-49A1-B1F2-8660FE358909}" srcOrd="2" destOrd="0" presId="urn:microsoft.com/office/officeart/2005/8/layout/orgChart1"/>
    <dgm:cxn modelId="{390884D9-2EB5-4385-B44A-4EF2CACD277F}" type="presParOf" srcId="{DEA546F6-0D45-458E-83DA-E9B57A8F5F1E}" destId="{06F53AD6-74C7-4B91-861D-52B778CB18A6}" srcOrd="6" destOrd="0" presId="urn:microsoft.com/office/officeart/2005/8/layout/orgChart1"/>
    <dgm:cxn modelId="{5E4DA884-B3D1-4D63-A347-81DB128D3D75}" type="presParOf" srcId="{DEA546F6-0D45-458E-83DA-E9B57A8F5F1E}" destId="{2C5EFF89-6FBC-4134-9060-3AA105090535}" srcOrd="7" destOrd="0" presId="urn:microsoft.com/office/officeart/2005/8/layout/orgChart1"/>
    <dgm:cxn modelId="{EBEF6595-18C3-4D64-82DA-FC784947A340}" type="presParOf" srcId="{2C5EFF89-6FBC-4134-9060-3AA105090535}" destId="{7CEA6A6B-A420-4AD0-B270-8E4E5540CFC6}" srcOrd="0" destOrd="0" presId="urn:microsoft.com/office/officeart/2005/8/layout/orgChart1"/>
    <dgm:cxn modelId="{359F0929-AE52-449B-87C1-BA64A9AACC05}" type="presParOf" srcId="{7CEA6A6B-A420-4AD0-B270-8E4E5540CFC6}" destId="{6F5F1384-953E-4DD1-9457-D87E61EFCD64}" srcOrd="0" destOrd="0" presId="urn:microsoft.com/office/officeart/2005/8/layout/orgChart1"/>
    <dgm:cxn modelId="{41D2DEBE-6099-4F1F-A24F-409F23749957}" type="presParOf" srcId="{7CEA6A6B-A420-4AD0-B270-8E4E5540CFC6}" destId="{E21F889D-84DB-4F5E-98A2-1F57813862E2}" srcOrd="1" destOrd="0" presId="urn:microsoft.com/office/officeart/2005/8/layout/orgChart1"/>
    <dgm:cxn modelId="{711865E1-148B-4F0E-8E20-C4FFA0C68981}" type="presParOf" srcId="{2C5EFF89-6FBC-4134-9060-3AA105090535}" destId="{B2338A40-6385-4D5A-AD1A-4BC4A674FCAE}" srcOrd="1" destOrd="0" presId="urn:microsoft.com/office/officeart/2005/8/layout/orgChart1"/>
    <dgm:cxn modelId="{1CEA66FB-9032-4913-810F-154C0D06034F}" type="presParOf" srcId="{2C5EFF89-6FBC-4134-9060-3AA105090535}" destId="{B0E0D8CB-1B0C-47E9-B6C7-CD7A52220EB5}" srcOrd="2" destOrd="0" presId="urn:microsoft.com/office/officeart/2005/8/layout/orgChart1"/>
    <dgm:cxn modelId="{3DFBA484-F67E-4763-896E-B51991143F6D}" type="presParOf" srcId="{DEA546F6-0D45-458E-83DA-E9B57A8F5F1E}" destId="{47E58BDD-DCED-423A-BC57-948396745528}" srcOrd="8" destOrd="0" presId="urn:microsoft.com/office/officeart/2005/8/layout/orgChart1"/>
    <dgm:cxn modelId="{16E7BF31-11F6-490D-87EB-998BFE2BBA62}" type="presParOf" srcId="{DEA546F6-0D45-458E-83DA-E9B57A8F5F1E}" destId="{F3D1E577-25FC-4146-9DD4-E499FF731078}" srcOrd="9" destOrd="0" presId="urn:microsoft.com/office/officeart/2005/8/layout/orgChart1"/>
    <dgm:cxn modelId="{E5F5E0C6-FDBC-4F21-A434-87161DF9842C}" type="presParOf" srcId="{F3D1E577-25FC-4146-9DD4-E499FF731078}" destId="{4D4984E6-3143-4F7F-90D9-A0D02967F1FF}" srcOrd="0" destOrd="0" presId="urn:microsoft.com/office/officeart/2005/8/layout/orgChart1"/>
    <dgm:cxn modelId="{D17EA6C0-A726-4FBC-BCE2-4834698FCFFB}" type="presParOf" srcId="{4D4984E6-3143-4F7F-90D9-A0D02967F1FF}" destId="{D17B1237-2C63-43C7-BD04-93EB06692C89}" srcOrd="0" destOrd="0" presId="urn:microsoft.com/office/officeart/2005/8/layout/orgChart1"/>
    <dgm:cxn modelId="{62BFEF84-7923-46BB-A011-E8C28D9097EC}" type="presParOf" srcId="{4D4984E6-3143-4F7F-90D9-A0D02967F1FF}" destId="{9CE71D64-CB3D-4218-8727-5DCBD12393E3}" srcOrd="1" destOrd="0" presId="urn:microsoft.com/office/officeart/2005/8/layout/orgChart1"/>
    <dgm:cxn modelId="{3098F42B-424B-463E-90E6-F87848BCA853}" type="presParOf" srcId="{F3D1E577-25FC-4146-9DD4-E499FF731078}" destId="{30B7A8EB-7FE4-4DA5-A047-9BA9D9D3A4BC}" srcOrd="1" destOrd="0" presId="urn:microsoft.com/office/officeart/2005/8/layout/orgChart1"/>
    <dgm:cxn modelId="{90592B4A-4B63-4379-884B-D7D8D3D6C527}" type="presParOf" srcId="{30B7A8EB-7FE4-4DA5-A047-9BA9D9D3A4BC}" destId="{965BD4C9-2058-4089-881F-EC13B363DBAE}" srcOrd="0" destOrd="0" presId="urn:microsoft.com/office/officeart/2005/8/layout/orgChart1"/>
    <dgm:cxn modelId="{725FFC63-D719-441A-9E6F-63B6AF53A1E6}" type="presParOf" srcId="{30B7A8EB-7FE4-4DA5-A047-9BA9D9D3A4BC}" destId="{CCCD28D5-7794-4842-9A2A-5E165B8AD739}" srcOrd="1" destOrd="0" presId="urn:microsoft.com/office/officeart/2005/8/layout/orgChart1"/>
    <dgm:cxn modelId="{C1C0C81B-FEFA-4B9B-9B0A-32DAB7F5C56B}" type="presParOf" srcId="{CCCD28D5-7794-4842-9A2A-5E165B8AD739}" destId="{D48B11B6-9B87-432B-AB78-6290B26B49AF}" srcOrd="0" destOrd="0" presId="urn:microsoft.com/office/officeart/2005/8/layout/orgChart1"/>
    <dgm:cxn modelId="{BD49D178-38F6-4C72-9209-FA0066408380}" type="presParOf" srcId="{D48B11B6-9B87-432B-AB78-6290B26B49AF}" destId="{CC251A7B-7E4F-456E-A480-0B7C826546B3}" srcOrd="0" destOrd="0" presId="urn:microsoft.com/office/officeart/2005/8/layout/orgChart1"/>
    <dgm:cxn modelId="{AC273DA5-AE9A-4058-AB8E-0372CCDF2251}" type="presParOf" srcId="{D48B11B6-9B87-432B-AB78-6290B26B49AF}" destId="{48C4FE8C-A115-4EA8-BBED-C0A46FD1AD84}" srcOrd="1" destOrd="0" presId="urn:microsoft.com/office/officeart/2005/8/layout/orgChart1"/>
    <dgm:cxn modelId="{45F849F3-CB9D-417B-8D92-AA0126C9B7AD}" type="presParOf" srcId="{CCCD28D5-7794-4842-9A2A-5E165B8AD739}" destId="{53BC643B-9E44-417C-9FD8-A263A65DA750}" srcOrd="1" destOrd="0" presId="urn:microsoft.com/office/officeart/2005/8/layout/orgChart1"/>
    <dgm:cxn modelId="{C7BAB7D2-1C64-427B-9248-A6A3A96181FE}" type="presParOf" srcId="{CCCD28D5-7794-4842-9A2A-5E165B8AD739}" destId="{0B34242E-E809-4464-B0E2-AD355C8261BF}" srcOrd="2" destOrd="0" presId="urn:microsoft.com/office/officeart/2005/8/layout/orgChart1"/>
    <dgm:cxn modelId="{7A734F5F-2546-40E2-81DE-37DEC8DF1396}" type="presParOf" srcId="{F3D1E577-25FC-4146-9DD4-E499FF731078}" destId="{7A33AC5F-6BF5-42FE-848E-1E2476EF7019}" srcOrd="2" destOrd="0" presId="urn:microsoft.com/office/officeart/2005/8/layout/orgChart1"/>
    <dgm:cxn modelId="{DA8C7E4F-5B3B-49D1-9D48-F5C4FD6DFF4E}" type="presParOf" srcId="{CF29FECC-80F6-4FDB-9B59-537302E85138}" destId="{4091B916-5828-4ED2-A061-41ECBCF79F8A}" srcOrd="2" destOrd="0" presId="urn:microsoft.com/office/officeart/2005/8/layout/orgChart1"/>
    <dgm:cxn modelId="{6316890D-DC23-4636-BD78-203117EBC70C}" type="presParOf" srcId="{7174EA50-B4EB-4C97-884D-D3AF697AB3E7}" destId="{87885D14-F314-429D-A10A-ECAECB233115}" srcOrd="6" destOrd="0" presId="urn:microsoft.com/office/officeart/2005/8/layout/orgChart1"/>
    <dgm:cxn modelId="{538AEDDF-647B-4A91-8CDC-1D77C95244D2}" type="presParOf" srcId="{7174EA50-B4EB-4C97-884D-D3AF697AB3E7}" destId="{246D3DEC-182C-463F-A6A9-8A1638739EFD}" srcOrd="7" destOrd="0" presId="urn:microsoft.com/office/officeart/2005/8/layout/orgChart1"/>
    <dgm:cxn modelId="{7F82E970-9E87-4695-B000-306958CBA145}" type="presParOf" srcId="{246D3DEC-182C-463F-A6A9-8A1638739EFD}" destId="{4D3B7D93-DF85-4B70-8B14-193DE9BD515C}" srcOrd="0" destOrd="0" presId="urn:microsoft.com/office/officeart/2005/8/layout/orgChart1"/>
    <dgm:cxn modelId="{9C8D20E3-88B1-4C77-9808-7C80239F9354}" type="presParOf" srcId="{4D3B7D93-DF85-4B70-8B14-193DE9BD515C}" destId="{E4A659FE-1AB2-4FFA-BA56-3492FDB02A09}" srcOrd="0" destOrd="0" presId="urn:microsoft.com/office/officeart/2005/8/layout/orgChart1"/>
    <dgm:cxn modelId="{FA137405-11D9-49C3-B6C9-61DE20FDB459}" type="presParOf" srcId="{4D3B7D93-DF85-4B70-8B14-193DE9BD515C}" destId="{664BC469-1741-4733-BD9C-5192B61CC27F}" srcOrd="1" destOrd="0" presId="urn:microsoft.com/office/officeart/2005/8/layout/orgChart1"/>
    <dgm:cxn modelId="{3E65BDE3-35BD-4F77-9C95-0D09BA18529D}" type="presParOf" srcId="{246D3DEC-182C-463F-A6A9-8A1638739EFD}" destId="{C80EF7C3-D9E1-462E-8B4E-1DB4BC9276BD}" srcOrd="1" destOrd="0" presId="urn:microsoft.com/office/officeart/2005/8/layout/orgChart1"/>
    <dgm:cxn modelId="{29751CBB-55A8-4DCB-9621-A51C273EE4CD}" type="presParOf" srcId="{C80EF7C3-D9E1-462E-8B4E-1DB4BC9276BD}" destId="{1E7C3403-C4A5-4F0F-B3B3-F3C96420AF3D}" srcOrd="0" destOrd="0" presId="urn:microsoft.com/office/officeart/2005/8/layout/orgChart1"/>
    <dgm:cxn modelId="{CE019D79-FC12-4046-BE5A-7FDBCADEC46E}" type="presParOf" srcId="{C80EF7C3-D9E1-462E-8B4E-1DB4BC9276BD}" destId="{5F3417D6-7AA4-4FA8-9ADE-AD52F1AC4D6A}" srcOrd="1" destOrd="0" presId="urn:microsoft.com/office/officeart/2005/8/layout/orgChart1"/>
    <dgm:cxn modelId="{4D181D87-CEBC-40B1-B6AA-E8045E609692}" type="presParOf" srcId="{5F3417D6-7AA4-4FA8-9ADE-AD52F1AC4D6A}" destId="{72401C40-1519-40EE-8BF8-D8F68BA3C811}" srcOrd="0" destOrd="0" presId="urn:microsoft.com/office/officeart/2005/8/layout/orgChart1"/>
    <dgm:cxn modelId="{A1D829BE-6314-4B36-86A9-593147857EA5}" type="presParOf" srcId="{72401C40-1519-40EE-8BF8-D8F68BA3C811}" destId="{42078DF9-2BD7-47DC-BDFA-66E397195BA1}" srcOrd="0" destOrd="0" presId="urn:microsoft.com/office/officeart/2005/8/layout/orgChart1"/>
    <dgm:cxn modelId="{6F7FD2DF-F80B-4108-A159-1816E4C859C4}" type="presParOf" srcId="{72401C40-1519-40EE-8BF8-D8F68BA3C811}" destId="{77ABC709-BE25-4919-9E52-9C9BA5252C6D}" srcOrd="1" destOrd="0" presId="urn:microsoft.com/office/officeart/2005/8/layout/orgChart1"/>
    <dgm:cxn modelId="{D3EDD545-1F49-4A88-8775-F06CFC99B948}" type="presParOf" srcId="{5F3417D6-7AA4-4FA8-9ADE-AD52F1AC4D6A}" destId="{4E9E622B-4A62-4336-9163-18A037EA9629}" srcOrd="1" destOrd="0" presId="urn:microsoft.com/office/officeart/2005/8/layout/orgChart1"/>
    <dgm:cxn modelId="{B3D71EE6-111C-45B9-BA29-8D0D11B4AC00}" type="presParOf" srcId="{5F3417D6-7AA4-4FA8-9ADE-AD52F1AC4D6A}" destId="{018E23CE-D14C-40BC-B85C-D02B341ED321}" srcOrd="2" destOrd="0" presId="urn:microsoft.com/office/officeart/2005/8/layout/orgChart1"/>
    <dgm:cxn modelId="{9E4505D7-F664-4A52-BE36-04F489AD3EC1}" type="presParOf" srcId="{C80EF7C3-D9E1-462E-8B4E-1DB4BC9276BD}" destId="{5151DBB5-DDB3-4AC6-89BB-F72535500278}" srcOrd="2" destOrd="0" presId="urn:microsoft.com/office/officeart/2005/8/layout/orgChart1"/>
    <dgm:cxn modelId="{EB68A577-E6A9-4800-BF2B-8046BA3FC55F}" type="presParOf" srcId="{C80EF7C3-D9E1-462E-8B4E-1DB4BC9276BD}" destId="{885183E9-4A68-45B6-8DCB-AFC043B2299F}" srcOrd="3" destOrd="0" presId="urn:microsoft.com/office/officeart/2005/8/layout/orgChart1"/>
    <dgm:cxn modelId="{3E0FF3FF-8387-4E32-ABFE-B836C458CC64}" type="presParOf" srcId="{885183E9-4A68-45B6-8DCB-AFC043B2299F}" destId="{5DF65AEB-E39B-4B54-B6BD-3B46D651D536}" srcOrd="0" destOrd="0" presId="urn:microsoft.com/office/officeart/2005/8/layout/orgChart1"/>
    <dgm:cxn modelId="{1B6E9AB5-0C3E-4BDD-94F0-B031F2382B6B}" type="presParOf" srcId="{5DF65AEB-E39B-4B54-B6BD-3B46D651D536}" destId="{B3B8BF35-95B5-49D8-B269-8815314F71C8}" srcOrd="0" destOrd="0" presId="urn:microsoft.com/office/officeart/2005/8/layout/orgChart1"/>
    <dgm:cxn modelId="{B93C6EE5-CE2B-412B-AACC-3EB436E4E386}" type="presParOf" srcId="{5DF65AEB-E39B-4B54-B6BD-3B46D651D536}" destId="{FCBA1C0C-DC47-4BAB-916E-27BBB5CA4B2F}" srcOrd="1" destOrd="0" presId="urn:microsoft.com/office/officeart/2005/8/layout/orgChart1"/>
    <dgm:cxn modelId="{C4CEF190-8B01-4C9E-B110-F3205EFCA80E}" type="presParOf" srcId="{885183E9-4A68-45B6-8DCB-AFC043B2299F}" destId="{269F0064-814B-48E6-B27E-8BA4678E88EC}" srcOrd="1" destOrd="0" presId="urn:microsoft.com/office/officeart/2005/8/layout/orgChart1"/>
    <dgm:cxn modelId="{5B587B7B-A1A1-4C72-8AD9-0E869C3E4A7D}" type="presParOf" srcId="{269F0064-814B-48E6-B27E-8BA4678E88EC}" destId="{5AD3B6C5-849E-4B64-9BC3-8748F31B4B4A}" srcOrd="0" destOrd="0" presId="urn:microsoft.com/office/officeart/2005/8/layout/orgChart1"/>
    <dgm:cxn modelId="{5A8E8E23-9EF6-4B96-8199-C9BC666CDD27}" type="presParOf" srcId="{269F0064-814B-48E6-B27E-8BA4678E88EC}" destId="{99BA01E6-4CF1-4F30-A09D-4C370C56A60A}" srcOrd="1" destOrd="0" presId="urn:microsoft.com/office/officeart/2005/8/layout/orgChart1"/>
    <dgm:cxn modelId="{167D2C43-466B-49F2-BAAE-F006CE2C4B49}" type="presParOf" srcId="{99BA01E6-4CF1-4F30-A09D-4C370C56A60A}" destId="{99F0A021-F3CE-400E-A6A2-1D81380D2A90}" srcOrd="0" destOrd="0" presId="urn:microsoft.com/office/officeart/2005/8/layout/orgChart1"/>
    <dgm:cxn modelId="{99579F70-E7DB-479D-BCB8-99DEFF590EF6}" type="presParOf" srcId="{99F0A021-F3CE-400E-A6A2-1D81380D2A90}" destId="{15D0E04E-FFB0-4E5B-AF2B-40B841834958}" srcOrd="0" destOrd="0" presId="urn:microsoft.com/office/officeart/2005/8/layout/orgChart1"/>
    <dgm:cxn modelId="{FC57FC0F-9024-45DB-B759-736C52684F05}" type="presParOf" srcId="{99F0A021-F3CE-400E-A6A2-1D81380D2A90}" destId="{6806796F-3C38-45AA-9B9A-2C577142CA41}" srcOrd="1" destOrd="0" presId="urn:microsoft.com/office/officeart/2005/8/layout/orgChart1"/>
    <dgm:cxn modelId="{2BC281B8-76F5-479D-94C9-B50E50927229}" type="presParOf" srcId="{99BA01E6-4CF1-4F30-A09D-4C370C56A60A}" destId="{A284403B-4D75-4D00-903A-5A71C6469B1D}" srcOrd="1" destOrd="0" presId="urn:microsoft.com/office/officeart/2005/8/layout/orgChart1"/>
    <dgm:cxn modelId="{A4C41859-4E60-4BFD-8FCC-E747756B03B8}" type="presParOf" srcId="{A284403B-4D75-4D00-903A-5A71C6469B1D}" destId="{8873C244-8ED6-4C9A-850D-333BC2B0B42D}" srcOrd="0" destOrd="0" presId="urn:microsoft.com/office/officeart/2005/8/layout/orgChart1"/>
    <dgm:cxn modelId="{46B8BC2F-C527-43DD-AA30-E6DA631A65CC}" type="presParOf" srcId="{A284403B-4D75-4D00-903A-5A71C6469B1D}" destId="{36702476-AD4C-4FAB-B4DB-E5DEC9AEC903}" srcOrd="1" destOrd="0" presId="urn:microsoft.com/office/officeart/2005/8/layout/orgChart1"/>
    <dgm:cxn modelId="{FCE9F2E5-7201-4CAB-9E1B-48EE9B665B28}" type="presParOf" srcId="{36702476-AD4C-4FAB-B4DB-E5DEC9AEC903}" destId="{A4BCE3C3-1595-4C2F-BE33-3D31131F982B}" srcOrd="0" destOrd="0" presId="urn:microsoft.com/office/officeart/2005/8/layout/orgChart1"/>
    <dgm:cxn modelId="{03B83DFD-4F63-425F-B7F6-D0DB96D8B79E}" type="presParOf" srcId="{A4BCE3C3-1595-4C2F-BE33-3D31131F982B}" destId="{0BE9DF9B-D5AE-49AD-8490-DBCC10C9EBDD}" srcOrd="0" destOrd="0" presId="urn:microsoft.com/office/officeart/2005/8/layout/orgChart1"/>
    <dgm:cxn modelId="{4870CA80-60EB-4D91-ADDE-940A04528A3F}" type="presParOf" srcId="{A4BCE3C3-1595-4C2F-BE33-3D31131F982B}" destId="{662B8175-1788-420D-A414-60C879BB0B46}" srcOrd="1" destOrd="0" presId="urn:microsoft.com/office/officeart/2005/8/layout/orgChart1"/>
    <dgm:cxn modelId="{E0923A48-E8D6-4D8F-B2A6-3B89530AF8D8}" type="presParOf" srcId="{36702476-AD4C-4FAB-B4DB-E5DEC9AEC903}" destId="{972CD44C-0016-44AA-B531-1D2746819448}" srcOrd="1" destOrd="0" presId="urn:microsoft.com/office/officeart/2005/8/layout/orgChart1"/>
    <dgm:cxn modelId="{5048A64C-001F-4A14-93CD-77D60786EC41}" type="presParOf" srcId="{36702476-AD4C-4FAB-B4DB-E5DEC9AEC903}" destId="{A8CD049A-5226-427A-9649-5261012AACCD}" srcOrd="2" destOrd="0" presId="urn:microsoft.com/office/officeart/2005/8/layout/orgChart1"/>
    <dgm:cxn modelId="{2EFB4142-76B7-4349-A799-FBAD374693D6}" type="presParOf" srcId="{99BA01E6-4CF1-4F30-A09D-4C370C56A60A}" destId="{F02275EA-67F5-4CB5-B1A6-8F52E3339A76}" srcOrd="2" destOrd="0" presId="urn:microsoft.com/office/officeart/2005/8/layout/orgChart1"/>
    <dgm:cxn modelId="{31AA0C14-2A4E-4278-8794-8D896381F303}" type="presParOf" srcId="{885183E9-4A68-45B6-8DCB-AFC043B2299F}" destId="{081738BC-6BE7-40F9-9C3B-E85709323853}" srcOrd="2" destOrd="0" presId="urn:microsoft.com/office/officeart/2005/8/layout/orgChart1"/>
    <dgm:cxn modelId="{3B9FF33B-E7C0-4919-BE7C-D1A7EBB7E68C}" type="presParOf" srcId="{246D3DEC-182C-463F-A6A9-8A1638739EFD}" destId="{A6E6BE9B-61A3-4044-9C74-9051D1607892}" srcOrd="2" destOrd="0" presId="urn:microsoft.com/office/officeart/2005/8/layout/orgChart1"/>
    <dgm:cxn modelId="{5029ADC7-CF51-4D67-A8B9-551D5BC64079}" type="presParOf" srcId="{7174EA50-B4EB-4C97-884D-D3AF697AB3E7}" destId="{EFDAFEFB-4D3F-4254-B466-C18691A87A85}" srcOrd="8" destOrd="0" presId="urn:microsoft.com/office/officeart/2005/8/layout/orgChart1"/>
    <dgm:cxn modelId="{5B5EBE78-A48E-4C9A-BF7E-8A92569A0DAA}" type="presParOf" srcId="{7174EA50-B4EB-4C97-884D-D3AF697AB3E7}" destId="{2CE9F8A0-D67A-48A9-A522-CEC4395E2CB9}" srcOrd="9" destOrd="0" presId="urn:microsoft.com/office/officeart/2005/8/layout/orgChart1"/>
    <dgm:cxn modelId="{1107EB7C-F8C1-4D14-95F6-5B8887605C68}" type="presParOf" srcId="{2CE9F8A0-D67A-48A9-A522-CEC4395E2CB9}" destId="{2C1BDFDF-58E7-448F-A946-31B7E753CDCF}" srcOrd="0" destOrd="0" presId="urn:microsoft.com/office/officeart/2005/8/layout/orgChart1"/>
    <dgm:cxn modelId="{76AB79F8-F505-4CDB-93CE-E6C399AABC77}" type="presParOf" srcId="{2C1BDFDF-58E7-448F-A946-31B7E753CDCF}" destId="{5028930A-0006-4E28-AB2E-DCF2C7FAD5C1}" srcOrd="0" destOrd="0" presId="urn:microsoft.com/office/officeart/2005/8/layout/orgChart1"/>
    <dgm:cxn modelId="{63B6564A-AEEE-4AD6-9861-3B675453172B}" type="presParOf" srcId="{2C1BDFDF-58E7-448F-A946-31B7E753CDCF}" destId="{3714D8FA-EA67-438A-882B-D27FDDFCBD73}" srcOrd="1" destOrd="0" presId="urn:microsoft.com/office/officeart/2005/8/layout/orgChart1"/>
    <dgm:cxn modelId="{660ECB45-5D2E-4EB7-9856-799BEEC33071}" type="presParOf" srcId="{2CE9F8A0-D67A-48A9-A522-CEC4395E2CB9}" destId="{7AE40647-867B-4A07-8F7B-0460788CEC74}" srcOrd="1" destOrd="0" presId="urn:microsoft.com/office/officeart/2005/8/layout/orgChart1"/>
    <dgm:cxn modelId="{0BDA7622-5E7B-4D13-B479-32A2073945D6}" type="presParOf" srcId="{7AE40647-867B-4A07-8F7B-0460788CEC74}" destId="{D99E775B-91B2-4343-95FE-84068313F711}" srcOrd="0" destOrd="0" presId="urn:microsoft.com/office/officeart/2005/8/layout/orgChart1"/>
    <dgm:cxn modelId="{4E013F62-FBB3-49C5-9256-5A872637AE35}" type="presParOf" srcId="{7AE40647-867B-4A07-8F7B-0460788CEC74}" destId="{2FD95B0C-F975-4FF5-B6CD-D36C5824872A}" srcOrd="1" destOrd="0" presId="urn:microsoft.com/office/officeart/2005/8/layout/orgChart1"/>
    <dgm:cxn modelId="{643BF4E1-62EF-4F8D-8149-7F020666C52C}" type="presParOf" srcId="{2FD95B0C-F975-4FF5-B6CD-D36C5824872A}" destId="{C648D23C-64B9-499B-BA94-E555F0880714}" srcOrd="0" destOrd="0" presId="urn:microsoft.com/office/officeart/2005/8/layout/orgChart1"/>
    <dgm:cxn modelId="{162D76BE-9DA1-40DF-9097-F05E55FC17FE}" type="presParOf" srcId="{C648D23C-64B9-499B-BA94-E555F0880714}" destId="{08BFC08F-6400-4BA3-8561-635495944ABD}" srcOrd="0" destOrd="0" presId="urn:microsoft.com/office/officeart/2005/8/layout/orgChart1"/>
    <dgm:cxn modelId="{74638E97-3579-48F5-98DF-5546FE63A880}" type="presParOf" srcId="{C648D23C-64B9-499B-BA94-E555F0880714}" destId="{AD37B5BE-0C54-479A-A8E0-F7F41EB9C82D}" srcOrd="1" destOrd="0" presId="urn:microsoft.com/office/officeart/2005/8/layout/orgChart1"/>
    <dgm:cxn modelId="{59280DF8-C445-425B-870D-06BCED64B0B4}" type="presParOf" srcId="{2FD95B0C-F975-4FF5-B6CD-D36C5824872A}" destId="{A63EA86C-1598-405C-9B79-EA3011C6CE0C}" srcOrd="1" destOrd="0" presId="urn:microsoft.com/office/officeart/2005/8/layout/orgChart1"/>
    <dgm:cxn modelId="{BB586A15-F9AB-432C-BCC9-1659699AFE07}" type="presParOf" srcId="{2FD95B0C-F975-4FF5-B6CD-D36C5824872A}" destId="{63D50D86-DA30-4B97-8A9E-FB19F1A2EDCD}" srcOrd="2" destOrd="0" presId="urn:microsoft.com/office/officeart/2005/8/layout/orgChart1"/>
    <dgm:cxn modelId="{CA5A60BB-4D01-44C1-948F-94BB055008DD}" type="presParOf" srcId="{7AE40647-867B-4A07-8F7B-0460788CEC74}" destId="{28A73F17-03E1-46E3-A94E-0EDA92355C62}" srcOrd="2" destOrd="0" presId="urn:microsoft.com/office/officeart/2005/8/layout/orgChart1"/>
    <dgm:cxn modelId="{DF1CE203-37C4-4D59-842B-A4C7A87C604B}" type="presParOf" srcId="{7AE40647-867B-4A07-8F7B-0460788CEC74}" destId="{33B8327F-D90C-46C0-9A8B-4C26BF46138B}" srcOrd="3" destOrd="0" presId="urn:microsoft.com/office/officeart/2005/8/layout/orgChart1"/>
    <dgm:cxn modelId="{633B1673-96F3-4042-9218-F5F389C034A0}" type="presParOf" srcId="{33B8327F-D90C-46C0-9A8B-4C26BF46138B}" destId="{95062215-1EFD-4B8B-B060-A9D756CD291C}" srcOrd="0" destOrd="0" presId="urn:microsoft.com/office/officeart/2005/8/layout/orgChart1"/>
    <dgm:cxn modelId="{DC16226E-977F-4BDB-BF1D-7CF3F135C157}" type="presParOf" srcId="{95062215-1EFD-4B8B-B060-A9D756CD291C}" destId="{639A9E34-9C3E-4940-872F-F11D07E51532}" srcOrd="0" destOrd="0" presId="urn:microsoft.com/office/officeart/2005/8/layout/orgChart1"/>
    <dgm:cxn modelId="{53968BAD-C41C-45E1-9982-5452AB6B7F7E}" type="presParOf" srcId="{95062215-1EFD-4B8B-B060-A9D756CD291C}" destId="{B7BAF850-A4B7-4F45-9D22-3CCE5B8B86EA}" srcOrd="1" destOrd="0" presId="urn:microsoft.com/office/officeart/2005/8/layout/orgChart1"/>
    <dgm:cxn modelId="{49141143-B35E-480F-8E8E-42C97BDD314F}" type="presParOf" srcId="{33B8327F-D90C-46C0-9A8B-4C26BF46138B}" destId="{5F78F741-B27A-464F-ABF5-6621EC6BBF0F}" srcOrd="1" destOrd="0" presId="urn:microsoft.com/office/officeart/2005/8/layout/orgChart1"/>
    <dgm:cxn modelId="{4684544E-D442-4CF5-AB35-4FEDC8A6AC17}" type="presParOf" srcId="{33B8327F-D90C-46C0-9A8B-4C26BF46138B}" destId="{FE24050B-A499-4397-9C7F-2057749742A2}" srcOrd="2" destOrd="0" presId="urn:microsoft.com/office/officeart/2005/8/layout/orgChart1"/>
    <dgm:cxn modelId="{3049E2DB-5ECD-4525-BAD5-361857C0FB26}" type="presParOf" srcId="{7AE40647-867B-4A07-8F7B-0460788CEC74}" destId="{0CA1515C-1E07-463B-A43F-24250F3DC5C4}" srcOrd="4" destOrd="0" presId="urn:microsoft.com/office/officeart/2005/8/layout/orgChart1"/>
    <dgm:cxn modelId="{98FA064F-B28A-4295-A28E-8095D7B9F33E}" type="presParOf" srcId="{7AE40647-867B-4A07-8F7B-0460788CEC74}" destId="{8735B5E3-23F0-4B1A-898C-BF54A69E7073}" srcOrd="5" destOrd="0" presId="urn:microsoft.com/office/officeart/2005/8/layout/orgChart1"/>
    <dgm:cxn modelId="{C5EFDC65-6C52-4055-A354-2820BE174C0D}" type="presParOf" srcId="{8735B5E3-23F0-4B1A-898C-BF54A69E7073}" destId="{A525F07A-1A8D-44D3-BC5B-3976B868B634}" srcOrd="0" destOrd="0" presId="urn:microsoft.com/office/officeart/2005/8/layout/orgChart1"/>
    <dgm:cxn modelId="{FC382ACD-F730-4E7F-8E13-79BC2513E583}" type="presParOf" srcId="{A525F07A-1A8D-44D3-BC5B-3976B868B634}" destId="{6A97C65F-8309-49A2-8C26-F1E230AEF4AA}" srcOrd="0" destOrd="0" presId="urn:microsoft.com/office/officeart/2005/8/layout/orgChart1"/>
    <dgm:cxn modelId="{B4D0DE3B-6EE3-4FA0-9A94-4C271829E917}" type="presParOf" srcId="{A525F07A-1A8D-44D3-BC5B-3976B868B634}" destId="{5DC98440-CA34-40A9-93DE-76C67868150B}" srcOrd="1" destOrd="0" presId="urn:microsoft.com/office/officeart/2005/8/layout/orgChart1"/>
    <dgm:cxn modelId="{41B7B452-0BB3-451E-A4BE-50B3EC661CAC}" type="presParOf" srcId="{8735B5E3-23F0-4B1A-898C-BF54A69E7073}" destId="{8FF88766-9958-4D73-B737-7112168E331C}" srcOrd="1" destOrd="0" presId="urn:microsoft.com/office/officeart/2005/8/layout/orgChart1"/>
    <dgm:cxn modelId="{6BB76FE7-DFAA-46A4-93B9-2F690E3D65B1}" type="presParOf" srcId="{8735B5E3-23F0-4B1A-898C-BF54A69E7073}" destId="{0AA6105F-6034-49F9-82C9-499C5F2522AE}" srcOrd="2" destOrd="0" presId="urn:microsoft.com/office/officeart/2005/8/layout/orgChart1"/>
    <dgm:cxn modelId="{9DE0FDAF-03FE-46F5-B30A-6A524414F7F8}" type="presParOf" srcId="{2CE9F8A0-D67A-48A9-A522-CEC4395E2CB9}" destId="{BB1AAC9D-59FB-4673-BBBC-8B312A18CCE8}" srcOrd="2" destOrd="0" presId="urn:microsoft.com/office/officeart/2005/8/layout/orgChart1"/>
    <dgm:cxn modelId="{1516505D-A4A5-4648-A30A-E935C8C1A762}" type="presParOf" srcId="{7174EA50-B4EB-4C97-884D-D3AF697AB3E7}" destId="{481757D1-002A-4900-83CF-91321D839DEA}" srcOrd="10" destOrd="0" presId="urn:microsoft.com/office/officeart/2005/8/layout/orgChart1"/>
    <dgm:cxn modelId="{FCE187F8-ABC6-4A60-AD31-70B863D015E4}" type="presParOf" srcId="{7174EA50-B4EB-4C97-884D-D3AF697AB3E7}" destId="{5C457982-E8FD-4C5C-B6F5-8623A0B39F26}" srcOrd="11" destOrd="0" presId="urn:microsoft.com/office/officeart/2005/8/layout/orgChart1"/>
    <dgm:cxn modelId="{B4F8B29E-ADE1-4CAA-AC53-458B4EB4CC2A}" type="presParOf" srcId="{5C457982-E8FD-4C5C-B6F5-8623A0B39F26}" destId="{4C498A15-D54C-4BF4-B69E-6AD6999163E0}" srcOrd="0" destOrd="0" presId="urn:microsoft.com/office/officeart/2005/8/layout/orgChart1"/>
    <dgm:cxn modelId="{5C613F2D-8C21-4FF5-81FA-16D206708ADD}" type="presParOf" srcId="{4C498A15-D54C-4BF4-B69E-6AD6999163E0}" destId="{FFD454F6-E0E4-4B6F-8102-798A0B35A705}" srcOrd="0" destOrd="0" presId="urn:microsoft.com/office/officeart/2005/8/layout/orgChart1"/>
    <dgm:cxn modelId="{8E958B9A-6FA8-4016-951F-EEE773F5244D}" type="presParOf" srcId="{4C498A15-D54C-4BF4-B69E-6AD6999163E0}" destId="{49F7170A-674E-403F-B14E-577EF973837F}" srcOrd="1" destOrd="0" presId="urn:microsoft.com/office/officeart/2005/8/layout/orgChart1"/>
    <dgm:cxn modelId="{D6E77FBA-99EA-4B23-858B-F2CF9F964134}" type="presParOf" srcId="{5C457982-E8FD-4C5C-B6F5-8623A0B39F26}" destId="{BF028DD6-010A-4988-AD77-BEACEA57E534}" srcOrd="1" destOrd="0" presId="urn:microsoft.com/office/officeart/2005/8/layout/orgChart1"/>
    <dgm:cxn modelId="{EC248118-8296-43C4-978F-1958B848B0F6}" type="presParOf" srcId="{BF028DD6-010A-4988-AD77-BEACEA57E534}" destId="{D865219F-921E-4CF9-91DF-954CF48F48C7}" srcOrd="0" destOrd="0" presId="urn:microsoft.com/office/officeart/2005/8/layout/orgChart1"/>
    <dgm:cxn modelId="{1DC98980-D14B-4A35-8475-8BD5EC5F4DAF}" type="presParOf" srcId="{BF028DD6-010A-4988-AD77-BEACEA57E534}" destId="{8C6D7B9D-7A17-4B7A-9999-21A1EDE855CB}" srcOrd="1" destOrd="0" presId="urn:microsoft.com/office/officeart/2005/8/layout/orgChart1"/>
    <dgm:cxn modelId="{964B299D-4CA2-4690-9264-E83F99725617}" type="presParOf" srcId="{8C6D7B9D-7A17-4B7A-9999-21A1EDE855CB}" destId="{AF9A7598-C9D8-4BD5-BF41-B92B13363F93}" srcOrd="0" destOrd="0" presId="urn:microsoft.com/office/officeart/2005/8/layout/orgChart1"/>
    <dgm:cxn modelId="{3B62A988-B81A-41EB-8D40-7A7B93280C30}" type="presParOf" srcId="{AF9A7598-C9D8-4BD5-BF41-B92B13363F93}" destId="{2D50E839-FCAC-4D61-92D1-6092A7AC2911}" srcOrd="0" destOrd="0" presId="urn:microsoft.com/office/officeart/2005/8/layout/orgChart1"/>
    <dgm:cxn modelId="{B90D3800-1A1C-4509-8ADF-1F0E0DAF495F}" type="presParOf" srcId="{AF9A7598-C9D8-4BD5-BF41-B92B13363F93}" destId="{1740CFF9-1F52-4C98-9D39-D8F8C81C11BB}" srcOrd="1" destOrd="0" presId="urn:microsoft.com/office/officeart/2005/8/layout/orgChart1"/>
    <dgm:cxn modelId="{5AA88BAB-48C4-45DC-A767-EC1BEBD49C8F}" type="presParOf" srcId="{8C6D7B9D-7A17-4B7A-9999-21A1EDE855CB}" destId="{8DAAD31B-92B3-4FAC-A501-0369F9F48350}" srcOrd="1" destOrd="0" presId="urn:microsoft.com/office/officeart/2005/8/layout/orgChart1"/>
    <dgm:cxn modelId="{4FAE3C4A-993B-4EB7-8DA1-05DDC25ED3C1}" type="presParOf" srcId="{8C6D7B9D-7A17-4B7A-9999-21A1EDE855CB}" destId="{4BF989CB-6086-42E8-B3EC-463B96DB8F91}" srcOrd="2" destOrd="0" presId="urn:microsoft.com/office/officeart/2005/8/layout/orgChart1"/>
    <dgm:cxn modelId="{D700B295-4F1B-4049-84EB-760B44B53114}" type="presParOf" srcId="{BF028DD6-010A-4988-AD77-BEACEA57E534}" destId="{C1801825-4D08-414F-BFAA-2E89953103DD}" srcOrd="2" destOrd="0" presId="urn:microsoft.com/office/officeart/2005/8/layout/orgChart1"/>
    <dgm:cxn modelId="{97020562-DF0F-4740-AC2F-D62158A0BBAC}" type="presParOf" srcId="{BF028DD6-010A-4988-AD77-BEACEA57E534}" destId="{C90EADB4-DBCF-4C37-A2AB-6A2088A29A1B}" srcOrd="3" destOrd="0" presId="urn:microsoft.com/office/officeart/2005/8/layout/orgChart1"/>
    <dgm:cxn modelId="{66576C1F-E1E5-4D3D-896A-49846542F6F7}" type="presParOf" srcId="{C90EADB4-DBCF-4C37-A2AB-6A2088A29A1B}" destId="{F84DDE1E-C763-4B83-BC06-4FED371F2A5D}" srcOrd="0" destOrd="0" presId="urn:microsoft.com/office/officeart/2005/8/layout/orgChart1"/>
    <dgm:cxn modelId="{8D7D0026-4A84-4302-A58C-5E00C6091499}" type="presParOf" srcId="{F84DDE1E-C763-4B83-BC06-4FED371F2A5D}" destId="{220211C8-4BE7-4E99-AC4D-F41EB422D51C}" srcOrd="0" destOrd="0" presId="urn:microsoft.com/office/officeart/2005/8/layout/orgChart1"/>
    <dgm:cxn modelId="{B9A346B9-B149-4DDD-AE1E-076459762B51}" type="presParOf" srcId="{F84DDE1E-C763-4B83-BC06-4FED371F2A5D}" destId="{0AB9B306-9AE0-4C5F-B941-4243C98EA9C4}" srcOrd="1" destOrd="0" presId="urn:microsoft.com/office/officeart/2005/8/layout/orgChart1"/>
    <dgm:cxn modelId="{65CFE6DE-4F89-445E-804F-6EE611114482}" type="presParOf" srcId="{C90EADB4-DBCF-4C37-A2AB-6A2088A29A1B}" destId="{04ED3D64-13E7-4404-A4B8-9A703D860A6B}" srcOrd="1" destOrd="0" presId="urn:microsoft.com/office/officeart/2005/8/layout/orgChart1"/>
    <dgm:cxn modelId="{484944A7-241E-464E-A65F-A4F3D44A7B18}" type="presParOf" srcId="{C90EADB4-DBCF-4C37-A2AB-6A2088A29A1B}" destId="{5A024B5E-F5F9-4EF4-86E7-D1C832B73E4A}" srcOrd="2" destOrd="0" presId="urn:microsoft.com/office/officeart/2005/8/layout/orgChart1"/>
    <dgm:cxn modelId="{A936094A-45F4-4CCC-A24F-0F23BE193B70}" type="presParOf" srcId="{BF028DD6-010A-4988-AD77-BEACEA57E534}" destId="{69FAFC5F-C475-4A7C-9448-527171035292}" srcOrd="4" destOrd="0" presId="urn:microsoft.com/office/officeart/2005/8/layout/orgChart1"/>
    <dgm:cxn modelId="{BD284184-CF6B-4BE1-94B3-9A1AA028CFC2}" type="presParOf" srcId="{BF028DD6-010A-4988-AD77-BEACEA57E534}" destId="{249CC4E6-BC25-4750-8655-788A0E0216AE}" srcOrd="5" destOrd="0" presId="urn:microsoft.com/office/officeart/2005/8/layout/orgChart1"/>
    <dgm:cxn modelId="{03C0AD69-7D6C-4B11-A653-3DD656CC3667}" type="presParOf" srcId="{249CC4E6-BC25-4750-8655-788A0E0216AE}" destId="{7DE971C3-EDB2-4808-9609-7105BE224B23}" srcOrd="0" destOrd="0" presId="urn:microsoft.com/office/officeart/2005/8/layout/orgChart1"/>
    <dgm:cxn modelId="{F808C106-034A-430B-9377-846EDEF702C2}" type="presParOf" srcId="{7DE971C3-EDB2-4808-9609-7105BE224B23}" destId="{FAA2FC98-BAC9-40E6-8C27-E11B9C88AAB3}" srcOrd="0" destOrd="0" presId="urn:microsoft.com/office/officeart/2005/8/layout/orgChart1"/>
    <dgm:cxn modelId="{24DDB3AD-7D8A-43D6-B69B-2DBEA01C3382}" type="presParOf" srcId="{7DE971C3-EDB2-4808-9609-7105BE224B23}" destId="{A43D0340-D40C-42F4-8872-EA4233869336}" srcOrd="1" destOrd="0" presId="urn:microsoft.com/office/officeart/2005/8/layout/orgChart1"/>
    <dgm:cxn modelId="{5DA12CD5-163F-4F6A-B2EE-AD223003E043}" type="presParOf" srcId="{249CC4E6-BC25-4750-8655-788A0E0216AE}" destId="{97E27085-8B86-4B0D-B98C-920C13D1FB2F}" srcOrd="1" destOrd="0" presId="urn:microsoft.com/office/officeart/2005/8/layout/orgChart1"/>
    <dgm:cxn modelId="{EF24D660-5359-4F68-BE9A-2F6B736F6610}" type="presParOf" srcId="{249CC4E6-BC25-4750-8655-788A0E0216AE}" destId="{CAA59A2E-8F73-4016-BFFB-84510FE4BF7F}" srcOrd="2" destOrd="0" presId="urn:microsoft.com/office/officeart/2005/8/layout/orgChart1"/>
    <dgm:cxn modelId="{02453AED-731F-43D5-B2FA-ACBE36E64587}" type="presParOf" srcId="{5C457982-E8FD-4C5C-B6F5-8623A0B39F26}" destId="{332216B7-9DF4-4A23-87FA-C1EFF60C455C}" srcOrd="2" destOrd="0" presId="urn:microsoft.com/office/officeart/2005/8/layout/orgChart1"/>
    <dgm:cxn modelId="{C5E6F051-43DC-4580-BA95-5D373AC8BDD4}" type="presParOf" srcId="{030110ED-9926-494A-B1A9-87246E680BAA}" destId="{313C97A7-5BB1-49C4-88C7-E810A6CFAD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AFC5F-C475-4A7C-9448-527171035292}">
      <dsp:nvSpPr>
        <dsp:cNvPr id="0" name=""/>
        <dsp:cNvSpPr/>
      </dsp:nvSpPr>
      <dsp:spPr>
        <a:xfrm>
          <a:off x="32996357" y="7091994"/>
          <a:ext cx="267530" cy="3353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3055"/>
              </a:lnTo>
              <a:lnTo>
                <a:pt x="267530" y="33530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01825-4D08-414F-BFAA-2E89953103DD}">
      <dsp:nvSpPr>
        <dsp:cNvPr id="0" name=""/>
        <dsp:cNvSpPr/>
      </dsp:nvSpPr>
      <dsp:spPr>
        <a:xfrm>
          <a:off x="32996357" y="7091994"/>
          <a:ext cx="267530" cy="2086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741"/>
              </a:lnTo>
              <a:lnTo>
                <a:pt x="267530" y="20867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5219F-921E-4CF9-91DF-954CF48F48C7}">
      <dsp:nvSpPr>
        <dsp:cNvPr id="0" name=""/>
        <dsp:cNvSpPr/>
      </dsp:nvSpPr>
      <dsp:spPr>
        <a:xfrm>
          <a:off x="32996357" y="7091994"/>
          <a:ext cx="267530" cy="82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428"/>
              </a:lnTo>
              <a:lnTo>
                <a:pt x="267530" y="8204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757D1-002A-4900-83CF-91321D839DEA}">
      <dsp:nvSpPr>
        <dsp:cNvPr id="0" name=""/>
        <dsp:cNvSpPr/>
      </dsp:nvSpPr>
      <dsp:spPr>
        <a:xfrm>
          <a:off x="19998810" y="5825680"/>
          <a:ext cx="13710962" cy="37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1"/>
              </a:lnTo>
              <a:lnTo>
                <a:pt x="13710962" y="187271"/>
              </a:lnTo>
              <a:lnTo>
                <a:pt x="13710962" y="3745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1515C-1E07-463B-A43F-24250F3DC5C4}">
      <dsp:nvSpPr>
        <dsp:cNvPr id="0" name=""/>
        <dsp:cNvSpPr/>
      </dsp:nvSpPr>
      <dsp:spPr>
        <a:xfrm>
          <a:off x="30838273" y="7091994"/>
          <a:ext cx="267530" cy="3353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3055"/>
              </a:lnTo>
              <a:lnTo>
                <a:pt x="267530" y="33530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73F17-03E1-46E3-A94E-0EDA92355C62}">
      <dsp:nvSpPr>
        <dsp:cNvPr id="0" name=""/>
        <dsp:cNvSpPr/>
      </dsp:nvSpPr>
      <dsp:spPr>
        <a:xfrm>
          <a:off x="30838273" y="7091994"/>
          <a:ext cx="267530" cy="2086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741"/>
              </a:lnTo>
              <a:lnTo>
                <a:pt x="267530" y="20867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E775B-91B2-4343-95FE-84068313F711}">
      <dsp:nvSpPr>
        <dsp:cNvPr id="0" name=""/>
        <dsp:cNvSpPr/>
      </dsp:nvSpPr>
      <dsp:spPr>
        <a:xfrm>
          <a:off x="30838273" y="7091994"/>
          <a:ext cx="267530" cy="82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428"/>
              </a:lnTo>
              <a:lnTo>
                <a:pt x="267530" y="8204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AFEFB-4D3F-4254-B466-C18691A87A85}">
      <dsp:nvSpPr>
        <dsp:cNvPr id="0" name=""/>
        <dsp:cNvSpPr/>
      </dsp:nvSpPr>
      <dsp:spPr>
        <a:xfrm>
          <a:off x="19998810" y="5825680"/>
          <a:ext cx="11552879" cy="37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1"/>
              </a:lnTo>
              <a:lnTo>
                <a:pt x="11552879" y="187271"/>
              </a:lnTo>
              <a:lnTo>
                <a:pt x="11552879" y="3745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3C244-8ED6-4C9A-850D-333BC2B0B42D}">
      <dsp:nvSpPr>
        <dsp:cNvPr id="0" name=""/>
        <dsp:cNvSpPr/>
      </dsp:nvSpPr>
      <dsp:spPr>
        <a:xfrm>
          <a:off x="28680190" y="9624620"/>
          <a:ext cx="267530" cy="82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428"/>
              </a:lnTo>
              <a:lnTo>
                <a:pt x="267530" y="8204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3B6C5-849E-4B64-9BC3-8748F31B4B4A}">
      <dsp:nvSpPr>
        <dsp:cNvPr id="0" name=""/>
        <dsp:cNvSpPr/>
      </dsp:nvSpPr>
      <dsp:spPr>
        <a:xfrm>
          <a:off x="29347886" y="8358307"/>
          <a:ext cx="91440" cy="3745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54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1DBB5-DDB3-4AC6-89BB-F72535500278}">
      <dsp:nvSpPr>
        <dsp:cNvPr id="0" name=""/>
        <dsp:cNvSpPr/>
      </dsp:nvSpPr>
      <dsp:spPr>
        <a:xfrm>
          <a:off x="28314564" y="7091994"/>
          <a:ext cx="1079041" cy="37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1"/>
              </a:lnTo>
              <a:lnTo>
                <a:pt x="1079041" y="187271"/>
              </a:lnTo>
              <a:lnTo>
                <a:pt x="1079041" y="374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C3403-C4A5-4F0F-B3B3-F3C96420AF3D}">
      <dsp:nvSpPr>
        <dsp:cNvPr id="0" name=""/>
        <dsp:cNvSpPr/>
      </dsp:nvSpPr>
      <dsp:spPr>
        <a:xfrm>
          <a:off x="27235523" y="7091994"/>
          <a:ext cx="1079041" cy="374543"/>
        </a:xfrm>
        <a:custGeom>
          <a:avLst/>
          <a:gdLst/>
          <a:ahLst/>
          <a:cxnLst/>
          <a:rect l="0" t="0" r="0" b="0"/>
          <a:pathLst>
            <a:path>
              <a:moveTo>
                <a:pt x="1079041" y="0"/>
              </a:moveTo>
              <a:lnTo>
                <a:pt x="1079041" y="187271"/>
              </a:lnTo>
              <a:lnTo>
                <a:pt x="0" y="187271"/>
              </a:lnTo>
              <a:lnTo>
                <a:pt x="0" y="374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85D14-F314-429D-A10A-ECAECB233115}">
      <dsp:nvSpPr>
        <dsp:cNvPr id="0" name=""/>
        <dsp:cNvSpPr/>
      </dsp:nvSpPr>
      <dsp:spPr>
        <a:xfrm>
          <a:off x="19998810" y="5825680"/>
          <a:ext cx="8315754" cy="37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1"/>
              </a:lnTo>
              <a:lnTo>
                <a:pt x="8315754" y="187271"/>
              </a:lnTo>
              <a:lnTo>
                <a:pt x="8315754" y="3745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BD4C9-2058-4089-881F-EC13B363DBAE}">
      <dsp:nvSpPr>
        <dsp:cNvPr id="0" name=""/>
        <dsp:cNvSpPr/>
      </dsp:nvSpPr>
      <dsp:spPr>
        <a:xfrm>
          <a:off x="24364023" y="8358307"/>
          <a:ext cx="267530" cy="82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428"/>
              </a:lnTo>
              <a:lnTo>
                <a:pt x="267530" y="8204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58BDD-DCED-423A-BC57-948396745528}">
      <dsp:nvSpPr>
        <dsp:cNvPr id="0" name=""/>
        <dsp:cNvSpPr/>
      </dsp:nvSpPr>
      <dsp:spPr>
        <a:xfrm>
          <a:off x="20761273" y="7091994"/>
          <a:ext cx="4316166" cy="37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1"/>
              </a:lnTo>
              <a:lnTo>
                <a:pt x="4316166" y="187271"/>
              </a:lnTo>
              <a:lnTo>
                <a:pt x="4316166" y="374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53AD6-74C7-4B91-861D-52B778CB18A6}">
      <dsp:nvSpPr>
        <dsp:cNvPr id="0" name=""/>
        <dsp:cNvSpPr/>
      </dsp:nvSpPr>
      <dsp:spPr>
        <a:xfrm>
          <a:off x="20761273" y="7091994"/>
          <a:ext cx="2158083" cy="37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1"/>
              </a:lnTo>
              <a:lnTo>
                <a:pt x="2158083" y="187271"/>
              </a:lnTo>
              <a:lnTo>
                <a:pt x="2158083" y="374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51D20-D593-472B-B43D-E1AAF34DAD0F}">
      <dsp:nvSpPr>
        <dsp:cNvPr id="0" name=""/>
        <dsp:cNvSpPr/>
      </dsp:nvSpPr>
      <dsp:spPr>
        <a:xfrm>
          <a:off x="20715553" y="7091994"/>
          <a:ext cx="91440" cy="3745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ED295-AE8E-442F-8178-C1DD07BDC9A7}">
      <dsp:nvSpPr>
        <dsp:cNvPr id="0" name=""/>
        <dsp:cNvSpPr/>
      </dsp:nvSpPr>
      <dsp:spPr>
        <a:xfrm>
          <a:off x="18603190" y="7091994"/>
          <a:ext cx="2158083" cy="374543"/>
        </a:xfrm>
        <a:custGeom>
          <a:avLst/>
          <a:gdLst/>
          <a:ahLst/>
          <a:cxnLst/>
          <a:rect l="0" t="0" r="0" b="0"/>
          <a:pathLst>
            <a:path>
              <a:moveTo>
                <a:pt x="2158083" y="0"/>
              </a:moveTo>
              <a:lnTo>
                <a:pt x="2158083" y="187271"/>
              </a:lnTo>
              <a:lnTo>
                <a:pt x="0" y="187271"/>
              </a:lnTo>
              <a:lnTo>
                <a:pt x="0" y="374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5EF6E-EAB1-41F2-9F16-5F96B8993F29}">
      <dsp:nvSpPr>
        <dsp:cNvPr id="0" name=""/>
        <dsp:cNvSpPr/>
      </dsp:nvSpPr>
      <dsp:spPr>
        <a:xfrm>
          <a:off x="16445106" y="7091994"/>
          <a:ext cx="4316166" cy="374543"/>
        </a:xfrm>
        <a:custGeom>
          <a:avLst/>
          <a:gdLst/>
          <a:ahLst/>
          <a:cxnLst/>
          <a:rect l="0" t="0" r="0" b="0"/>
          <a:pathLst>
            <a:path>
              <a:moveTo>
                <a:pt x="4316166" y="0"/>
              </a:moveTo>
              <a:lnTo>
                <a:pt x="4316166" y="187271"/>
              </a:lnTo>
              <a:lnTo>
                <a:pt x="0" y="187271"/>
              </a:lnTo>
              <a:lnTo>
                <a:pt x="0" y="374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0DD8D-201A-4301-9DF5-9F0FC49F7D36}">
      <dsp:nvSpPr>
        <dsp:cNvPr id="0" name=""/>
        <dsp:cNvSpPr/>
      </dsp:nvSpPr>
      <dsp:spPr>
        <a:xfrm>
          <a:off x="19998810" y="5825680"/>
          <a:ext cx="762463" cy="37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1"/>
              </a:lnTo>
              <a:lnTo>
                <a:pt x="762463" y="187271"/>
              </a:lnTo>
              <a:lnTo>
                <a:pt x="762463" y="3745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5D48D-4A5C-4AD1-B737-E3FA349387AC}">
      <dsp:nvSpPr>
        <dsp:cNvPr id="0" name=""/>
        <dsp:cNvSpPr/>
      </dsp:nvSpPr>
      <dsp:spPr>
        <a:xfrm>
          <a:off x="13127722" y="7091994"/>
          <a:ext cx="267530" cy="5885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85681"/>
              </a:lnTo>
              <a:lnTo>
                <a:pt x="267530" y="58856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97840-FE03-483E-8899-B116737076C9}">
      <dsp:nvSpPr>
        <dsp:cNvPr id="0" name=""/>
        <dsp:cNvSpPr/>
      </dsp:nvSpPr>
      <dsp:spPr>
        <a:xfrm>
          <a:off x="13127722" y="7091994"/>
          <a:ext cx="267530" cy="4619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9368"/>
              </a:lnTo>
              <a:lnTo>
                <a:pt x="267530" y="461936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EF813-FBA6-4829-B6E1-3A4CD3864616}">
      <dsp:nvSpPr>
        <dsp:cNvPr id="0" name=""/>
        <dsp:cNvSpPr/>
      </dsp:nvSpPr>
      <dsp:spPr>
        <a:xfrm>
          <a:off x="13127722" y="7091994"/>
          <a:ext cx="267530" cy="3353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3055"/>
              </a:lnTo>
              <a:lnTo>
                <a:pt x="267530" y="33530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A2BDA-7604-487A-B493-0F3C4275F08E}">
      <dsp:nvSpPr>
        <dsp:cNvPr id="0" name=""/>
        <dsp:cNvSpPr/>
      </dsp:nvSpPr>
      <dsp:spPr>
        <a:xfrm>
          <a:off x="13127722" y="7091994"/>
          <a:ext cx="267530" cy="2086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741"/>
              </a:lnTo>
              <a:lnTo>
                <a:pt x="267530" y="20867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59A59-A3BD-4170-8421-3ECE089525B3}">
      <dsp:nvSpPr>
        <dsp:cNvPr id="0" name=""/>
        <dsp:cNvSpPr/>
      </dsp:nvSpPr>
      <dsp:spPr>
        <a:xfrm>
          <a:off x="13127722" y="7091994"/>
          <a:ext cx="267530" cy="82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428"/>
              </a:lnTo>
              <a:lnTo>
                <a:pt x="267530" y="8204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A938E-A0BC-4B0D-A9D7-4C288F488CBC}">
      <dsp:nvSpPr>
        <dsp:cNvPr id="0" name=""/>
        <dsp:cNvSpPr/>
      </dsp:nvSpPr>
      <dsp:spPr>
        <a:xfrm>
          <a:off x="13841138" y="5825680"/>
          <a:ext cx="6157671" cy="374543"/>
        </a:xfrm>
        <a:custGeom>
          <a:avLst/>
          <a:gdLst/>
          <a:ahLst/>
          <a:cxnLst/>
          <a:rect l="0" t="0" r="0" b="0"/>
          <a:pathLst>
            <a:path>
              <a:moveTo>
                <a:pt x="6157671" y="0"/>
              </a:moveTo>
              <a:lnTo>
                <a:pt x="6157671" y="187271"/>
              </a:lnTo>
              <a:lnTo>
                <a:pt x="0" y="187271"/>
              </a:lnTo>
              <a:lnTo>
                <a:pt x="0" y="3745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C4EA8-D8E4-44D9-99E2-B96E7C82F4C5}">
      <dsp:nvSpPr>
        <dsp:cNvPr id="0" name=""/>
        <dsp:cNvSpPr/>
      </dsp:nvSpPr>
      <dsp:spPr>
        <a:xfrm>
          <a:off x="10969639" y="9624620"/>
          <a:ext cx="267530" cy="4619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9368"/>
              </a:lnTo>
              <a:lnTo>
                <a:pt x="267530" y="461936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5BEB8-8547-441C-9C03-11A47185A080}">
      <dsp:nvSpPr>
        <dsp:cNvPr id="0" name=""/>
        <dsp:cNvSpPr/>
      </dsp:nvSpPr>
      <dsp:spPr>
        <a:xfrm>
          <a:off x="10969639" y="9624620"/>
          <a:ext cx="267530" cy="3353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3055"/>
              </a:lnTo>
              <a:lnTo>
                <a:pt x="267530" y="33530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CC927-17CB-42A3-B15B-03B0D9EC218A}">
      <dsp:nvSpPr>
        <dsp:cNvPr id="0" name=""/>
        <dsp:cNvSpPr/>
      </dsp:nvSpPr>
      <dsp:spPr>
        <a:xfrm>
          <a:off x="10969639" y="9624620"/>
          <a:ext cx="267530" cy="2086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741"/>
              </a:lnTo>
              <a:lnTo>
                <a:pt x="267530" y="20867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12791-5A8D-4AEB-92D6-483EB98A3CB5}">
      <dsp:nvSpPr>
        <dsp:cNvPr id="0" name=""/>
        <dsp:cNvSpPr/>
      </dsp:nvSpPr>
      <dsp:spPr>
        <a:xfrm>
          <a:off x="10969639" y="9624620"/>
          <a:ext cx="267530" cy="82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428"/>
              </a:lnTo>
              <a:lnTo>
                <a:pt x="267530" y="8204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DA85B-C262-41C2-AB90-A29D1A24AF93}">
      <dsp:nvSpPr>
        <dsp:cNvPr id="0" name=""/>
        <dsp:cNvSpPr/>
      </dsp:nvSpPr>
      <dsp:spPr>
        <a:xfrm>
          <a:off x="11637335" y="8358307"/>
          <a:ext cx="91440" cy="3745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54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15ED0-C1E6-47BD-8CBD-2DDDDFFF1AB9}">
      <dsp:nvSpPr>
        <dsp:cNvPr id="0" name=""/>
        <dsp:cNvSpPr/>
      </dsp:nvSpPr>
      <dsp:spPr>
        <a:xfrm>
          <a:off x="6287847" y="7091994"/>
          <a:ext cx="5395208" cy="37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1"/>
              </a:lnTo>
              <a:lnTo>
                <a:pt x="5395208" y="187271"/>
              </a:lnTo>
              <a:lnTo>
                <a:pt x="5395208" y="374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5FC50-7676-49C3-A65E-F6311F965148}">
      <dsp:nvSpPr>
        <dsp:cNvPr id="0" name=""/>
        <dsp:cNvSpPr/>
      </dsp:nvSpPr>
      <dsp:spPr>
        <a:xfrm>
          <a:off x="6287847" y="7091994"/>
          <a:ext cx="3237124" cy="37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1"/>
              </a:lnTo>
              <a:lnTo>
                <a:pt x="3237124" y="187271"/>
              </a:lnTo>
              <a:lnTo>
                <a:pt x="3237124" y="374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403FE-EE2F-4FAA-99FA-7EFA5EFEAA33}">
      <dsp:nvSpPr>
        <dsp:cNvPr id="0" name=""/>
        <dsp:cNvSpPr/>
      </dsp:nvSpPr>
      <dsp:spPr>
        <a:xfrm>
          <a:off x="6287847" y="7091994"/>
          <a:ext cx="1079041" cy="37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1"/>
              </a:lnTo>
              <a:lnTo>
                <a:pt x="1079041" y="187271"/>
              </a:lnTo>
              <a:lnTo>
                <a:pt x="1079041" y="374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46056-AFB6-429C-A915-8CDCD527A085}">
      <dsp:nvSpPr>
        <dsp:cNvPr id="0" name=""/>
        <dsp:cNvSpPr/>
      </dsp:nvSpPr>
      <dsp:spPr>
        <a:xfrm>
          <a:off x="5208805" y="7091994"/>
          <a:ext cx="1079041" cy="374543"/>
        </a:xfrm>
        <a:custGeom>
          <a:avLst/>
          <a:gdLst/>
          <a:ahLst/>
          <a:cxnLst/>
          <a:rect l="0" t="0" r="0" b="0"/>
          <a:pathLst>
            <a:path>
              <a:moveTo>
                <a:pt x="1079041" y="0"/>
              </a:moveTo>
              <a:lnTo>
                <a:pt x="1079041" y="187271"/>
              </a:lnTo>
              <a:lnTo>
                <a:pt x="0" y="187271"/>
              </a:lnTo>
              <a:lnTo>
                <a:pt x="0" y="374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4BAD7-DC4F-40A6-90EF-33E660959AB2}">
      <dsp:nvSpPr>
        <dsp:cNvPr id="0" name=""/>
        <dsp:cNvSpPr/>
      </dsp:nvSpPr>
      <dsp:spPr>
        <a:xfrm>
          <a:off x="3050722" y="7091994"/>
          <a:ext cx="3237124" cy="374543"/>
        </a:xfrm>
        <a:custGeom>
          <a:avLst/>
          <a:gdLst/>
          <a:ahLst/>
          <a:cxnLst/>
          <a:rect l="0" t="0" r="0" b="0"/>
          <a:pathLst>
            <a:path>
              <a:moveTo>
                <a:pt x="3237124" y="0"/>
              </a:moveTo>
              <a:lnTo>
                <a:pt x="3237124" y="187271"/>
              </a:lnTo>
              <a:lnTo>
                <a:pt x="0" y="187271"/>
              </a:lnTo>
              <a:lnTo>
                <a:pt x="0" y="374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36394-41EE-456F-8AB5-E6C480585024}">
      <dsp:nvSpPr>
        <dsp:cNvPr id="0" name=""/>
        <dsp:cNvSpPr/>
      </dsp:nvSpPr>
      <dsp:spPr>
        <a:xfrm>
          <a:off x="892638" y="7091994"/>
          <a:ext cx="5395208" cy="374543"/>
        </a:xfrm>
        <a:custGeom>
          <a:avLst/>
          <a:gdLst/>
          <a:ahLst/>
          <a:cxnLst/>
          <a:rect l="0" t="0" r="0" b="0"/>
          <a:pathLst>
            <a:path>
              <a:moveTo>
                <a:pt x="5395208" y="0"/>
              </a:moveTo>
              <a:lnTo>
                <a:pt x="5395208" y="187271"/>
              </a:lnTo>
              <a:lnTo>
                <a:pt x="0" y="187271"/>
              </a:lnTo>
              <a:lnTo>
                <a:pt x="0" y="374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CE378-F87B-4ECE-8545-18839D4AD3B4}">
      <dsp:nvSpPr>
        <dsp:cNvPr id="0" name=""/>
        <dsp:cNvSpPr/>
      </dsp:nvSpPr>
      <dsp:spPr>
        <a:xfrm>
          <a:off x="6287847" y="5825680"/>
          <a:ext cx="13710962" cy="374543"/>
        </a:xfrm>
        <a:custGeom>
          <a:avLst/>
          <a:gdLst/>
          <a:ahLst/>
          <a:cxnLst/>
          <a:rect l="0" t="0" r="0" b="0"/>
          <a:pathLst>
            <a:path>
              <a:moveTo>
                <a:pt x="13710962" y="0"/>
              </a:moveTo>
              <a:lnTo>
                <a:pt x="13710962" y="187271"/>
              </a:lnTo>
              <a:lnTo>
                <a:pt x="0" y="187271"/>
              </a:lnTo>
              <a:lnTo>
                <a:pt x="0" y="3745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24B4B-8931-447E-BF66-25DCBB96852A}">
      <dsp:nvSpPr>
        <dsp:cNvPr id="0" name=""/>
        <dsp:cNvSpPr/>
      </dsp:nvSpPr>
      <dsp:spPr>
        <a:xfrm>
          <a:off x="19107040" y="4933910"/>
          <a:ext cx="1783539" cy="8917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Home</a:t>
          </a:r>
        </a:p>
      </dsp:txBody>
      <dsp:txXfrm>
        <a:off x="19107040" y="4933910"/>
        <a:ext cx="1783539" cy="891769"/>
      </dsp:txXfrm>
    </dsp:sp>
    <dsp:sp modelId="{7EE9A78A-C9F4-4AC0-AA83-FE982559017F}">
      <dsp:nvSpPr>
        <dsp:cNvPr id="0" name=""/>
        <dsp:cNvSpPr/>
      </dsp:nvSpPr>
      <dsp:spPr>
        <a:xfrm>
          <a:off x="5396077" y="6200224"/>
          <a:ext cx="1783539" cy="8917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My Services</a:t>
          </a:r>
        </a:p>
      </dsp:txBody>
      <dsp:txXfrm>
        <a:off x="5396077" y="6200224"/>
        <a:ext cx="1783539" cy="891769"/>
      </dsp:txXfrm>
    </dsp:sp>
    <dsp:sp modelId="{58ACB2B5-07A1-46B6-983A-3571C4D9E175}">
      <dsp:nvSpPr>
        <dsp:cNvPr id="0" name=""/>
        <dsp:cNvSpPr/>
      </dsp:nvSpPr>
      <dsp:spPr>
        <a:xfrm>
          <a:off x="869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Advertising Conceptualisation &amp; Copy</a:t>
          </a:r>
        </a:p>
      </dsp:txBody>
      <dsp:txXfrm>
        <a:off x="869" y="7466537"/>
        <a:ext cx="1783539" cy="891769"/>
      </dsp:txXfrm>
    </dsp:sp>
    <dsp:sp modelId="{E1361441-BD9F-4E7E-B1D9-356A5D5F3A70}">
      <dsp:nvSpPr>
        <dsp:cNvPr id="0" name=""/>
        <dsp:cNvSpPr/>
      </dsp:nvSpPr>
      <dsp:spPr>
        <a:xfrm>
          <a:off x="2158952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YouTube Video Script</a:t>
          </a:r>
        </a:p>
      </dsp:txBody>
      <dsp:txXfrm>
        <a:off x="2158952" y="7466537"/>
        <a:ext cx="1783539" cy="891769"/>
      </dsp:txXfrm>
    </dsp:sp>
    <dsp:sp modelId="{C47F4895-A3C4-4DF1-8CAB-B7F84863DC0F}">
      <dsp:nvSpPr>
        <dsp:cNvPr id="0" name=""/>
        <dsp:cNvSpPr/>
      </dsp:nvSpPr>
      <dsp:spPr>
        <a:xfrm>
          <a:off x="4317035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Blog Writing</a:t>
          </a:r>
        </a:p>
      </dsp:txBody>
      <dsp:txXfrm>
        <a:off x="4317035" y="7466537"/>
        <a:ext cx="1783539" cy="891769"/>
      </dsp:txXfrm>
    </dsp:sp>
    <dsp:sp modelId="{258C8DD7-E83C-4C83-AA70-011DEB286B99}">
      <dsp:nvSpPr>
        <dsp:cNvPr id="0" name=""/>
        <dsp:cNvSpPr/>
      </dsp:nvSpPr>
      <dsp:spPr>
        <a:xfrm>
          <a:off x="6475118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Social Media Marketing</a:t>
          </a:r>
        </a:p>
      </dsp:txBody>
      <dsp:txXfrm>
        <a:off x="6475118" y="7466537"/>
        <a:ext cx="1783539" cy="891769"/>
      </dsp:txXfrm>
    </dsp:sp>
    <dsp:sp modelId="{ED3880D3-C794-4A2B-8454-3FCEFBEEF91B}">
      <dsp:nvSpPr>
        <dsp:cNvPr id="0" name=""/>
        <dsp:cNvSpPr/>
      </dsp:nvSpPr>
      <dsp:spPr>
        <a:xfrm>
          <a:off x="8633202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Content Strategy</a:t>
          </a:r>
        </a:p>
      </dsp:txBody>
      <dsp:txXfrm>
        <a:off x="8633202" y="7466537"/>
        <a:ext cx="1783539" cy="891769"/>
      </dsp:txXfrm>
    </dsp:sp>
    <dsp:sp modelId="{C0F71B7F-5A4A-41AF-B73D-C9975CEA7EB4}">
      <dsp:nvSpPr>
        <dsp:cNvPr id="0" name=""/>
        <dsp:cNvSpPr/>
      </dsp:nvSpPr>
      <dsp:spPr>
        <a:xfrm>
          <a:off x="10791285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LINK TO PAGE</a:t>
          </a:r>
        </a:p>
      </dsp:txBody>
      <dsp:txXfrm>
        <a:off x="10791285" y="7466537"/>
        <a:ext cx="1783539" cy="891769"/>
      </dsp:txXfrm>
    </dsp:sp>
    <dsp:sp modelId="{FFAAC7B2-B242-4E19-9637-8398A9DB9DEE}">
      <dsp:nvSpPr>
        <dsp:cNvPr id="0" name=""/>
        <dsp:cNvSpPr/>
      </dsp:nvSpPr>
      <dsp:spPr>
        <a:xfrm>
          <a:off x="10791285" y="8732850"/>
          <a:ext cx="1783539" cy="891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My Services Page</a:t>
          </a:r>
        </a:p>
      </dsp:txBody>
      <dsp:txXfrm>
        <a:off x="10791285" y="8732850"/>
        <a:ext cx="1783539" cy="891769"/>
      </dsp:txXfrm>
    </dsp:sp>
    <dsp:sp modelId="{7E3BDB5B-FECA-4C52-AC49-F50AD2168C85}">
      <dsp:nvSpPr>
        <dsp:cNvPr id="0" name=""/>
        <dsp:cNvSpPr/>
      </dsp:nvSpPr>
      <dsp:spPr>
        <a:xfrm>
          <a:off x="11237170" y="9999164"/>
          <a:ext cx="1783539" cy="891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>
              <a:latin typeface="Verdana" panose="020B0604030504040204" pitchFamily="34" charset="0"/>
              <a:ea typeface="Verdana" panose="020B0604030504040204" pitchFamily="34" charset="0"/>
            </a:rPr>
            <a:t>Blog Writing</a:t>
          </a:r>
          <a:endParaRPr lang="en-IN" sz="1300" b="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1237170" y="9999164"/>
        <a:ext cx="1783539" cy="891769"/>
      </dsp:txXfrm>
    </dsp:sp>
    <dsp:sp modelId="{A2DE6FCF-9D3A-4486-BAF4-D0980BA6E473}">
      <dsp:nvSpPr>
        <dsp:cNvPr id="0" name=""/>
        <dsp:cNvSpPr/>
      </dsp:nvSpPr>
      <dsp:spPr>
        <a:xfrm>
          <a:off x="11237170" y="11265477"/>
          <a:ext cx="1783539" cy="891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>
              <a:latin typeface="Verdana" panose="020B0604030504040204" pitchFamily="34" charset="0"/>
              <a:ea typeface="Verdana" panose="020B0604030504040204" pitchFamily="34" charset="0"/>
            </a:rPr>
            <a:t>Advertising Conceptualisation &amp; Copy</a:t>
          </a:r>
          <a:endParaRPr lang="en-IN" sz="1300" b="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1237170" y="11265477"/>
        <a:ext cx="1783539" cy="891769"/>
      </dsp:txXfrm>
    </dsp:sp>
    <dsp:sp modelId="{A721DBD5-6A89-4EF2-A6BD-1B33A64AA30C}">
      <dsp:nvSpPr>
        <dsp:cNvPr id="0" name=""/>
        <dsp:cNvSpPr/>
      </dsp:nvSpPr>
      <dsp:spPr>
        <a:xfrm>
          <a:off x="11237170" y="12531790"/>
          <a:ext cx="1783539" cy="891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Content Strategy</a:t>
          </a:r>
        </a:p>
      </dsp:txBody>
      <dsp:txXfrm>
        <a:off x="11237170" y="12531790"/>
        <a:ext cx="1783539" cy="891769"/>
      </dsp:txXfrm>
    </dsp:sp>
    <dsp:sp modelId="{D8230A9A-EB93-44CA-9B01-B1306BDD4CCA}">
      <dsp:nvSpPr>
        <dsp:cNvPr id="0" name=""/>
        <dsp:cNvSpPr/>
      </dsp:nvSpPr>
      <dsp:spPr>
        <a:xfrm>
          <a:off x="11237170" y="13798104"/>
          <a:ext cx="1783539" cy="891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>
              <a:latin typeface="Verdana" panose="020B0604030504040204" pitchFamily="34" charset="0"/>
              <a:ea typeface="Verdana" panose="020B0604030504040204" pitchFamily="34" charset="0"/>
            </a:rPr>
            <a:t>YouTube Video Script</a:t>
          </a:r>
          <a:endParaRPr lang="en-IN" sz="1300" b="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1237170" y="13798104"/>
        <a:ext cx="1783539" cy="891769"/>
      </dsp:txXfrm>
    </dsp:sp>
    <dsp:sp modelId="{89D2E582-C1BB-4912-9E57-DFFC353AC0E3}">
      <dsp:nvSpPr>
        <dsp:cNvPr id="0" name=""/>
        <dsp:cNvSpPr/>
      </dsp:nvSpPr>
      <dsp:spPr>
        <a:xfrm>
          <a:off x="12949368" y="6200224"/>
          <a:ext cx="1783539" cy="8917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My Skills</a:t>
          </a:r>
        </a:p>
      </dsp:txBody>
      <dsp:txXfrm>
        <a:off x="12949368" y="6200224"/>
        <a:ext cx="1783539" cy="891769"/>
      </dsp:txXfrm>
    </dsp:sp>
    <dsp:sp modelId="{A013368D-4114-4E68-B2CA-E0A8DFEF84BE}">
      <dsp:nvSpPr>
        <dsp:cNvPr id="0" name=""/>
        <dsp:cNvSpPr/>
      </dsp:nvSpPr>
      <dsp:spPr>
        <a:xfrm>
          <a:off x="13395253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Travel Writing &amp; Guidance</a:t>
          </a:r>
        </a:p>
      </dsp:txBody>
      <dsp:txXfrm>
        <a:off x="13395253" y="7466537"/>
        <a:ext cx="1783539" cy="891769"/>
      </dsp:txXfrm>
    </dsp:sp>
    <dsp:sp modelId="{C909B78F-36E6-4703-860F-701CE589CB7E}">
      <dsp:nvSpPr>
        <dsp:cNvPr id="0" name=""/>
        <dsp:cNvSpPr/>
      </dsp:nvSpPr>
      <dsp:spPr>
        <a:xfrm>
          <a:off x="13395253" y="8732850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Script Writing</a:t>
          </a:r>
        </a:p>
      </dsp:txBody>
      <dsp:txXfrm>
        <a:off x="13395253" y="8732850"/>
        <a:ext cx="1783539" cy="891769"/>
      </dsp:txXfrm>
    </dsp:sp>
    <dsp:sp modelId="{3D6F80E2-CF79-458E-BB1D-D720445AD7B4}">
      <dsp:nvSpPr>
        <dsp:cNvPr id="0" name=""/>
        <dsp:cNvSpPr/>
      </dsp:nvSpPr>
      <dsp:spPr>
        <a:xfrm>
          <a:off x="13395253" y="9999164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Ghost Writing</a:t>
          </a:r>
        </a:p>
      </dsp:txBody>
      <dsp:txXfrm>
        <a:off x="13395253" y="9999164"/>
        <a:ext cx="1783539" cy="891769"/>
      </dsp:txXfrm>
    </dsp:sp>
    <dsp:sp modelId="{CD35D457-62A4-4B26-8744-CF4870A14472}">
      <dsp:nvSpPr>
        <dsp:cNvPr id="0" name=""/>
        <dsp:cNvSpPr/>
      </dsp:nvSpPr>
      <dsp:spPr>
        <a:xfrm>
          <a:off x="13395253" y="1126547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Content performance strategy</a:t>
          </a:r>
        </a:p>
      </dsp:txBody>
      <dsp:txXfrm>
        <a:off x="13395253" y="11265477"/>
        <a:ext cx="1783539" cy="891769"/>
      </dsp:txXfrm>
    </dsp:sp>
    <dsp:sp modelId="{F13DFA30-9FA2-40DA-9A9C-2AFABE56782B}">
      <dsp:nvSpPr>
        <dsp:cNvPr id="0" name=""/>
        <dsp:cNvSpPr/>
      </dsp:nvSpPr>
      <dsp:spPr>
        <a:xfrm>
          <a:off x="13395253" y="12531790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Website management and organic expansion</a:t>
          </a:r>
          <a:endParaRPr lang="en-IN" sz="1300" b="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3395253" y="12531790"/>
        <a:ext cx="1783539" cy="891769"/>
      </dsp:txXfrm>
    </dsp:sp>
    <dsp:sp modelId="{4D9E87E1-A114-47B5-9542-CC8FD04027A4}">
      <dsp:nvSpPr>
        <dsp:cNvPr id="0" name=""/>
        <dsp:cNvSpPr/>
      </dsp:nvSpPr>
      <dsp:spPr>
        <a:xfrm>
          <a:off x="19869503" y="6200224"/>
          <a:ext cx="1783539" cy="8917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(Published) Works</a:t>
          </a:r>
        </a:p>
      </dsp:txBody>
      <dsp:txXfrm>
        <a:off x="19869503" y="6200224"/>
        <a:ext cx="1783539" cy="891769"/>
      </dsp:txXfrm>
    </dsp:sp>
    <dsp:sp modelId="{D7F62515-5EB4-411F-8A93-0E4066D025F4}">
      <dsp:nvSpPr>
        <dsp:cNvPr id="0" name=""/>
        <dsp:cNvSpPr/>
      </dsp:nvSpPr>
      <dsp:spPr>
        <a:xfrm>
          <a:off x="15553336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Writing Script, Storyboard &amp; Dialogues for WSE Games (Link to PDF)</a:t>
          </a:r>
        </a:p>
      </dsp:txBody>
      <dsp:txXfrm>
        <a:off x="15553336" y="7466537"/>
        <a:ext cx="1783539" cy="891769"/>
      </dsp:txXfrm>
    </dsp:sp>
    <dsp:sp modelId="{89CBBC22-05F1-4603-B5BE-646EDFC51EE7}">
      <dsp:nvSpPr>
        <dsp:cNvPr id="0" name=""/>
        <dsp:cNvSpPr/>
      </dsp:nvSpPr>
      <dsp:spPr>
        <a:xfrm>
          <a:off x="17711420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Magnolia Infrastructure Development Ltd (Link to PDF)</a:t>
          </a:r>
        </a:p>
      </dsp:txBody>
      <dsp:txXfrm>
        <a:off x="17711420" y="7466537"/>
        <a:ext cx="1783539" cy="891769"/>
      </dsp:txXfrm>
    </dsp:sp>
    <dsp:sp modelId="{1A00ED36-DA1D-4AD2-9DD0-919A476334F1}">
      <dsp:nvSpPr>
        <dsp:cNvPr id="0" name=""/>
        <dsp:cNvSpPr/>
      </dsp:nvSpPr>
      <dsp:spPr>
        <a:xfrm>
          <a:off x="19869503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Times of India Feature Story </a:t>
          </a: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(Link to PDF)</a:t>
          </a:r>
        </a:p>
      </dsp:txBody>
      <dsp:txXfrm>
        <a:off x="19869503" y="7466537"/>
        <a:ext cx="1783539" cy="891769"/>
      </dsp:txXfrm>
    </dsp:sp>
    <dsp:sp modelId="{6F5F1384-953E-4DD1-9457-D87E61EFCD64}">
      <dsp:nvSpPr>
        <dsp:cNvPr id="0" name=""/>
        <dsp:cNvSpPr/>
      </dsp:nvSpPr>
      <dsp:spPr>
        <a:xfrm>
          <a:off x="22027586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 err="1">
              <a:latin typeface="Verdana" panose="020B0604030504040204" pitchFamily="34" charset="0"/>
              <a:ea typeface="Verdana" panose="020B0604030504040204" pitchFamily="34" charset="0"/>
            </a:rPr>
            <a:t>Hindusthan</a:t>
          </a: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 National Glass (Link to PDF)</a:t>
          </a:r>
        </a:p>
      </dsp:txBody>
      <dsp:txXfrm>
        <a:off x="22027586" y="7466537"/>
        <a:ext cx="1783539" cy="891769"/>
      </dsp:txXfrm>
    </dsp:sp>
    <dsp:sp modelId="{D17B1237-2C63-43C7-BD04-93EB06692C89}">
      <dsp:nvSpPr>
        <dsp:cNvPr id="0" name=""/>
        <dsp:cNvSpPr/>
      </dsp:nvSpPr>
      <dsp:spPr>
        <a:xfrm>
          <a:off x="24185670" y="7466537"/>
          <a:ext cx="1783539" cy="891769"/>
        </a:xfrm>
        <a:prstGeom prst="rect">
          <a:avLst/>
        </a:prstGeom>
        <a:solidFill>
          <a:srgbClr val="B74919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kern="12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rPr>
            <a:t>LINK TO PAGE</a:t>
          </a:r>
        </a:p>
      </dsp:txBody>
      <dsp:txXfrm>
        <a:off x="24185670" y="7466537"/>
        <a:ext cx="1783539" cy="891769"/>
      </dsp:txXfrm>
    </dsp:sp>
    <dsp:sp modelId="{CC251A7B-7E4F-456E-A480-0B7C826546B3}">
      <dsp:nvSpPr>
        <dsp:cNvPr id="0" name=""/>
        <dsp:cNvSpPr/>
      </dsp:nvSpPr>
      <dsp:spPr>
        <a:xfrm>
          <a:off x="24631554" y="8732850"/>
          <a:ext cx="1783539" cy="891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More Works Page (when available0</a:t>
          </a:r>
        </a:p>
      </dsp:txBody>
      <dsp:txXfrm>
        <a:off x="24631554" y="8732850"/>
        <a:ext cx="1783539" cy="891769"/>
      </dsp:txXfrm>
    </dsp:sp>
    <dsp:sp modelId="{E4A659FE-1AB2-4FFA-BA56-3492FDB02A09}">
      <dsp:nvSpPr>
        <dsp:cNvPr id="0" name=""/>
        <dsp:cNvSpPr/>
      </dsp:nvSpPr>
      <dsp:spPr>
        <a:xfrm>
          <a:off x="27422794" y="6200224"/>
          <a:ext cx="1783539" cy="8917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Blog</a:t>
          </a:r>
        </a:p>
      </dsp:txBody>
      <dsp:txXfrm>
        <a:off x="27422794" y="6200224"/>
        <a:ext cx="1783539" cy="891769"/>
      </dsp:txXfrm>
    </dsp:sp>
    <dsp:sp modelId="{42078DF9-2BD7-47DC-BDFA-66E397195BA1}">
      <dsp:nvSpPr>
        <dsp:cNvPr id="0" name=""/>
        <dsp:cNvSpPr/>
      </dsp:nvSpPr>
      <dsp:spPr>
        <a:xfrm>
          <a:off x="26343753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Latest Blog</a:t>
          </a:r>
        </a:p>
      </dsp:txBody>
      <dsp:txXfrm>
        <a:off x="26343753" y="7466537"/>
        <a:ext cx="1783539" cy="891769"/>
      </dsp:txXfrm>
    </dsp:sp>
    <dsp:sp modelId="{B3B8BF35-95B5-49D8-B269-8815314F71C8}">
      <dsp:nvSpPr>
        <dsp:cNvPr id="0" name=""/>
        <dsp:cNvSpPr/>
      </dsp:nvSpPr>
      <dsp:spPr>
        <a:xfrm>
          <a:off x="28501836" y="7466537"/>
          <a:ext cx="1783539" cy="891769"/>
        </a:xfrm>
        <a:prstGeom prst="rect">
          <a:avLst/>
        </a:prstGeom>
        <a:solidFill>
          <a:srgbClr val="B74919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kern="12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rPr>
            <a:t>Link to Blog Page</a:t>
          </a:r>
        </a:p>
      </dsp:txBody>
      <dsp:txXfrm>
        <a:off x="28501836" y="7466537"/>
        <a:ext cx="1783539" cy="891769"/>
      </dsp:txXfrm>
    </dsp:sp>
    <dsp:sp modelId="{15D0E04E-FFB0-4E5B-AF2B-40B841834958}">
      <dsp:nvSpPr>
        <dsp:cNvPr id="0" name=""/>
        <dsp:cNvSpPr/>
      </dsp:nvSpPr>
      <dsp:spPr>
        <a:xfrm>
          <a:off x="28501836" y="8732850"/>
          <a:ext cx="1783539" cy="891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Blog Page</a:t>
          </a:r>
        </a:p>
      </dsp:txBody>
      <dsp:txXfrm>
        <a:off x="28501836" y="8732850"/>
        <a:ext cx="1783539" cy="891769"/>
      </dsp:txXfrm>
    </dsp:sp>
    <dsp:sp modelId="{0BE9DF9B-D5AE-49AD-8490-DBCC10C9EBDD}">
      <dsp:nvSpPr>
        <dsp:cNvPr id="0" name=""/>
        <dsp:cNvSpPr/>
      </dsp:nvSpPr>
      <dsp:spPr>
        <a:xfrm>
          <a:off x="28947721" y="9999164"/>
          <a:ext cx="1783539" cy="891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List of Blog Entries</a:t>
          </a:r>
        </a:p>
      </dsp:txBody>
      <dsp:txXfrm>
        <a:off x="28947721" y="9999164"/>
        <a:ext cx="1783539" cy="891769"/>
      </dsp:txXfrm>
    </dsp:sp>
    <dsp:sp modelId="{5028930A-0006-4E28-AB2E-DCF2C7FAD5C1}">
      <dsp:nvSpPr>
        <dsp:cNvPr id="0" name=""/>
        <dsp:cNvSpPr/>
      </dsp:nvSpPr>
      <dsp:spPr>
        <a:xfrm>
          <a:off x="30659919" y="6200224"/>
          <a:ext cx="1783539" cy="8917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Book Recommendation</a:t>
          </a:r>
        </a:p>
      </dsp:txBody>
      <dsp:txXfrm>
        <a:off x="30659919" y="6200224"/>
        <a:ext cx="1783539" cy="891769"/>
      </dsp:txXfrm>
    </dsp:sp>
    <dsp:sp modelId="{08BFC08F-6400-4BA3-8561-635495944ABD}">
      <dsp:nvSpPr>
        <dsp:cNvPr id="0" name=""/>
        <dsp:cNvSpPr/>
      </dsp:nvSpPr>
      <dsp:spPr>
        <a:xfrm>
          <a:off x="31105804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Book Thumbnail 1 -&gt; Your Review + Link to Amazon</a:t>
          </a:r>
        </a:p>
      </dsp:txBody>
      <dsp:txXfrm>
        <a:off x="31105804" y="7466537"/>
        <a:ext cx="1783539" cy="891769"/>
      </dsp:txXfrm>
    </dsp:sp>
    <dsp:sp modelId="{639A9E34-9C3E-4940-872F-F11D07E51532}">
      <dsp:nvSpPr>
        <dsp:cNvPr id="0" name=""/>
        <dsp:cNvSpPr/>
      </dsp:nvSpPr>
      <dsp:spPr>
        <a:xfrm>
          <a:off x="31105804" y="8732850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Book Thumbnail 2 -&gt; Your Review + Link to Amazon</a:t>
          </a:r>
        </a:p>
      </dsp:txBody>
      <dsp:txXfrm>
        <a:off x="31105804" y="8732850"/>
        <a:ext cx="1783539" cy="891769"/>
      </dsp:txXfrm>
    </dsp:sp>
    <dsp:sp modelId="{6A97C65F-8309-49A2-8C26-F1E230AEF4AA}">
      <dsp:nvSpPr>
        <dsp:cNvPr id="0" name=""/>
        <dsp:cNvSpPr/>
      </dsp:nvSpPr>
      <dsp:spPr>
        <a:xfrm>
          <a:off x="31105804" y="9999164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Book Thumbnail 3 -&gt; Your Review + Link to Amazon</a:t>
          </a:r>
        </a:p>
      </dsp:txBody>
      <dsp:txXfrm>
        <a:off x="31105804" y="9999164"/>
        <a:ext cx="1783539" cy="891769"/>
      </dsp:txXfrm>
    </dsp:sp>
    <dsp:sp modelId="{FFD454F6-E0E4-4B6F-8102-798A0B35A705}">
      <dsp:nvSpPr>
        <dsp:cNvPr id="0" name=""/>
        <dsp:cNvSpPr/>
      </dsp:nvSpPr>
      <dsp:spPr>
        <a:xfrm>
          <a:off x="32818003" y="6200224"/>
          <a:ext cx="1783539" cy="8917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Published Volumes</a:t>
          </a:r>
        </a:p>
      </dsp:txBody>
      <dsp:txXfrm>
        <a:off x="32818003" y="6200224"/>
        <a:ext cx="1783539" cy="891769"/>
      </dsp:txXfrm>
    </dsp:sp>
    <dsp:sp modelId="{2D50E839-FCAC-4D61-92D1-6092A7AC2911}">
      <dsp:nvSpPr>
        <dsp:cNvPr id="0" name=""/>
        <dsp:cNvSpPr/>
      </dsp:nvSpPr>
      <dsp:spPr>
        <a:xfrm>
          <a:off x="33263888" y="7466537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Book 1 Thumbnail -&gt; Open PDF</a:t>
          </a:r>
        </a:p>
      </dsp:txBody>
      <dsp:txXfrm>
        <a:off x="33263888" y="7466537"/>
        <a:ext cx="1783539" cy="891769"/>
      </dsp:txXfrm>
    </dsp:sp>
    <dsp:sp modelId="{220211C8-4BE7-4E99-AC4D-F41EB422D51C}">
      <dsp:nvSpPr>
        <dsp:cNvPr id="0" name=""/>
        <dsp:cNvSpPr/>
      </dsp:nvSpPr>
      <dsp:spPr>
        <a:xfrm>
          <a:off x="33263888" y="8732850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Book 2 -&gt; Open PDF</a:t>
          </a:r>
        </a:p>
      </dsp:txBody>
      <dsp:txXfrm>
        <a:off x="33263888" y="8732850"/>
        <a:ext cx="1783539" cy="891769"/>
      </dsp:txXfrm>
    </dsp:sp>
    <dsp:sp modelId="{FAA2FC98-BAC9-40E6-8C27-E11B9C88AAB3}">
      <dsp:nvSpPr>
        <dsp:cNvPr id="0" name=""/>
        <dsp:cNvSpPr/>
      </dsp:nvSpPr>
      <dsp:spPr>
        <a:xfrm>
          <a:off x="33263888" y="9999164"/>
          <a:ext cx="1783539" cy="891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Verdana" panose="020B0604030504040204" pitchFamily="34" charset="0"/>
              <a:ea typeface="Verdana" panose="020B0604030504040204" pitchFamily="34" charset="0"/>
            </a:rPr>
            <a:t>Book 3 -&gt; Open PDF</a:t>
          </a:r>
        </a:p>
      </dsp:txBody>
      <dsp:txXfrm>
        <a:off x="33263888" y="9999164"/>
        <a:ext cx="1783539" cy="891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0B0-6EEC-40D9-A26B-94CC2DCB582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7CBB-9A87-4676-9A46-A37AE09A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8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0B0-6EEC-40D9-A26B-94CC2DCB582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7CBB-9A87-4676-9A46-A37AE09A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2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0B0-6EEC-40D9-A26B-94CC2DCB582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7CBB-9A87-4676-9A46-A37AE09A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88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0B0-6EEC-40D9-A26B-94CC2DCB582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7CBB-9A87-4676-9A46-A37AE09A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1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0B0-6EEC-40D9-A26B-94CC2DCB582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7CBB-9A87-4676-9A46-A37AE09A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2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0B0-6EEC-40D9-A26B-94CC2DCB582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7CBB-9A87-4676-9A46-A37AE09A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0B0-6EEC-40D9-A26B-94CC2DCB582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7CBB-9A87-4676-9A46-A37AE09A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8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0B0-6EEC-40D9-A26B-94CC2DCB582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7CBB-9A87-4676-9A46-A37AE09A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4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0B0-6EEC-40D9-A26B-94CC2DCB582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7CBB-9A87-4676-9A46-A37AE09A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81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0B0-6EEC-40D9-A26B-94CC2DCB582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7CBB-9A87-4676-9A46-A37AE09A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17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0B0-6EEC-40D9-A26B-94CC2DCB582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7CBB-9A87-4676-9A46-A37AE09A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2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F0B0-6EEC-40D9-A26B-94CC2DCB582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E7CBB-9A87-4676-9A46-A37AE09A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1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38D5DD-D76A-B4CC-9106-4A40A2D8139A}"/>
              </a:ext>
            </a:extLst>
          </p:cNvPr>
          <p:cNvSpPr/>
          <p:nvPr/>
        </p:nvSpPr>
        <p:spPr>
          <a:xfrm>
            <a:off x="5397910" y="3274141"/>
            <a:ext cx="30100384" cy="1238865"/>
          </a:xfrm>
          <a:prstGeom prst="rect">
            <a:avLst/>
          </a:prstGeom>
          <a:solidFill>
            <a:srgbClr val="002060">
              <a:alpha val="25098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69D81-8C61-E626-3E88-874E7351334E}"/>
              </a:ext>
            </a:extLst>
          </p:cNvPr>
          <p:cNvSpPr/>
          <p:nvPr/>
        </p:nvSpPr>
        <p:spPr>
          <a:xfrm>
            <a:off x="449996" y="3510115"/>
            <a:ext cx="13000533" cy="8849033"/>
          </a:xfrm>
          <a:prstGeom prst="rect">
            <a:avLst/>
          </a:prstGeom>
          <a:solidFill>
            <a:srgbClr val="1D9A78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904AA-8F4F-4BF9-A363-D07E93C23614}"/>
              </a:ext>
            </a:extLst>
          </p:cNvPr>
          <p:cNvSpPr/>
          <p:nvPr/>
        </p:nvSpPr>
        <p:spPr>
          <a:xfrm>
            <a:off x="15793236" y="3805084"/>
            <a:ext cx="11078326" cy="3746090"/>
          </a:xfrm>
          <a:prstGeom prst="rect">
            <a:avLst/>
          </a:prstGeom>
          <a:solidFill>
            <a:srgbClr val="1D9A78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F5D91A-00BD-46F1-26DC-FCC356E28F01}"/>
              </a:ext>
            </a:extLst>
          </p:cNvPr>
          <p:cNvSpPr/>
          <p:nvPr/>
        </p:nvSpPr>
        <p:spPr>
          <a:xfrm flipV="1">
            <a:off x="31148594" y="3805083"/>
            <a:ext cx="2271252" cy="5073444"/>
          </a:xfrm>
          <a:prstGeom prst="rect">
            <a:avLst/>
          </a:prstGeom>
          <a:solidFill>
            <a:srgbClr val="1D9A78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08D5A9-D635-17E2-5196-8ACADD8DF825}"/>
              </a:ext>
            </a:extLst>
          </p:cNvPr>
          <p:cNvSpPr/>
          <p:nvPr/>
        </p:nvSpPr>
        <p:spPr>
          <a:xfrm>
            <a:off x="13714788" y="3510115"/>
            <a:ext cx="1727848" cy="8849033"/>
          </a:xfrm>
          <a:prstGeom prst="rect">
            <a:avLst/>
          </a:prstGeom>
          <a:solidFill>
            <a:schemeClr val="accent5">
              <a:lumMod val="75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0452A-C974-CF50-C350-B58906C383B1}"/>
              </a:ext>
            </a:extLst>
          </p:cNvPr>
          <p:cNvSpPr/>
          <p:nvPr/>
        </p:nvSpPr>
        <p:spPr>
          <a:xfrm>
            <a:off x="27073521" y="3805084"/>
            <a:ext cx="3851956" cy="5073444"/>
          </a:xfrm>
          <a:prstGeom prst="rect">
            <a:avLst/>
          </a:prstGeom>
          <a:solidFill>
            <a:schemeClr val="accent5">
              <a:lumMod val="75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A9B50-0F49-7069-7818-5E18B510A125}"/>
              </a:ext>
            </a:extLst>
          </p:cNvPr>
          <p:cNvSpPr/>
          <p:nvPr/>
        </p:nvSpPr>
        <p:spPr>
          <a:xfrm>
            <a:off x="33542450" y="3760836"/>
            <a:ext cx="2271252" cy="5073444"/>
          </a:xfrm>
          <a:prstGeom prst="rect">
            <a:avLst/>
          </a:prstGeom>
          <a:solidFill>
            <a:schemeClr val="accent5">
              <a:lumMod val="75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06DEEA3-9053-B5C2-A030-63CE00027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709723"/>
              </p:ext>
            </p:extLst>
          </p:nvPr>
        </p:nvGraphicFramePr>
        <p:xfrm>
          <a:off x="501444" y="-2633643"/>
          <a:ext cx="35048297" cy="1962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allout: Bent Line with Accent Bar 12">
            <a:extLst>
              <a:ext uri="{FF2B5EF4-FFF2-40B4-BE49-F238E27FC236}">
                <a16:creationId xmlns:a16="http://schemas.microsoft.com/office/drawing/2014/main" id="{F8B388F6-872A-3849-FC5E-FB17C296C8DF}"/>
              </a:ext>
            </a:extLst>
          </p:cNvPr>
          <p:cNvSpPr/>
          <p:nvPr/>
        </p:nvSpPr>
        <p:spPr>
          <a:xfrm>
            <a:off x="6353908" y="1359877"/>
            <a:ext cx="2368061" cy="1055077"/>
          </a:xfrm>
          <a:prstGeom prst="accentCallout2">
            <a:avLst>
              <a:gd name="adj1" fmla="val 18750"/>
              <a:gd name="adj2" fmla="val -8333"/>
              <a:gd name="adj3" fmla="val 96528"/>
              <a:gd name="adj4" fmla="val -67162"/>
              <a:gd name="adj5" fmla="val 185833"/>
              <a:gd name="adj6" fmla="val 15709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Sections on the homepage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2E23F8-E918-2715-FD87-50630099895E}"/>
              </a:ext>
            </a:extLst>
          </p:cNvPr>
          <p:cNvSpPr/>
          <p:nvPr/>
        </p:nvSpPr>
        <p:spPr>
          <a:xfrm>
            <a:off x="90646" y="4666729"/>
            <a:ext cx="13273542" cy="1327354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859BD9-BED6-01F5-645F-36275DA4FDFC}"/>
              </a:ext>
            </a:extLst>
          </p:cNvPr>
          <p:cNvSpPr/>
          <p:nvPr/>
        </p:nvSpPr>
        <p:spPr>
          <a:xfrm>
            <a:off x="13485458" y="4513006"/>
            <a:ext cx="2307778" cy="7561763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allout: Bent Line with Accent Bar 15">
            <a:extLst>
              <a:ext uri="{FF2B5EF4-FFF2-40B4-BE49-F238E27FC236}">
                <a16:creationId xmlns:a16="http://schemas.microsoft.com/office/drawing/2014/main" id="{04F24481-9095-F02A-053A-2852A5EE4CE0}"/>
              </a:ext>
            </a:extLst>
          </p:cNvPr>
          <p:cNvSpPr/>
          <p:nvPr/>
        </p:nvSpPr>
        <p:spPr>
          <a:xfrm>
            <a:off x="11746523" y="1218557"/>
            <a:ext cx="2368061" cy="1055077"/>
          </a:xfrm>
          <a:prstGeom prst="accentCallout2">
            <a:avLst>
              <a:gd name="adj1" fmla="val 342334"/>
              <a:gd name="adj2" fmla="val -82782"/>
              <a:gd name="adj3" fmla="val 100973"/>
              <a:gd name="adj4" fmla="val 44718"/>
              <a:gd name="adj5" fmla="val 332500"/>
              <a:gd name="adj6" fmla="val 10283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Items inside the section.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599F0164-D67D-847F-741F-389E897A3B81}"/>
              </a:ext>
            </a:extLst>
          </p:cNvPr>
          <p:cNvSpPr/>
          <p:nvPr/>
        </p:nvSpPr>
        <p:spPr>
          <a:xfrm>
            <a:off x="11355563" y="7200106"/>
            <a:ext cx="2318082" cy="5028386"/>
          </a:xfrm>
          <a:prstGeom prst="flowChartTerminator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allout: Bent Line with Accent Bar 17">
            <a:extLst>
              <a:ext uri="{FF2B5EF4-FFF2-40B4-BE49-F238E27FC236}">
                <a16:creationId xmlns:a16="http://schemas.microsoft.com/office/drawing/2014/main" id="{9A3D7D74-5465-6195-8D77-0E534E89CFD0}"/>
              </a:ext>
            </a:extLst>
          </p:cNvPr>
          <p:cNvSpPr/>
          <p:nvPr/>
        </p:nvSpPr>
        <p:spPr>
          <a:xfrm>
            <a:off x="17751416" y="11019692"/>
            <a:ext cx="2368061" cy="1055077"/>
          </a:xfrm>
          <a:prstGeom prst="accentCallout2">
            <a:avLst>
              <a:gd name="adj1" fmla="val 18750"/>
              <a:gd name="adj2" fmla="val -8333"/>
              <a:gd name="adj3" fmla="val 243194"/>
              <a:gd name="adj4" fmla="val -86964"/>
              <a:gd name="adj5" fmla="val 121389"/>
              <a:gd name="adj6" fmla="val -20805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Items in the section page.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6796B4-1EA5-B861-D858-2DEC9B918617}"/>
              </a:ext>
            </a:extLst>
          </p:cNvPr>
          <p:cNvSpPr txBox="1"/>
          <p:nvPr/>
        </p:nvSpPr>
        <p:spPr>
          <a:xfrm>
            <a:off x="185737" y="281354"/>
            <a:ext cx="3562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w Cen MT Condensed Extra Bold" panose="020B0803020202020204" pitchFamily="34" charset="0"/>
              </a:rPr>
              <a:t>Sitemap of </a:t>
            </a:r>
            <a:r>
              <a:rPr lang="en-IN" sz="4800" dirty="0" err="1">
                <a:latin typeface="Tw Cen MT Condensed Extra Bold" panose="020B0803020202020204" pitchFamily="34" charset="0"/>
              </a:rPr>
              <a:t>Shubhajit’s</a:t>
            </a:r>
            <a:r>
              <a:rPr lang="en-IN" sz="4800" dirty="0">
                <a:latin typeface="Tw Cen MT Condensed Extra Bold" panose="020B0803020202020204" pitchFamily="34" charset="0"/>
              </a:rPr>
              <a:t> Personal Website</a:t>
            </a:r>
          </a:p>
        </p:txBody>
      </p:sp>
    </p:spTree>
    <p:extLst>
      <p:ext uri="{BB962C8B-B14F-4D97-AF65-F5344CB8AC3E}">
        <p14:creationId xmlns:p14="http://schemas.microsoft.com/office/powerpoint/2010/main" val="100955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</TotalTime>
  <Words>189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Tw Cen MT Condensed Extra Bold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Anon</dc:creator>
  <cp:lastModifiedBy>Anon</cp:lastModifiedBy>
  <cp:revision>5</cp:revision>
  <dcterms:created xsi:type="dcterms:W3CDTF">2024-12-11T09:27:47Z</dcterms:created>
  <dcterms:modified xsi:type="dcterms:W3CDTF">2024-12-11T10:31:57Z</dcterms:modified>
</cp:coreProperties>
</file>