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/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"/>
              </a:defRPr>
            </a:lvl1pPr>
            <a:lvl2pPr marL="1055076" indent="-445476" algn="ctr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"/>
              </a:defRPr>
            </a:lvl2pPr>
            <a:lvl3pPr marL="1664676" indent="-445476" algn="ctr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"/>
              </a:defRPr>
            </a:lvl3pPr>
            <a:lvl4pPr marL="2274276" indent="-445476" algn="ctr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"/>
              </a:defRPr>
            </a:lvl4pPr>
            <a:lvl5pPr marL="2883876" indent="-445476" algn="ctr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„Zitat hier eingeben.“"/>
          <p:cNvSpPr txBox="1"/>
          <p:nvPr>
            <p:ph type="body" sz="quarter" idx="13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400"/>
              </a:spcBef>
              <a:buSzTx/>
              <a:buNone/>
              <a:defRPr sz="5600"/>
            </a:pP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xfrm>
            <a:off x="11955253" y="13004800"/>
            <a:ext cx="453238" cy="4699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12598400" y="3641950"/>
            <a:ext cx="10007600" cy="8851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1701800" y="1071715"/>
            <a:ext cx="10185400" cy="115824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