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09" r:id="rId4"/>
    <p:sldId id="331" r:id="rId5"/>
    <p:sldId id="325" r:id="rId6"/>
    <p:sldId id="289" r:id="rId7"/>
    <p:sldId id="338" r:id="rId8"/>
    <p:sldId id="339" r:id="rId9"/>
    <p:sldId id="307" r:id="rId10"/>
    <p:sldId id="311" r:id="rId11"/>
    <p:sldId id="337" r:id="rId12"/>
    <p:sldId id="318" r:id="rId13"/>
    <p:sldId id="269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genome_assembly_workshop/tree/master/powerpoi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RNAseq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Differential expression analysis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“lab” based jobs versus “Bioinformatics”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365125"/>
            <a:ext cx="10981677" cy="21472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2) Extra </a:t>
            </a:r>
            <a:r>
              <a:rPr lang="en-GB" dirty="0" err="1">
                <a:solidFill>
                  <a:srgbClr val="7030A0"/>
                </a:solidFill>
              </a:rPr>
              <a:t>powerpoints</a:t>
            </a:r>
            <a:r>
              <a:rPr lang="en-GB" dirty="0">
                <a:solidFill>
                  <a:srgbClr val="7030A0"/>
                </a:solidFill>
              </a:rPr>
              <a:t> as a background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sz="2000" dirty="0">
                <a:solidFill>
                  <a:srgbClr val="7030A0"/>
                </a:solidFill>
                <a:hlinkClick r:id="rId2"/>
              </a:rPr>
              <a:t>https://github.com/peterthorpe5/genome_assembly_workshop/tree/master/powerpoint</a:t>
            </a:r>
            <a:r>
              <a:rPr lang="en-GB" sz="2000" dirty="0">
                <a:solidFill>
                  <a:srgbClr val="7030A0"/>
                </a:solidFill>
              </a:rPr>
              <a:t>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4211"/>
            <a:ext cx="10515600" cy="4351338"/>
          </a:xfrm>
        </p:spPr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  <a:p>
            <a:r>
              <a:rPr lang="en-GB" dirty="0"/>
              <a:t>Here we learn how to “talk to the computer” 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6_RNAseq.pptx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946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RNAseq workshop</vt:lpstr>
      <vt:lpstr>1) Bioinformatics is the future</vt:lpstr>
      <vt:lpstr>1) Cluster overview: Getting help</vt:lpstr>
      <vt:lpstr>2) Extra powerpoints as a background https://github.com/peterthorpe5/genome_assembly_workshop/tree/master/powerpoint </vt:lpstr>
      <vt:lpstr>Moving on to an actual example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489</cp:revision>
  <dcterms:created xsi:type="dcterms:W3CDTF">2018-10-24T10:39:39Z</dcterms:created>
  <dcterms:modified xsi:type="dcterms:W3CDTF">2020-10-13T13:50:20Z</dcterms:modified>
</cp:coreProperties>
</file>