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273" r:id="rId5"/>
    <p:sldId id="336" r:id="rId6"/>
    <p:sldId id="337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1" r:id="rId15"/>
    <p:sldId id="332" r:id="rId16"/>
    <p:sldId id="342" r:id="rId17"/>
    <p:sldId id="329" r:id="rId18"/>
    <p:sldId id="335" r:id="rId19"/>
    <p:sldId id="338" r:id="rId20"/>
    <p:sldId id="340" r:id="rId21"/>
    <p:sldId id="34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RNAseq analysis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$HOME/genome_assembly_workshop/shell_scripts/scaffold_stats.pl -f $HOME/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$HOME//genome_assembly_workshop/shell_scripts/scaffold_stats.pl -f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./*/</a:t>
            </a:r>
            <a:r>
              <a:rPr lang="en-GB" sz="2000" dirty="0" err="1">
                <a:solidFill>
                  <a:srgbClr val="0070C0"/>
                </a:solidFill>
              </a:rPr>
              <a:t>contigs.fasta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b="1" dirty="0">
                <a:solidFill>
                  <a:srgbClr val="0070C0"/>
                </a:solidFill>
              </a:rPr>
              <a:t>&gt;</a:t>
            </a:r>
            <a:r>
              <a:rPr lang="en-GB" sz="20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/>
          <p:nvPr/>
        </p:nvCxnSpPr>
        <p:spPr>
          <a:xfrm flipH="1">
            <a:off x="1606858" y="5424256"/>
            <a:ext cx="843379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100831" y="572609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does not use other methods)</a:t>
            </a:r>
          </a:p>
          <a:p>
            <a:r>
              <a:rPr lang="en-GB" dirty="0"/>
              <a:t>(note: that is the answer to a question in the assessment!)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1399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6) RNAseq analysis</vt:lpstr>
      <vt:lpstr>Get some long jobs running</vt:lpstr>
      <vt:lpstr>6) assembly: Bacterial genome assembly</vt:lpstr>
      <vt:lpstr>6) assembly: fastqc</vt:lpstr>
      <vt:lpstr>4) Shell scripting/ qsub: Run something useful</vt:lpstr>
      <vt:lpstr>4) Fastqc output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Predict the genes from our assembly.</vt:lpstr>
      <vt:lpstr>Prokka output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129</cp:revision>
  <dcterms:created xsi:type="dcterms:W3CDTF">2018-11-12T12:06:12Z</dcterms:created>
  <dcterms:modified xsi:type="dcterms:W3CDTF">2020-10-13T13:51:04Z</dcterms:modified>
</cp:coreProperties>
</file>