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2" r:id="rId4"/>
    <p:sldId id="348" r:id="rId5"/>
    <p:sldId id="349" r:id="rId6"/>
    <p:sldId id="261" r:id="rId7"/>
    <p:sldId id="350" r:id="rId8"/>
    <p:sldId id="323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to get an overview of differential gene expression 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genes most highly differentially expressed between a condition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studio : </a:t>
            </a:r>
            <a:r>
              <a:rPr lang="en-GB" b="1"/>
              <a:t>essential </a:t>
            </a:r>
            <a:r>
              <a:rPr lang="en-GB">
                <a:solidFill>
                  <a:srgbClr val="7030A0"/>
                </a:solidFill>
              </a:rPr>
              <a:t>…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All users: R studio </a:t>
            </a:r>
            <a:r>
              <a:rPr lang="en-GB" dirty="0"/>
              <a:t>(choose the free version </a:t>
            </a:r>
            <a:r>
              <a:rPr lang="en-GB" dirty="0">
                <a:hlinkClick r:id="rId2"/>
              </a:rPr>
              <a:t>https://rstudio.com/products/rstudio/download/</a:t>
            </a:r>
            <a:r>
              <a:rPr lang="en-GB" dirty="0"/>
              <a:t>) </a:t>
            </a:r>
          </a:p>
          <a:p>
            <a:r>
              <a:rPr lang="en-GB" dirty="0"/>
              <a:t>(open R studio) Install the package:</a:t>
            </a:r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 load the package to check it worked</a:t>
            </a:r>
          </a:p>
          <a:p>
            <a:pPr marL="0" indent="0">
              <a:buNone/>
            </a:pPr>
            <a:r>
              <a:rPr lang="en-GB" dirty="0"/>
              <a:t>library("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21054-8D66-40AB-8A8E-9823E08F5890}"/>
              </a:ext>
            </a:extLst>
          </p:cNvPr>
          <p:cNvSpPr txBox="1"/>
          <p:nvPr/>
        </p:nvSpPr>
        <p:spPr>
          <a:xfrm>
            <a:off x="6296025" y="5095875"/>
            <a:ext cx="468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Once connected: </a:t>
            </a:r>
            <a:r>
              <a:rPr lang="en-GB" dirty="0">
                <a:highlight>
                  <a:srgbClr val="FFFF00"/>
                </a:highlight>
              </a:rPr>
              <a:t>You can drag the files </a:t>
            </a:r>
            <a:r>
              <a:rPr lang="en-GB" dirty="0"/>
              <a:t>from the right hand window (this is Marvin) to the left window – this is your computer. Where ever you want the files to go!!!</a:t>
            </a:r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RNAseq_workshop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511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RNAseq Workshop</vt:lpstr>
      <vt:lpstr>Software that will help you …</vt:lpstr>
      <vt:lpstr>R studio : essential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502</cp:revision>
  <dcterms:created xsi:type="dcterms:W3CDTF">2018-10-24T10:39:39Z</dcterms:created>
  <dcterms:modified xsi:type="dcterms:W3CDTF">2020-10-09T15:12:52Z</dcterms:modified>
</cp:coreProperties>
</file>