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09" r:id="rId4"/>
    <p:sldId id="331" r:id="rId5"/>
    <p:sldId id="323" r:id="rId6"/>
    <p:sldId id="324" r:id="rId7"/>
    <p:sldId id="274" r:id="rId8"/>
    <p:sldId id="325" r:id="rId9"/>
    <p:sldId id="289" r:id="rId10"/>
    <p:sldId id="338" r:id="rId11"/>
    <p:sldId id="339" r:id="rId12"/>
    <p:sldId id="307" r:id="rId13"/>
    <p:sldId id="311" r:id="rId14"/>
    <p:sldId id="337" r:id="rId15"/>
    <p:sldId id="318" r:id="rId16"/>
    <p:sldId id="269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RNAseq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Differential expression analysis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“lab” based jobs versus “Bioinformatics”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6_RNAseq.pptx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949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RNAseq workshop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487</cp:revision>
  <dcterms:created xsi:type="dcterms:W3CDTF">2018-10-24T10:39:39Z</dcterms:created>
  <dcterms:modified xsi:type="dcterms:W3CDTF">2020-10-09T15:01:24Z</dcterms:modified>
</cp:coreProperties>
</file>