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2" r:id="rId3"/>
    <p:sldId id="261" r:id="rId4"/>
    <p:sldId id="263" r:id="rId5"/>
    <p:sldId id="323" r:id="rId6"/>
    <p:sldId id="3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EAC9-0BA9-45EC-B14C-35DB3F56E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84A10-6515-48E5-BF20-C2E8D116D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0B68-773C-4185-8E20-81D392D3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DF81-F777-434E-BF02-E9C577C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2087-6E3C-4B4D-AC40-1C7A84C2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7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AA08-CAF4-4FEA-95C1-14D98B5F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186C4-A4DB-4F05-A2C6-7DF4D6AC0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8252-33F2-4330-B1E2-EC79F76A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B084-B3EF-4AB9-B027-E8B5F69F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FF0E-1A9F-49B3-8C4A-0870DCB8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1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83515-F438-4DF1-873E-FF4B22240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E41AC-C68F-46D9-9D92-4C150CE5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6BD7-1750-4C17-AB2D-8A68F74D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1BFD-FBDE-4990-8A86-C2EEF1D0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D3BC-1F4E-47D0-8941-7358C8F7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37AF-524F-4698-AF1B-E1DB1618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9E29-79EA-42EB-848D-A1EA9BD0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F328-BE78-4F33-8D1D-683F1784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7417-FB78-4B09-BA9E-02C74683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2293-AE83-47D0-BABB-EED6EA6E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9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A9CF-1AD5-4D29-A8D6-05B75DD0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A2C7-948B-4B0A-A63F-9B16041A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AFC9-E5D2-4CE6-81E1-09440B3C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B072-E506-4BB4-A9D1-EE5BE87C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E1BA-243F-436F-8233-81454F71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05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3FB9-382B-49E3-8E4C-225F4CC6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F69B-73D0-4A2A-91C7-5B69094B3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25FFA-794B-434F-B2D5-E6505C62C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7D86-AE0A-43FF-8D64-6AC55D44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50C4C-F47B-4ECD-A839-14CF7D7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0D3A3-DEA5-4B34-AD38-9C9E87D0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22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80BF-BB73-4AED-8C31-5042C46F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7919C-C1CC-4208-9FC1-0D2374FBA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4B424-8B65-4C9F-9CDB-1EB5BCCE5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F2F0C-D669-4B87-AF3B-DFE482E6E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E16CF-ABA4-4ADC-B812-E57DBC2BA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E015-F8A9-4670-9B04-46BDC32A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79F69-8313-42BF-8879-86C76E4B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F4300-3C1A-4E8A-A147-EB860549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7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751D-1353-41F9-A8E2-66194043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9567D-14DC-4F6A-B54B-E6919EC8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AEC7-AF1E-4690-A0DB-595025D9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EB6E-9F81-48FE-B819-B883207A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3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8FEED-A1B3-4725-AC4A-3C95BCE6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5DB96-148D-4D4A-A670-9ED1E2E9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3CCD0-B6EA-4959-B28F-71C2F3A2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91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2D6D-463C-4E1F-81F4-67970F90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D981-C621-4375-A703-9E6B291E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554C8-B39A-4187-BB2E-A673F8C81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991CE-1510-45A6-84F1-1432CBBB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3BF5-D8E8-44F7-84BF-53536DBC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1DA4F-9EB0-4464-9EF5-4CD93F43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3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300-ED3A-4930-BD0E-9B3F1731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FFF4C-B456-4089-B4B3-DDFE94418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EDF04-9B54-4A47-9F7D-BCB922DA7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10C60-7779-41A4-B708-204A15F5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CD19E-9260-4467-95B4-190B4AB7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A15FD-052D-448E-A1A6-388C24B7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4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0E633-B579-417C-BC37-54CA588C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08F7D-2B58-4B72-8FFB-DBE4026D7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FF85-1845-48CD-B194-FFAC20FCB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3EB26-2E25-4466-BA1F-4ED20A958A47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74FD-F895-4691-BD02-F7995D2FD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D205-4107-431A-86F1-6E5FDCFA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4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wnload.php" TargetMode="External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yberduck.io/" TargetMode="External"/><Relationship Id="rId4" Type="http://schemas.openxmlformats.org/officeDocument/2006/relationships/hyperlink" Target="https://mobaxterm.mobatek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D1D4-0083-44BB-AD07-040168D1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8981-8639-4484-9531-B892A109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76" y="1038224"/>
            <a:ext cx="11628424" cy="5730876"/>
          </a:xfrm>
        </p:spPr>
        <p:txBody>
          <a:bodyPr>
            <a:normAutofit/>
          </a:bodyPr>
          <a:lstStyle/>
          <a:p>
            <a:r>
              <a:rPr lang="en-GB" dirty="0"/>
              <a:t>Windows: </a:t>
            </a:r>
          </a:p>
          <a:p>
            <a:pPr marL="0" indent="0">
              <a:buNone/>
            </a:pPr>
            <a:r>
              <a:rPr lang="en-GB" dirty="0"/>
              <a:t>	Putty </a:t>
            </a:r>
            <a:r>
              <a:rPr lang="en-GB" dirty="0">
                <a:hlinkClick r:id="rId2"/>
              </a:rPr>
              <a:t>https://www.putty.org/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WinSCP </a:t>
            </a:r>
            <a:r>
              <a:rPr lang="en-GB" dirty="0">
                <a:hlinkClick r:id="rId3"/>
              </a:rPr>
              <a:t>https://winscp.net/eng/download.php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 err="1"/>
              <a:t>Mobaxterm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https://mobaxterm.mobatek.net/</a:t>
            </a:r>
            <a:r>
              <a:rPr lang="en-GB" dirty="0"/>
              <a:t>, </a:t>
            </a:r>
          </a:p>
          <a:p>
            <a:r>
              <a:rPr lang="en-GB" dirty="0"/>
              <a:t>Mac/ Linux: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Cyberduck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https://cyberduck.io/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	command line </a:t>
            </a:r>
          </a:p>
          <a:p>
            <a:r>
              <a:rPr lang="en-GB" dirty="0"/>
              <a:t>Other programs recommended to have: </a:t>
            </a:r>
            <a:r>
              <a:rPr lang="en-GB" dirty="0" err="1"/>
              <a:t>Filezilla</a:t>
            </a:r>
            <a:r>
              <a:rPr lang="en-GB" dirty="0"/>
              <a:t>, (Windows: Notepad++, Linux </a:t>
            </a:r>
            <a:r>
              <a:rPr lang="en-GB" dirty="0" err="1"/>
              <a:t>gedit</a:t>
            </a:r>
            <a:r>
              <a:rPr lang="en-GB" dirty="0"/>
              <a:t>)</a:t>
            </a:r>
          </a:p>
        </p:txBody>
      </p:sp>
      <p:pic>
        <p:nvPicPr>
          <p:cNvPr id="6" name="Picture 5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F281881D-DF6C-420C-836C-5FEBB3FAE13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4790" y="1609994"/>
            <a:ext cx="3592417" cy="26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4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AABF8F-D859-495C-9778-8DFC71F41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1" y="1097659"/>
            <a:ext cx="3685673" cy="5220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A7D30-78FB-4337-BA31-01D8304175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1169" y="1654391"/>
            <a:ext cx="5324672" cy="45399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DF5557-DCD2-491E-8F94-EA418E62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791E7B-3D86-45C9-A36B-BD3015BFBC7F}"/>
              </a:ext>
            </a:extLst>
          </p:cNvPr>
          <p:cNvCxnSpPr/>
          <p:nvPr/>
        </p:nvCxnSpPr>
        <p:spPr>
          <a:xfrm flipH="1" flipV="1">
            <a:off x="3364831" y="5739003"/>
            <a:ext cx="1042737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E56F9E-772E-49C3-B194-53CA94FA09E2}"/>
              </a:ext>
            </a:extLst>
          </p:cNvPr>
          <p:cNvCxnSpPr/>
          <p:nvPr/>
        </p:nvCxnSpPr>
        <p:spPr>
          <a:xfrm flipH="1" flipV="1">
            <a:off x="3569368" y="1318180"/>
            <a:ext cx="874295" cy="104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DF2A0F-7F0C-47AD-BED4-ACCBA7B737CA}"/>
              </a:ext>
            </a:extLst>
          </p:cNvPr>
          <p:cNvSpPr txBox="1"/>
          <p:nvPr/>
        </p:nvSpPr>
        <p:spPr>
          <a:xfrm>
            <a:off x="4860758" y="2167098"/>
            <a:ext cx="168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(Without admin access)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7B66AC-E232-48D4-94A2-9178708716C4}"/>
              </a:ext>
            </a:extLst>
          </p:cNvPr>
          <p:cNvCxnSpPr/>
          <p:nvPr/>
        </p:nvCxnSpPr>
        <p:spPr>
          <a:xfrm>
            <a:off x="5839327" y="2767263"/>
            <a:ext cx="1499937" cy="112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CEC1E6-75AA-4126-A3F8-A604AE2FEA04}"/>
              </a:ext>
            </a:extLst>
          </p:cNvPr>
          <p:cNvSpPr txBox="1"/>
          <p:nvPr/>
        </p:nvSpPr>
        <p:spPr>
          <a:xfrm>
            <a:off x="4537910" y="128505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FF20E-2338-4217-98BA-2EBD9C629ACC}"/>
              </a:ext>
            </a:extLst>
          </p:cNvPr>
          <p:cNvSpPr txBox="1"/>
          <p:nvPr/>
        </p:nvSpPr>
        <p:spPr>
          <a:xfrm>
            <a:off x="4220495" y="587380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96774-4128-4322-A936-A28E23DA3F09}"/>
              </a:ext>
            </a:extLst>
          </p:cNvPr>
          <p:cNvSpPr txBox="1"/>
          <p:nvPr/>
        </p:nvSpPr>
        <p:spPr>
          <a:xfrm>
            <a:off x="6105053" y="2454078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236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Example using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USERNAME@marvin.st-andrews.ac.uk</a:t>
            </a:r>
          </a:p>
          <a:p>
            <a:r>
              <a:rPr lang="en-GB" dirty="0"/>
              <a:t>Then enter your password (when prompted). This is the same way for all the programs.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7000" y="3383280"/>
            <a:ext cx="10206567" cy="2144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C8D6D4-9080-4CE0-80BC-59366D7C4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6500" y="1192787"/>
            <a:ext cx="6975631" cy="5494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You are logged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4699000" cy="4351338"/>
          </a:xfrm>
        </p:spPr>
        <p:txBody>
          <a:bodyPr>
            <a:normAutofit/>
          </a:bodyPr>
          <a:lstStyle/>
          <a:p>
            <a:r>
              <a:rPr lang="en-US" dirty="0"/>
              <a:t>You will see your files on the left and a terminal on the right.</a:t>
            </a:r>
          </a:p>
          <a:p>
            <a:endParaRPr lang="en-US" dirty="0"/>
          </a:p>
          <a:p>
            <a:r>
              <a:rPr lang="en-US" dirty="0"/>
              <a:t>You automatically log into your home directory </a:t>
            </a:r>
            <a:r>
              <a:rPr lang="en-US" dirty="0">
                <a:solidFill>
                  <a:srgbClr val="FF0000"/>
                </a:solidFill>
              </a:rPr>
              <a:t>($HOME, ~)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5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/shelf/</a:t>
            </a:r>
            <a:r>
              <a:rPr lang="en-GB" dirty="0" err="1">
                <a:solidFill>
                  <a:srgbClr val="FF0000"/>
                </a:solidFill>
              </a:rPr>
              <a:t>Computational_Genomics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/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b="1" dirty="0"/>
              <a:t>You </a:t>
            </a:r>
            <a:r>
              <a:rPr lang="fr-FR" b="1" dirty="0" err="1"/>
              <a:t>should</a:t>
            </a:r>
            <a:r>
              <a:rPr lang="fr-FR" b="1" dirty="0"/>
              <a:t> all have </a:t>
            </a:r>
            <a:r>
              <a:rPr lang="fr-FR" b="1" dirty="0" err="1"/>
              <a:t>connected</a:t>
            </a:r>
            <a:r>
              <a:rPr lang="fr-FR" b="1" dirty="0"/>
              <a:t> </a:t>
            </a:r>
            <a:r>
              <a:rPr lang="fr-FR" b="1" dirty="0" err="1"/>
              <a:t>beofre</a:t>
            </a:r>
            <a:r>
              <a:rPr lang="fr-FR" b="1" dirty="0"/>
              <a:t>, </a:t>
            </a:r>
            <a:r>
              <a:rPr lang="fr-FR" b="1" dirty="0" err="1"/>
              <a:t>so</a:t>
            </a:r>
            <a:r>
              <a:rPr lang="fr-FR" b="1" dirty="0"/>
              <a:t> </a:t>
            </a:r>
            <a:r>
              <a:rPr lang="fr-FR" b="1" dirty="0" err="1"/>
              <a:t>we</a:t>
            </a:r>
            <a:r>
              <a:rPr lang="fr-FR" b="1" dirty="0"/>
              <a:t> can end part session </a:t>
            </a:r>
            <a:r>
              <a:rPr lang="fr-FR" b="1" dirty="0" err="1"/>
              <a:t>here</a:t>
            </a:r>
            <a:r>
              <a:rPr lang="fr-FR" b="1" dirty="0"/>
              <a:t>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4D9A-4FC9-468C-940A-2AA35EC5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65125"/>
            <a:ext cx="119253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connected: to disconnect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3B6D-C921-4062-ADDD-7F26B060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25625"/>
            <a:ext cx="11645900" cy="4749742"/>
          </a:xfrm>
        </p:spPr>
        <p:txBody>
          <a:bodyPr>
            <a:normAutofit/>
          </a:bodyPr>
          <a:lstStyle/>
          <a:p>
            <a:r>
              <a:rPr lang="en-GB" dirty="0"/>
              <a:t>Simply close the program down using the red cross</a:t>
            </a:r>
          </a:p>
          <a:p>
            <a:r>
              <a:rPr lang="en-GB" dirty="0"/>
              <a:t>Type: </a:t>
            </a:r>
            <a:r>
              <a:rPr lang="en-GB" dirty="0">
                <a:solidFill>
                  <a:srgbClr val="0070C0"/>
                </a:solidFill>
              </a:rPr>
              <a:t>logout</a:t>
            </a:r>
          </a:p>
          <a:p>
            <a:r>
              <a:rPr lang="en-GB" dirty="0"/>
              <a:t>Or</a:t>
            </a:r>
            <a:r>
              <a:rPr lang="en-GB" dirty="0">
                <a:solidFill>
                  <a:srgbClr val="0070C0"/>
                </a:solidFill>
              </a:rPr>
              <a:t> ctrl + d  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D5B0E-425C-4E2F-BB16-DA1400D7196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3816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257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2) Getting connected</vt:lpstr>
      <vt:lpstr>2) Getting connected: Mobaxterm</vt:lpstr>
      <vt:lpstr>2) Getting connected: Example using Mobaxterm</vt:lpstr>
      <vt:lpstr>2) Getting connected: You are logged in</vt:lpstr>
      <vt:lpstr>2) Getting connected: getting the presentation</vt:lpstr>
      <vt:lpstr>2) Getting connected: to disconnect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2) Getting connected</dc:title>
  <dc:creator>Peter Thorpe</dc:creator>
  <cp:lastModifiedBy>Peter Thorpe</cp:lastModifiedBy>
  <cp:revision>28</cp:revision>
  <dcterms:created xsi:type="dcterms:W3CDTF">2018-11-12T11:58:08Z</dcterms:created>
  <dcterms:modified xsi:type="dcterms:W3CDTF">2020-10-05T11:08:30Z</dcterms:modified>
</cp:coreProperties>
</file>