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266" r:id="rId13"/>
    <p:sldId id="267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  <a:p>
            <a:endParaRPr lang="en-GB" dirty="0"/>
          </a:p>
          <a:p>
            <a:r>
              <a:rPr lang="en-GB" b="1" dirty="0"/>
              <a:t>AS YOU HAVE DONE UNIX WORKSHOP – we will end this here, you can always look back at it. 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cp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/shelf/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 dirty="0">
                <a:solidFill>
                  <a:srgbClr val="0070C0"/>
                </a:solidFill>
              </a:rPr>
              <a:t>/  ~/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515" y="3378170"/>
            <a:ext cx="5470525" cy="3520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383364"/>
            <a:ext cx="11083290" cy="67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cp -</a:t>
            </a:r>
            <a:r>
              <a:rPr lang="en-GB" sz="2400" dirty="0" err="1">
                <a:solidFill>
                  <a:srgbClr val="0070C0"/>
                </a:solidFill>
              </a:rPr>
              <a:t>rv</a:t>
            </a:r>
            <a:r>
              <a:rPr lang="en-GB" sz="2400" dirty="0">
                <a:solidFill>
                  <a:srgbClr val="0070C0"/>
                </a:solidFill>
              </a:rPr>
              <a:t> /shelf/</a:t>
            </a:r>
            <a:r>
              <a:rPr lang="en-GB" sz="2400" dirty="0" err="1">
                <a:solidFill>
                  <a:srgbClr val="0070C0"/>
                </a:solidFill>
              </a:rPr>
              <a:t>Computational_Genomics</a:t>
            </a:r>
            <a:r>
              <a:rPr lang="en-GB" sz="2400" dirty="0">
                <a:solidFill>
                  <a:srgbClr val="0070C0"/>
                </a:solidFill>
              </a:rPr>
              <a:t>/</a:t>
            </a:r>
            <a:r>
              <a:rPr lang="en-GB" sz="2400" dirty="0" err="1">
                <a:solidFill>
                  <a:srgbClr val="0070C0"/>
                </a:solidFill>
              </a:rPr>
              <a:t>genome_assembly_workshop</a:t>
            </a:r>
            <a:r>
              <a:rPr lang="en-GB" sz="2400" dirty="0">
                <a:solidFill>
                  <a:srgbClr val="0070C0"/>
                </a:solidFill>
              </a:rPr>
              <a:t>/  ~/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 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 dirty="0">
                <a:solidFill>
                  <a:srgbClr val="0070C0"/>
                </a:solidFill>
              </a:rPr>
              <a:t> 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261641"/>
            <a:ext cx="9533890" cy="63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1058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62</cp:revision>
  <dcterms:created xsi:type="dcterms:W3CDTF">2018-11-12T11:59:28Z</dcterms:created>
  <dcterms:modified xsi:type="dcterms:W3CDTF">2020-10-05T11:08:45Z</dcterms:modified>
</cp:coreProperties>
</file>