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84" r:id="rId6"/>
    <p:sldId id="327" r:id="rId7"/>
    <p:sldId id="300" r:id="rId8"/>
    <p:sldId id="272" r:id="rId9"/>
    <p:sldId id="288" r:id="rId10"/>
    <p:sldId id="315" r:id="rId11"/>
    <p:sldId id="273" r:id="rId12"/>
    <p:sldId id="328" r:id="rId13"/>
    <p:sldId id="329" r:id="rId14"/>
    <p:sldId id="325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470643" y="3574473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68" y="2400262"/>
            <a:ext cx="7339131" cy="4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1095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75</cp:revision>
  <dcterms:created xsi:type="dcterms:W3CDTF">2018-11-12T12:01:25Z</dcterms:created>
  <dcterms:modified xsi:type="dcterms:W3CDTF">2020-10-05T11:08:59Z</dcterms:modified>
</cp:coreProperties>
</file>