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25" r:id="rId4"/>
    <p:sldId id="314" r:id="rId5"/>
    <p:sldId id="301" r:id="rId6"/>
    <p:sldId id="310" r:id="rId7"/>
    <p:sldId id="286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In short you can look at this later. </a:t>
            </a:r>
          </a:p>
          <a:p>
            <a:endParaRPr lang="en-GB" dirty="0"/>
          </a:p>
          <a:p>
            <a:r>
              <a:rPr lang="en-GB" dirty="0"/>
              <a:t>All you need for now is: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name_of_script.sh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END HERE</a:t>
            </a:r>
          </a:p>
        </p:txBody>
      </p:sp>
    </p:spTree>
    <p:extLst>
      <p:ext uri="{BB962C8B-B14F-4D97-AF65-F5344CB8AC3E}">
        <p14:creationId xmlns:p14="http://schemas.microsoft.com/office/powerpoint/2010/main" val="902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467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 5) qsub: qstat</vt:lpstr>
      <vt:lpstr>5) qsub: qsub output files .o and .e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38</cp:revision>
  <dcterms:created xsi:type="dcterms:W3CDTF">2018-11-12T12:03:14Z</dcterms:created>
  <dcterms:modified xsi:type="dcterms:W3CDTF">2020-10-05T11:09:15Z</dcterms:modified>
</cp:coreProperties>
</file>