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273" r:id="rId5"/>
    <p:sldId id="336" r:id="rId6"/>
    <p:sldId id="337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2" r:id="rId17"/>
    <p:sldId id="34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RNAseq analysis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./*/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1434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RNAseq analysis</vt:lpstr>
      <vt:lpstr>Get some long jobs running</vt:lpstr>
      <vt:lpstr>6) assembly: Bacterial genome assembly</vt:lpstr>
      <vt:lpstr>6) assembly: fastqc</vt:lpstr>
      <vt:lpstr>4) Shell scripting/ qsub: Run something useful</vt:lpstr>
      <vt:lpstr>4) Fastqc output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Pause the assembly training for something cool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128</cp:revision>
  <dcterms:created xsi:type="dcterms:W3CDTF">2018-11-12T12:06:12Z</dcterms:created>
  <dcterms:modified xsi:type="dcterms:W3CDTF">2020-10-09T15:02:13Z</dcterms:modified>
</cp:coreProperties>
</file>