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52" r:id="rId4"/>
    <p:sldId id="348" r:id="rId5"/>
    <p:sldId id="349" r:id="rId6"/>
    <p:sldId id="261" r:id="rId7"/>
    <p:sldId id="350" r:id="rId8"/>
    <p:sldId id="32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/" TargetMode="External"/><Relationship Id="rId2" Type="http://schemas.openxmlformats.org/officeDocument/2006/relationships/hyperlink" Target="https://filezilla-project.org/download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baxterm.mobatek.net/download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products/rstudio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USERNAME@marvin.st-andrews.ac.u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771659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RNAseq Workshop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991" y="2326640"/>
            <a:ext cx="9184769" cy="193024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sz="3200" b="1" dirty="0"/>
              <a:t>AIM: </a:t>
            </a:r>
            <a:r>
              <a:rPr lang="en-GB" sz="3200" dirty="0"/>
              <a:t>to get an overview of differential gene expression 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/>
              <a:t>Identify genes most highly differentially expressed between a condition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Software that will help you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All users: </a:t>
            </a:r>
            <a:r>
              <a:rPr lang="en-GB" b="1" dirty="0" err="1"/>
              <a:t>Filezilla</a:t>
            </a:r>
            <a:r>
              <a:rPr lang="en-GB" b="1" dirty="0"/>
              <a:t> </a:t>
            </a:r>
            <a:r>
              <a:rPr lang="en-GB" dirty="0">
                <a:hlinkClick r:id="rId2"/>
              </a:rPr>
              <a:t>https://filezilla-project.org/download.php</a:t>
            </a:r>
            <a:r>
              <a:rPr lang="en-GB" dirty="0"/>
              <a:t> please install this. You can always remove it later. </a:t>
            </a:r>
          </a:p>
          <a:p>
            <a:r>
              <a:rPr lang="en-GB" b="1" dirty="0"/>
              <a:t>Windows: </a:t>
            </a:r>
            <a:r>
              <a:rPr lang="en-GB" dirty="0"/>
              <a:t>Notepad++ </a:t>
            </a:r>
            <a:r>
              <a:rPr lang="en-GB" sz="2000" dirty="0"/>
              <a:t>(this is the King of Editors). </a:t>
            </a:r>
            <a:r>
              <a:rPr lang="en-GB" dirty="0">
                <a:hlinkClick r:id="rId3"/>
              </a:rPr>
              <a:t>https://notepad-plus-plus.org/downloads/</a:t>
            </a:r>
            <a:r>
              <a:rPr lang="en-GB" dirty="0"/>
              <a:t>  </a:t>
            </a:r>
            <a:r>
              <a:rPr lang="en-GB" sz="2000" dirty="0"/>
              <a:t>(This software understand Linux line ending)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Windows (optional): </a:t>
            </a:r>
            <a:r>
              <a:rPr lang="en-GB" dirty="0" err="1"/>
              <a:t>Mobaxterm</a:t>
            </a:r>
            <a:r>
              <a:rPr lang="en-GB" dirty="0"/>
              <a:t> Home edition (free) </a:t>
            </a:r>
            <a:r>
              <a:rPr lang="en-GB" dirty="0">
                <a:hlinkClick r:id="rId4"/>
              </a:rPr>
              <a:t>https://mobaxterm.mobatek.net/download.html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479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studio : </a:t>
            </a:r>
            <a:r>
              <a:rPr lang="en-GB" b="1"/>
              <a:t>essential </a:t>
            </a:r>
            <a:r>
              <a:rPr lang="en-GB">
                <a:solidFill>
                  <a:srgbClr val="7030A0"/>
                </a:solidFill>
              </a:rPr>
              <a:t>…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All users: R studio </a:t>
            </a:r>
            <a:r>
              <a:rPr lang="en-GB" dirty="0"/>
              <a:t>(choose the free version </a:t>
            </a:r>
            <a:r>
              <a:rPr lang="en-GB" dirty="0">
                <a:hlinkClick r:id="rId2"/>
              </a:rPr>
              <a:t>https://rstudio.com/products/rstudio/download/</a:t>
            </a:r>
            <a:r>
              <a:rPr lang="en-GB" dirty="0"/>
              <a:t>) </a:t>
            </a:r>
          </a:p>
          <a:p>
            <a:r>
              <a:rPr lang="en-GB" dirty="0"/>
              <a:t>(open R studio) Install the package:</a:t>
            </a:r>
          </a:p>
          <a:p>
            <a:pPr marL="0" indent="0">
              <a:buNone/>
            </a:pPr>
            <a:r>
              <a:rPr lang="en-GB" dirty="0" err="1"/>
              <a:t>install.packages</a:t>
            </a:r>
            <a:r>
              <a:rPr lang="en-GB" dirty="0"/>
              <a:t>("</a:t>
            </a:r>
            <a:r>
              <a:rPr lang="en-GB" dirty="0" err="1"/>
              <a:t>BiocManager</a:t>
            </a:r>
            <a:r>
              <a:rPr lang="en-GB" dirty="0"/>
              <a:t>")</a:t>
            </a:r>
          </a:p>
          <a:p>
            <a:pPr marL="0" indent="0">
              <a:buNone/>
            </a:pPr>
            <a:r>
              <a:rPr lang="en-GB" dirty="0" err="1"/>
              <a:t>BiocManager</a:t>
            </a:r>
            <a:r>
              <a:rPr lang="en-GB" dirty="0"/>
              <a:t>::install("</a:t>
            </a:r>
            <a:r>
              <a:rPr lang="en-GB" dirty="0" err="1"/>
              <a:t>edgeR</a:t>
            </a:r>
            <a:r>
              <a:rPr lang="en-GB" dirty="0"/>
              <a:t>")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# load the package to check it worked</a:t>
            </a:r>
          </a:p>
          <a:p>
            <a:pPr marL="0" indent="0">
              <a:buNone/>
            </a:pPr>
            <a:r>
              <a:rPr lang="en-GB" dirty="0"/>
              <a:t>library("</a:t>
            </a:r>
            <a:r>
              <a:rPr lang="en-GB" dirty="0" err="1"/>
              <a:t>edgeR</a:t>
            </a:r>
            <a:r>
              <a:rPr lang="en-GB" dirty="0"/>
              <a:t>")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18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89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you can drag and drop files from one window to the next.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21054-8D66-40AB-8A8E-9823E08F5890}"/>
              </a:ext>
            </a:extLst>
          </p:cNvPr>
          <p:cNvSpPr txBox="1"/>
          <p:nvPr/>
        </p:nvSpPr>
        <p:spPr>
          <a:xfrm>
            <a:off x="6296025" y="5095875"/>
            <a:ext cx="4689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Once connected: </a:t>
            </a:r>
            <a:r>
              <a:rPr lang="en-GB" dirty="0">
                <a:highlight>
                  <a:srgbClr val="FFFF00"/>
                </a:highlight>
              </a:rPr>
              <a:t>You can drag the files </a:t>
            </a:r>
            <a:r>
              <a:rPr lang="en-GB" dirty="0"/>
              <a:t>from the right hand window (this is Marvin) to the left window – this is your computer. Where ever you want the files to go!!!</a:t>
            </a:r>
          </a:p>
        </p:txBody>
      </p:sp>
    </p:spTree>
    <p:extLst>
      <p:ext uri="{BB962C8B-B14F-4D97-AF65-F5344CB8AC3E}">
        <p14:creationId xmlns:p14="http://schemas.microsoft.com/office/powerpoint/2010/main" val="24520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QUICK start - Getting connected: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  <a:hlinkClick r:id="rId2"/>
              </a:rPr>
              <a:t>USERNAME@marvin.st-andrews.ac.uk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sz="1800" dirty="0">
                <a:solidFill>
                  <a:srgbClr val="FF0000"/>
                </a:solidFill>
              </a:rPr>
              <a:t>(whatever your username is)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Then enter your password (when prompted). This is the same way for all the programs (Windows/ MAC/ Linux).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6200" y="2829939"/>
            <a:ext cx="65151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51E5B-655D-4C19-9627-56538F24F7BF}"/>
              </a:ext>
            </a:extLst>
          </p:cNvPr>
          <p:cNvSpPr txBox="1"/>
          <p:nvPr/>
        </p:nvSpPr>
        <p:spPr>
          <a:xfrm>
            <a:off x="473676" y="4558640"/>
            <a:ext cx="214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</a:t>
            </a:r>
            <a:r>
              <a:rPr lang="en-GB" dirty="0" err="1"/>
              <a:t>mobaxterm</a:t>
            </a:r>
            <a:r>
              <a:rPr lang="en-GB" dirty="0"/>
              <a:t> for windows</a:t>
            </a: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QUICK start: copy paste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9CF43-A6BF-43C9-980E-80A256D1B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1440" y="2292670"/>
            <a:ext cx="6786880" cy="1049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EAC373-F1BB-45F1-9DDE-1F4ED2EA122A}"/>
              </a:ext>
            </a:extLst>
          </p:cNvPr>
          <p:cNvSpPr txBox="1"/>
          <p:nvPr/>
        </p:nvSpPr>
        <p:spPr>
          <a:xfrm>
            <a:off x="772160" y="138176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Copy: </a:t>
            </a:r>
            <a:r>
              <a:rPr lang="en-GB" dirty="0"/>
              <a:t>If you highlight (drag over, or double click) something in a terminal – this is now copied to your clipboard.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DE81A-ABB7-4434-85DC-632DC47DCA49}"/>
              </a:ext>
            </a:extLst>
          </p:cNvPr>
          <p:cNvSpPr txBox="1"/>
          <p:nvPr/>
        </p:nvSpPr>
        <p:spPr>
          <a:xfrm>
            <a:off x="736600" y="377952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Paste: </a:t>
            </a:r>
            <a:r>
              <a:rPr lang="en-GB" dirty="0"/>
              <a:t>this is different for different programs. But Right click, or the middle button on a mouse…</a:t>
            </a:r>
          </a:p>
        </p:txBody>
      </p:sp>
    </p:spTree>
    <p:extLst>
      <p:ext uri="{BB962C8B-B14F-4D97-AF65-F5344CB8AC3E}">
        <p14:creationId xmlns:p14="http://schemas.microsoft.com/office/powerpoint/2010/main" val="396622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/shelf/</a:t>
            </a:r>
            <a:r>
              <a:rPr lang="en-GB" dirty="0" err="1">
                <a:solidFill>
                  <a:srgbClr val="FF0000"/>
                </a:solidFill>
              </a:rPr>
              <a:t>Computational_Genomics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RNAseq_workshop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463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RNAseq Workshop</vt:lpstr>
      <vt:lpstr>Software that will help you …</vt:lpstr>
      <vt:lpstr>R studio : essential …</vt:lpstr>
      <vt:lpstr> Downloading:  transfer files Filezilla https://filezilla-project.org/download.php</vt:lpstr>
      <vt:lpstr>Downloading:  transfer files Filezilla</vt:lpstr>
      <vt:lpstr>QUICK start - Getting connected:</vt:lpstr>
      <vt:lpstr>QUICK start: copy paste</vt:lpstr>
      <vt:lpstr>2) Getting connected: getting the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504</cp:revision>
  <dcterms:created xsi:type="dcterms:W3CDTF">2018-10-24T10:39:39Z</dcterms:created>
  <dcterms:modified xsi:type="dcterms:W3CDTF">2020-10-14T10:07:37Z</dcterms:modified>
</cp:coreProperties>
</file>