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E7612-589D-418B-9F94-0335A268BB7C}" v="179" dt="2022-03-07T20:52:31.338"/>
    <p1510:client id="{8CD038AC-16ED-4643-8CAE-C4BF76CFF285}" v="889" dt="2022-03-07T21:25:50.136"/>
    <p1510:client id="{CCE25D03-7E28-4BC8-813C-F6AFAEA00175}" v="123" dt="2022-03-07T21:29:53.060"/>
    <p1510:client id="{D58AB085-A631-4C50-8D07-89D472E48EC3}" v="21" dt="2022-03-07T11:40:14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AD865-2290-4BBE-9061-75C41BB2C6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CC3441-8371-40A3-B5AB-8AB0E9F818CF}">
      <dgm:prSet/>
      <dgm:spPr/>
      <dgm:t>
        <a:bodyPr/>
        <a:lstStyle/>
        <a:p>
          <a:r>
            <a:rPr lang="nl-NL" dirty="0"/>
            <a:t>Fruit ninja met hand tracking</a:t>
          </a:r>
        </a:p>
      </dgm:t>
    </dgm:pt>
    <dgm:pt modelId="{3708B1A2-7DC2-4C2A-8DE9-57203769EB58}" type="parTrans" cxnId="{9D1F07F7-329F-4E67-97EE-CFDD6B170156}">
      <dgm:prSet/>
      <dgm:spPr/>
      <dgm:t>
        <a:bodyPr/>
        <a:lstStyle/>
        <a:p>
          <a:endParaRPr lang="en-US"/>
        </a:p>
      </dgm:t>
    </dgm:pt>
    <dgm:pt modelId="{1FC375B2-A96D-4B69-807C-05DAB6293912}" type="sibTrans" cxnId="{9D1F07F7-329F-4E67-97EE-CFDD6B170156}">
      <dgm:prSet/>
      <dgm:spPr/>
      <dgm:t>
        <a:bodyPr/>
        <a:lstStyle/>
        <a:p>
          <a:endParaRPr lang="en-US"/>
        </a:p>
      </dgm:t>
    </dgm:pt>
    <dgm:pt modelId="{E2CAC17B-56E9-49D6-B894-F9E297E00902}">
      <dgm:prSet/>
      <dgm:spPr/>
      <dgm:t>
        <a:bodyPr/>
        <a:lstStyle/>
        <a:p>
          <a:r>
            <a:rPr lang="nl-NL" dirty="0"/>
            <a:t>Maken in javascript</a:t>
          </a:r>
        </a:p>
      </dgm:t>
    </dgm:pt>
    <dgm:pt modelId="{1768F77D-E56F-4A70-AF0E-66BA587C8C0B}" type="parTrans" cxnId="{00567A4A-DF69-4102-9B73-EA9688A45870}">
      <dgm:prSet/>
      <dgm:spPr/>
      <dgm:t>
        <a:bodyPr/>
        <a:lstStyle/>
        <a:p>
          <a:endParaRPr lang="en-US"/>
        </a:p>
      </dgm:t>
    </dgm:pt>
    <dgm:pt modelId="{511651C9-76DE-4586-96A6-7768296477F7}" type="sibTrans" cxnId="{00567A4A-DF69-4102-9B73-EA9688A45870}">
      <dgm:prSet/>
      <dgm:spPr/>
      <dgm:t>
        <a:bodyPr/>
        <a:lstStyle/>
        <a:p>
          <a:endParaRPr lang="en-US"/>
        </a:p>
      </dgm:t>
    </dgm:pt>
    <dgm:pt modelId="{98F98FF9-F844-4E4B-AF64-0C6B25C09963}">
      <dgm:prSet phldr="0"/>
      <dgm:spPr/>
      <dgm:t>
        <a:bodyPr/>
        <a:lstStyle/>
        <a:p>
          <a:r>
            <a:rPr lang="nl-NL" dirty="0"/>
            <a:t>mediapipe</a:t>
          </a:r>
        </a:p>
      </dgm:t>
    </dgm:pt>
    <dgm:pt modelId="{10AC8C0F-2F27-4E45-8791-1F31E671BE51}" type="parTrans" cxnId="{52AC1F04-2961-45F5-A4B3-D39DD9BE11CA}">
      <dgm:prSet/>
      <dgm:spPr/>
      <dgm:t>
        <a:bodyPr/>
        <a:lstStyle/>
        <a:p>
          <a:endParaRPr lang="en-US"/>
        </a:p>
      </dgm:t>
    </dgm:pt>
    <dgm:pt modelId="{DBBCD7C7-5B35-4A1D-A723-44B2B5BA9021}" type="sibTrans" cxnId="{52AC1F04-2961-45F5-A4B3-D39DD9BE11CA}">
      <dgm:prSet/>
      <dgm:spPr/>
      <dgm:t>
        <a:bodyPr/>
        <a:lstStyle/>
        <a:p>
          <a:endParaRPr lang="en-US"/>
        </a:p>
      </dgm:t>
    </dgm:pt>
    <dgm:pt modelId="{C239A3A4-0338-4FC7-8CE1-AA8F5DCB5A9E}" type="pres">
      <dgm:prSet presAssocID="{CCCAD865-2290-4BBE-9061-75C41BB2C6CE}" presName="linear" presStyleCnt="0">
        <dgm:presLayoutVars>
          <dgm:animLvl val="lvl"/>
          <dgm:resizeHandles val="exact"/>
        </dgm:presLayoutVars>
      </dgm:prSet>
      <dgm:spPr/>
    </dgm:pt>
    <dgm:pt modelId="{D0E70C79-0245-48EE-B293-6160EAB1ABAE}" type="pres">
      <dgm:prSet presAssocID="{15CC3441-8371-40A3-B5AB-8AB0E9F818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24EB31-1CE0-40F5-B76A-E18EAD50DB5C}" type="pres">
      <dgm:prSet presAssocID="{1FC375B2-A96D-4B69-807C-05DAB6293912}" presName="spacer" presStyleCnt="0"/>
      <dgm:spPr/>
    </dgm:pt>
    <dgm:pt modelId="{9A3C0E02-67B5-41AA-942C-16B22CFA34F4}" type="pres">
      <dgm:prSet presAssocID="{E2CAC17B-56E9-49D6-B894-F9E297E009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F1C744-E1A8-475B-A7BF-0FF2A20B7E6F}" type="pres">
      <dgm:prSet presAssocID="{511651C9-76DE-4586-96A6-7768296477F7}" presName="spacer" presStyleCnt="0"/>
      <dgm:spPr/>
    </dgm:pt>
    <dgm:pt modelId="{5C2C069D-ED7B-41F3-B79C-99979A5F821B}" type="pres">
      <dgm:prSet presAssocID="{98F98FF9-F844-4E4B-AF64-0C6B25C099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AC1F04-2961-45F5-A4B3-D39DD9BE11CA}" srcId="{CCCAD865-2290-4BBE-9061-75C41BB2C6CE}" destId="{98F98FF9-F844-4E4B-AF64-0C6B25C09963}" srcOrd="2" destOrd="0" parTransId="{10AC8C0F-2F27-4E45-8791-1F31E671BE51}" sibTransId="{DBBCD7C7-5B35-4A1D-A723-44B2B5BA9021}"/>
    <dgm:cxn modelId="{CD1B6C39-5034-4CB3-BB7B-90CC4AE76FD0}" type="presOf" srcId="{98F98FF9-F844-4E4B-AF64-0C6B25C09963}" destId="{5C2C069D-ED7B-41F3-B79C-99979A5F821B}" srcOrd="0" destOrd="0" presId="urn:microsoft.com/office/officeart/2005/8/layout/vList2"/>
    <dgm:cxn modelId="{E51C3A60-E544-4DC5-8EFD-D10859ACC957}" type="presOf" srcId="{E2CAC17B-56E9-49D6-B894-F9E297E00902}" destId="{9A3C0E02-67B5-41AA-942C-16B22CFA34F4}" srcOrd="0" destOrd="0" presId="urn:microsoft.com/office/officeart/2005/8/layout/vList2"/>
    <dgm:cxn modelId="{00567A4A-DF69-4102-9B73-EA9688A45870}" srcId="{CCCAD865-2290-4BBE-9061-75C41BB2C6CE}" destId="{E2CAC17B-56E9-49D6-B894-F9E297E00902}" srcOrd="1" destOrd="0" parTransId="{1768F77D-E56F-4A70-AF0E-66BA587C8C0B}" sibTransId="{511651C9-76DE-4586-96A6-7768296477F7}"/>
    <dgm:cxn modelId="{CB20D387-FF55-4425-BC35-C2EAAC853447}" type="presOf" srcId="{15CC3441-8371-40A3-B5AB-8AB0E9F818CF}" destId="{D0E70C79-0245-48EE-B293-6160EAB1ABAE}" srcOrd="0" destOrd="0" presId="urn:microsoft.com/office/officeart/2005/8/layout/vList2"/>
    <dgm:cxn modelId="{3C715CB4-C2C6-402A-91AF-6EE9C06CBC71}" type="presOf" srcId="{CCCAD865-2290-4BBE-9061-75C41BB2C6CE}" destId="{C239A3A4-0338-4FC7-8CE1-AA8F5DCB5A9E}" srcOrd="0" destOrd="0" presId="urn:microsoft.com/office/officeart/2005/8/layout/vList2"/>
    <dgm:cxn modelId="{9D1F07F7-329F-4E67-97EE-CFDD6B170156}" srcId="{CCCAD865-2290-4BBE-9061-75C41BB2C6CE}" destId="{15CC3441-8371-40A3-B5AB-8AB0E9F818CF}" srcOrd="0" destOrd="0" parTransId="{3708B1A2-7DC2-4C2A-8DE9-57203769EB58}" sibTransId="{1FC375B2-A96D-4B69-807C-05DAB6293912}"/>
    <dgm:cxn modelId="{D43A24AF-BD1A-468E-9E41-059993ABD2F7}" type="presParOf" srcId="{C239A3A4-0338-4FC7-8CE1-AA8F5DCB5A9E}" destId="{D0E70C79-0245-48EE-B293-6160EAB1ABAE}" srcOrd="0" destOrd="0" presId="urn:microsoft.com/office/officeart/2005/8/layout/vList2"/>
    <dgm:cxn modelId="{724C38D4-DEB5-4508-B26A-2D144A0021F4}" type="presParOf" srcId="{C239A3A4-0338-4FC7-8CE1-AA8F5DCB5A9E}" destId="{2824EB31-1CE0-40F5-B76A-E18EAD50DB5C}" srcOrd="1" destOrd="0" presId="urn:microsoft.com/office/officeart/2005/8/layout/vList2"/>
    <dgm:cxn modelId="{AC8F6726-4121-4D17-AD62-3B6C25FF9D1E}" type="presParOf" srcId="{C239A3A4-0338-4FC7-8CE1-AA8F5DCB5A9E}" destId="{9A3C0E02-67B5-41AA-942C-16B22CFA34F4}" srcOrd="2" destOrd="0" presId="urn:microsoft.com/office/officeart/2005/8/layout/vList2"/>
    <dgm:cxn modelId="{9E1B1B31-741E-4739-8948-7026102F9133}" type="presParOf" srcId="{C239A3A4-0338-4FC7-8CE1-AA8F5DCB5A9E}" destId="{BFF1C744-E1A8-475B-A7BF-0FF2A20B7E6F}" srcOrd="3" destOrd="0" presId="urn:microsoft.com/office/officeart/2005/8/layout/vList2"/>
    <dgm:cxn modelId="{60E90318-1498-4072-8D92-C99F52392CBD}" type="presParOf" srcId="{C239A3A4-0338-4FC7-8CE1-AA8F5DCB5A9E}" destId="{5C2C069D-ED7B-41F3-B79C-99979A5F82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70C79-0245-48EE-B293-6160EAB1ABAE}">
      <dsp:nvSpPr>
        <dsp:cNvPr id="0" name=""/>
        <dsp:cNvSpPr/>
      </dsp:nvSpPr>
      <dsp:spPr>
        <a:xfrm>
          <a:off x="0" y="50397"/>
          <a:ext cx="5664038" cy="1551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/>
            <a:t>Fruit ninja met hand tracking</a:t>
          </a:r>
        </a:p>
      </dsp:txBody>
      <dsp:txXfrm>
        <a:off x="75734" y="126131"/>
        <a:ext cx="5512570" cy="1399952"/>
      </dsp:txXfrm>
    </dsp:sp>
    <dsp:sp modelId="{9A3C0E02-67B5-41AA-942C-16B22CFA34F4}">
      <dsp:nvSpPr>
        <dsp:cNvPr id="0" name=""/>
        <dsp:cNvSpPr/>
      </dsp:nvSpPr>
      <dsp:spPr>
        <a:xfrm>
          <a:off x="0" y="1714137"/>
          <a:ext cx="5664038" cy="1551420"/>
        </a:xfrm>
        <a:prstGeom prst="roundRect">
          <a:avLst/>
        </a:prstGeom>
        <a:solidFill>
          <a:schemeClr val="accent5">
            <a:hueOff val="-770483"/>
            <a:satOff val="7312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/>
            <a:t>Maken in javascript</a:t>
          </a:r>
        </a:p>
      </dsp:txBody>
      <dsp:txXfrm>
        <a:off x="75734" y="1789871"/>
        <a:ext cx="5512570" cy="1399952"/>
      </dsp:txXfrm>
    </dsp:sp>
    <dsp:sp modelId="{5C2C069D-ED7B-41F3-B79C-99979A5F821B}">
      <dsp:nvSpPr>
        <dsp:cNvPr id="0" name=""/>
        <dsp:cNvSpPr/>
      </dsp:nvSpPr>
      <dsp:spPr>
        <a:xfrm>
          <a:off x="0" y="3377877"/>
          <a:ext cx="5664038" cy="1551420"/>
        </a:xfrm>
        <a:prstGeom prst="roundRect">
          <a:avLst/>
        </a:prstGeom>
        <a:solidFill>
          <a:schemeClr val="accent5">
            <a:hueOff val="-1540967"/>
            <a:satOff val="14625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kern="1200" dirty="0"/>
            <a:t>mediapipe</a:t>
          </a:r>
        </a:p>
      </dsp:txBody>
      <dsp:txXfrm>
        <a:off x="75734" y="3453611"/>
        <a:ext cx="5512570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0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1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de-DE" sz="6000">
                <a:cs typeface="Calibri Light"/>
              </a:rPr>
              <a:t>GoOrNoGo</a:t>
            </a:r>
            <a:br>
              <a:rPr lang="de-DE" sz="6000">
                <a:cs typeface="Calibri Light"/>
              </a:rPr>
            </a:br>
            <a:r>
              <a:rPr lang="de-DE" sz="6000">
                <a:cs typeface="Calibri Light"/>
              </a:rPr>
              <a:t>presentatie</a:t>
            </a:r>
            <a:endParaRPr lang="de-DE" sz="60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Door Thom Koper</a:t>
            </a: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6C9B99-4844-4994-AE3C-5C6F7FE3C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31" r="21849" b="-5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4A9A-56A8-4DAA-81DC-F4484017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en-US" dirty="0" err="1"/>
              <a:t>inleiding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5B2D-FF0B-4919-8BC9-9C4D4E77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2" y="1063256"/>
            <a:ext cx="6155267" cy="44505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Het idee</a:t>
            </a:r>
          </a:p>
          <a:p>
            <a:r>
              <a:rPr lang="en-US" dirty="0" err="1"/>
              <a:t>Vergelijkenissen</a:t>
            </a:r>
          </a:p>
          <a:p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logistiek</a:t>
            </a:r>
          </a:p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0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6CAA-CABA-49EB-A025-9515938D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dirty="0"/>
              <a:t>Het idee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4D4E1E-0380-44C1-932A-1EDC10E78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521055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62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E78A-5FA0-4F56-8922-DF0941FF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82" y="58975"/>
            <a:ext cx="11043754" cy="5993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vergelijkenis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5D10A7-A745-4AFC-ADC0-D382BF84C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42553"/>
              </p:ext>
            </p:extLst>
          </p:nvPr>
        </p:nvGraphicFramePr>
        <p:xfrm>
          <a:off x="575929" y="815163"/>
          <a:ext cx="10897158" cy="581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386">
                  <a:extLst>
                    <a:ext uri="{9D8B030D-6E8A-4147-A177-3AD203B41FA5}">
                      <a16:colId xmlns:a16="http://schemas.microsoft.com/office/drawing/2014/main" val="440668601"/>
                    </a:ext>
                  </a:extLst>
                </a:gridCol>
                <a:gridCol w="3632386">
                  <a:extLst>
                    <a:ext uri="{9D8B030D-6E8A-4147-A177-3AD203B41FA5}">
                      <a16:colId xmlns:a16="http://schemas.microsoft.com/office/drawing/2014/main" val="167308846"/>
                    </a:ext>
                  </a:extLst>
                </a:gridCol>
                <a:gridCol w="3632386">
                  <a:extLst>
                    <a:ext uri="{9D8B030D-6E8A-4147-A177-3AD203B41FA5}">
                      <a16:colId xmlns:a16="http://schemas.microsoft.com/office/drawing/2014/main" val="426086614"/>
                    </a:ext>
                  </a:extLst>
                </a:gridCol>
              </a:tblGrid>
              <a:tr h="101411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devices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+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39528"/>
                  </a:ext>
                </a:extLst>
              </a:tr>
              <a:tr h="152110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leapmotion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Accurate tracking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Mountable op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/>
                        <a:t>Small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Goede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uitgebreid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Hand motions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Duur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Niet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beschikbaar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37314"/>
                  </a:ext>
                </a:extLst>
              </a:tr>
              <a:tr h="189369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kinect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dirty="0" err="1"/>
                        <a:t>Redelijke</a:t>
                      </a:r>
                      <a:r>
                        <a:rPr lang="en-US" dirty="0"/>
                        <a:t> tracking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dirty="0" err="1"/>
                        <a:t>Makkelijk</a:t>
                      </a:r>
                      <a:r>
                        <a:rPr lang="en-US" dirty="0"/>
                        <a:t> op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zetten</a:t>
                      </a:r>
                      <a:endParaRPr lang="en-US" dirty="0"/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Full body tracking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b="0" i="0" u="none" strike="noStrike" noProof="0" dirty="0" err="1">
                          <a:latin typeface="Avenir Next LT Pro"/>
                        </a:rPr>
                        <a:t>Redelijke</a:t>
                      </a:r>
                      <a:r>
                        <a:rPr lang="en-US" sz="1800" b="0" i="0" u="none" strike="noStrike" noProof="0" dirty="0">
                          <a:latin typeface="Avenir Next L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venir Next LT Pro"/>
                        </a:rPr>
                        <a:t>prijs</a:t>
                      </a:r>
                      <a:endParaRPr lang="en-US" sz="1800" b="0" i="0" u="none" strike="noStrike" noProof="0" dirty="0">
                        <a:latin typeface="Avenir Next LT Pro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Kost geld</a:t>
                      </a:r>
                      <a:endParaRPr lang="en-US" dirty="0" err="1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Moet </a:t>
                      </a:r>
                      <a:r>
                        <a:rPr lang="en-US" dirty="0" err="1"/>
                        <a:t>aan</a:t>
                      </a:r>
                      <a:r>
                        <a:rPr lang="en-US" dirty="0"/>
                        <a:t> laptop vast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64536"/>
                  </a:ext>
                </a:extLst>
              </a:tr>
              <a:tr h="13866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camera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/>
                        <a:t>Genoeg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sdk's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beschikbaar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goedkoop</a:t>
                      </a: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Altijd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bij</a:t>
                      </a:r>
                      <a:r>
                        <a:rPr lang="en-US" dirty="0"/>
                        <a:t> je 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Minder accurate tracking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Slechte</a:t>
                      </a:r>
                      <a:r>
                        <a:rPr lang="en-US" dirty="0"/>
                        <a:t> tracking </a:t>
                      </a:r>
                      <a:r>
                        <a:rPr lang="en-US" dirty="0" err="1"/>
                        <a:t>bij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weinig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licht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5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42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35F-0FB4-430A-BA68-B12DE75D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logistiek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7ED5-E1FF-4F02-BE63-094EAC89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Kinect van school of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bestellen</a:t>
            </a:r>
          </a:p>
          <a:p>
            <a:r>
              <a:rPr lang="en-US" dirty="0"/>
              <a:t>1 tot 2 </a:t>
            </a:r>
            <a:r>
              <a:rPr lang="en-US" dirty="0" err="1"/>
              <a:t>weken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kinect</a:t>
            </a:r>
            <a:r>
              <a:rPr lang="en-US" dirty="0"/>
              <a:t> </a:t>
            </a:r>
            <a:r>
              <a:rPr lang="en-US" dirty="0" err="1"/>
              <a:t>sdk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test project</a:t>
            </a:r>
          </a:p>
          <a:p>
            <a:r>
              <a:rPr lang="en-US" dirty="0" err="1"/>
              <a:t>Daarna</a:t>
            </a:r>
            <a:r>
              <a:rPr lang="en-US" dirty="0"/>
              <a:t> vol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bak</a:t>
            </a:r>
            <a:r>
              <a:rPr lang="en-US" dirty="0"/>
              <a:t> met de game </a:t>
            </a:r>
            <a:r>
              <a:rPr lang="en-US" dirty="0" err="1"/>
              <a:t>zelf</a:t>
            </a:r>
          </a:p>
        </p:txBody>
      </p:sp>
    </p:spTree>
    <p:extLst>
      <p:ext uri="{BB962C8B-B14F-4D97-AF65-F5344CB8AC3E}">
        <p14:creationId xmlns:p14="http://schemas.microsoft.com/office/powerpoint/2010/main" val="8218837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3A3521"/>
      </a:dk2>
      <a:lt2>
        <a:srgbClr val="E8E2E6"/>
      </a:lt2>
      <a:accent1>
        <a:srgbClr val="6CAF86"/>
      </a:accent1>
      <a:accent2>
        <a:srgbClr val="63B261"/>
      </a:accent2>
      <a:accent3>
        <a:srgbClr val="8AAC6F"/>
      </a:accent3>
      <a:accent4>
        <a:srgbClr val="9DA85B"/>
      </a:accent4>
      <a:accent5>
        <a:srgbClr val="B3A06C"/>
      </a:accent5>
      <a:accent6>
        <a:srgbClr val="CA8A6E"/>
      </a:accent6>
      <a:hlink>
        <a:srgbClr val="AE699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113</Words>
  <Application>Microsoft Office PowerPoint</Application>
  <PresentationFormat>Breedbeeld</PresentationFormat>
  <Paragraphs>51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Sitka Banner</vt:lpstr>
      <vt:lpstr>HeadlinesVTI</vt:lpstr>
      <vt:lpstr>GoOrNoGo presentatie</vt:lpstr>
      <vt:lpstr>inleiding</vt:lpstr>
      <vt:lpstr>Het idee</vt:lpstr>
      <vt:lpstr>vergelijkenis</vt:lpstr>
      <vt:lpstr>Tijd en logistiek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 Koper</cp:lastModifiedBy>
  <cp:revision>167</cp:revision>
  <dcterms:created xsi:type="dcterms:W3CDTF">2022-03-07T11:39:12Z</dcterms:created>
  <dcterms:modified xsi:type="dcterms:W3CDTF">2022-04-12T07:08:45Z</dcterms:modified>
</cp:coreProperties>
</file>