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3E7612-589D-418B-9F94-0335A268BB7C}" v="179" dt="2022-03-07T20:52:31.338"/>
    <p1510:client id="{8CD038AC-16ED-4643-8CAE-C4BF76CFF285}" v="889" dt="2022-03-07T21:25:50.136"/>
    <p1510:client id="{CCE25D03-7E28-4BC8-813C-F6AFAEA00175}" v="123" dt="2022-03-07T21:29:53.060"/>
    <p1510:client id="{D58AB085-A631-4C50-8D07-89D472E48EC3}" v="21" dt="2022-03-07T11:40:14.9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CAD865-2290-4BBE-9061-75C41BB2C6C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5CC3441-8371-40A3-B5AB-8AB0E9F818CF}">
      <dgm:prSet/>
      <dgm:spPr/>
      <dgm:t>
        <a:bodyPr/>
        <a:lstStyle/>
        <a:p>
          <a:r>
            <a:rPr lang="nl-NL" dirty="0"/>
            <a:t>Fruit ninja met hand tracking</a:t>
          </a:r>
        </a:p>
      </dgm:t>
    </dgm:pt>
    <dgm:pt modelId="{3708B1A2-7DC2-4C2A-8DE9-57203769EB58}" type="parTrans" cxnId="{9D1F07F7-329F-4E67-97EE-CFDD6B170156}">
      <dgm:prSet/>
      <dgm:spPr/>
      <dgm:t>
        <a:bodyPr/>
        <a:lstStyle/>
        <a:p>
          <a:endParaRPr lang="en-US"/>
        </a:p>
      </dgm:t>
    </dgm:pt>
    <dgm:pt modelId="{1FC375B2-A96D-4B69-807C-05DAB6293912}" type="sibTrans" cxnId="{9D1F07F7-329F-4E67-97EE-CFDD6B170156}">
      <dgm:prSet/>
      <dgm:spPr/>
      <dgm:t>
        <a:bodyPr/>
        <a:lstStyle/>
        <a:p>
          <a:endParaRPr lang="en-US"/>
        </a:p>
      </dgm:t>
    </dgm:pt>
    <dgm:pt modelId="{E2CAC17B-56E9-49D6-B894-F9E297E00902}">
      <dgm:prSet/>
      <dgm:spPr/>
      <dgm:t>
        <a:bodyPr/>
        <a:lstStyle/>
        <a:p>
          <a:r>
            <a:rPr lang="nl-NL" dirty="0"/>
            <a:t>Maken in unity</a:t>
          </a:r>
        </a:p>
      </dgm:t>
    </dgm:pt>
    <dgm:pt modelId="{1768F77D-E56F-4A70-AF0E-66BA587C8C0B}" type="parTrans" cxnId="{00567A4A-DF69-4102-9B73-EA9688A45870}">
      <dgm:prSet/>
      <dgm:spPr/>
      <dgm:t>
        <a:bodyPr/>
        <a:lstStyle/>
        <a:p>
          <a:endParaRPr lang="en-US"/>
        </a:p>
      </dgm:t>
    </dgm:pt>
    <dgm:pt modelId="{511651C9-76DE-4586-96A6-7768296477F7}" type="sibTrans" cxnId="{00567A4A-DF69-4102-9B73-EA9688A45870}">
      <dgm:prSet/>
      <dgm:spPr/>
      <dgm:t>
        <a:bodyPr/>
        <a:lstStyle/>
        <a:p>
          <a:endParaRPr lang="en-US"/>
        </a:p>
      </dgm:t>
    </dgm:pt>
    <dgm:pt modelId="{98F98FF9-F844-4E4B-AF64-0C6B25C09963}">
      <dgm:prSet phldr="0"/>
      <dgm:spPr/>
      <dgm:t>
        <a:bodyPr/>
        <a:lstStyle/>
        <a:p>
          <a:r>
            <a:rPr lang="nl-NL" dirty="0">
              <a:latin typeface="Sitka Banner"/>
            </a:rPr>
            <a:t>kinect</a:t>
          </a:r>
          <a:endParaRPr lang="nl-NL" dirty="0"/>
        </a:p>
      </dgm:t>
    </dgm:pt>
    <dgm:pt modelId="{10AC8C0F-2F27-4E45-8791-1F31E671BE51}" type="parTrans" cxnId="{52AC1F04-2961-45F5-A4B3-D39DD9BE11CA}">
      <dgm:prSet/>
      <dgm:spPr/>
      <dgm:t>
        <a:bodyPr/>
        <a:lstStyle/>
        <a:p>
          <a:endParaRPr lang="en-US"/>
        </a:p>
      </dgm:t>
    </dgm:pt>
    <dgm:pt modelId="{DBBCD7C7-5B35-4A1D-A723-44B2B5BA9021}" type="sibTrans" cxnId="{52AC1F04-2961-45F5-A4B3-D39DD9BE11CA}">
      <dgm:prSet/>
      <dgm:spPr/>
      <dgm:t>
        <a:bodyPr/>
        <a:lstStyle/>
        <a:p>
          <a:endParaRPr lang="en-US"/>
        </a:p>
      </dgm:t>
    </dgm:pt>
    <dgm:pt modelId="{3CEF04DB-FAA4-447D-B411-E24A28DCD6C1}">
      <dgm:prSet phldr="0"/>
      <dgm:spPr/>
      <dgm:t>
        <a:bodyPr/>
        <a:lstStyle/>
        <a:p>
          <a:pPr rtl="0"/>
          <a:r>
            <a:rPr lang="nl-NL" dirty="0">
              <a:latin typeface="Sitka Banner"/>
            </a:rPr>
            <a:t>Misschien vr element</a:t>
          </a:r>
          <a:endParaRPr lang="nl-NL" dirty="0"/>
        </a:p>
      </dgm:t>
    </dgm:pt>
    <dgm:pt modelId="{00ACC66F-31CD-41B8-8585-7AF651646BEB}" type="parTrans" cxnId="{9EAC7910-0CA0-4A74-8BAE-8288F214027D}">
      <dgm:prSet/>
      <dgm:spPr/>
      <dgm:t>
        <a:bodyPr/>
        <a:lstStyle/>
        <a:p>
          <a:endParaRPr lang="en-US"/>
        </a:p>
      </dgm:t>
    </dgm:pt>
    <dgm:pt modelId="{8E2D8133-9EC0-4BE0-AD8F-6944B7CBDFFA}" type="sibTrans" cxnId="{9EAC7910-0CA0-4A74-8BAE-8288F214027D}">
      <dgm:prSet/>
      <dgm:spPr/>
      <dgm:t>
        <a:bodyPr/>
        <a:lstStyle/>
        <a:p>
          <a:endParaRPr lang="en-US"/>
        </a:p>
      </dgm:t>
    </dgm:pt>
    <dgm:pt modelId="{C239A3A4-0338-4FC7-8CE1-AA8F5DCB5A9E}" type="pres">
      <dgm:prSet presAssocID="{CCCAD865-2290-4BBE-9061-75C41BB2C6CE}" presName="linear" presStyleCnt="0">
        <dgm:presLayoutVars>
          <dgm:animLvl val="lvl"/>
          <dgm:resizeHandles val="exact"/>
        </dgm:presLayoutVars>
      </dgm:prSet>
      <dgm:spPr/>
    </dgm:pt>
    <dgm:pt modelId="{D0E70C79-0245-48EE-B293-6160EAB1ABAE}" type="pres">
      <dgm:prSet presAssocID="{15CC3441-8371-40A3-B5AB-8AB0E9F818C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824EB31-1CE0-40F5-B76A-E18EAD50DB5C}" type="pres">
      <dgm:prSet presAssocID="{1FC375B2-A96D-4B69-807C-05DAB6293912}" presName="spacer" presStyleCnt="0"/>
      <dgm:spPr/>
    </dgm:pt>
    <dgm:pt modelId="{9A3C0E02-67B5-41AA-942C-16B22CFA34F4}" type="pres">
      <dgm:prSet presAssocID="{E2CAC17B-56E9-49D6-B894-F9E297E0090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FF1C744-E1A8-475B-A7BF-0FF2A20B7E6F}" type="pres">
      <dgm:prSet presAssocID="{511651C9-76DE-4586-96A6-7768296477F7}" presName="spacer" presStyleCnt="0"/>
      <dgm:spPr/>
    </dgm:pt>
    <dgm:pt modelId="{5C2C069D-ED7B-41F3-B79C-99979A5F821B}" type="pres">
      <dgm:prSet presAssocID="{98F98FF9-F844-4E4B-AF64-0C6B25C0996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4F3CD4B-8455-435C-9F06-0147B777C5C7}" type="pres">
      <dgm:prSet presAssocID="{DBBCD7C7-5B35-4A1D-A723-44B2B5BA9021}" presName="spacer" presStyleCnt="0"/>
      <dgm:spPr/>
    </dgm:pt>
    <dgm:pt modelId="{EE36554B-E92E-49D5-B7C1-631F8EE539FC}" type="pres">
      <dgm:prSet presAssocID="{3CEF04DB-FAA4-447D-B411-E24A28DCD6C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2AC1F04-2961-45F5-A4B3-D39DD9BE11CA}" srcId="{CCCAD865-2290-4BBE-9061-75C41BB2C6CE}" destId="{98F98FF9-F844-4E4B-AF64-0C6B25C09963}" srcOrd="2" destOrd="0" parTransId="{10AC8C0F-2F27-4E45-8791-1F31E671BE51}" sibTransId="{DBBCD7C7-5B35-4A1D-A723-44B2B5BA9021}"/>
    <dgm:cxn modelId="{9EAC7910-0CA0-4A74-8BAE-8288F214027D}" srcId="{CCCAD865-2290-4BBE-9061-75C41BB2C6CE}" destId="{3CEF04DB-FAA4-447D-B411-E24A28DCD6C1}" srcOrd="3" destOrd="0" parTransId="{00ACC66F-31CD-41B8-8585-7AF651646BEB}" sibTransId="{8E2D8133-9EC0-4BE0-AD8F-6944B7CBDFFA}"/>
    <dgm:cxn modelId="{C6B37836-B66D-47F2-A22E-8CA59F2F65BF}" type="presOf" srcId="{3CEF04DB-FAA4-447D-B411-E24A28DCD6C1}" destId="{EE36554B-E92E-49D5-B7C1-631F8EE539FC}" srcOrd="0" destOrd="0" presId="urn:microsoft.com/office/officeart/2005/8/layout/vList2"/>
    <dgm:cxn modelId="{CD1B6C39-5034-4CB3-BB7B-90CC4AE76FD0}" type="presOf" srcId="{98F98FF9-F844-4E4B-AF64-0C6B25C09963}" destId="{5C2C069D-ED7B-41F3-B79C-99979A5F821B}" srcOrd="0" destOrd="0" presId="urn:microsoft.com/office/officeart/2005/8/layout/vList2"/>
    <dgm:cxn modelId="{E51C3A60-E544-4DC5-8EFD-D10859ACC957}" type="presOf" srcId="{E2CAC17B-56E9-49D6-B894-F9E297E00902}" destId="{9A3C0E02-67B5-41AA-942C-16B22CFA34F4}" srcOrd="0" destOrd="0" presId="urn:microsoft.com/office/officeart/2005/8/layout/vList2"/>
    <dgm:cxn modelId="{00567A4A-DF69-4102-9B73-EA9688A45870}" srcId="{CCCAD865-2290-4BBE-9061-75C41BB2C6CE}" destId="{E2CAC17B-56E9-49D6-B894-F9E297E00902}" srcOrd="1" destOrd="0" parTransId="{1768F77D-E56F-4A70-AF0E-66BA587C8C0B}" sibTransId="{511651C9-76DE-4586-96A6-7768296477F7}"/>
    <dgm:cxn modelId="{CB20D387-FF55-4425-BC35-C2EAAC853447}" type="presOf" srcId="{15CC3441-8371-40A3-B5AB-8AB0E9F818CF}" destId="{D0E70C79-0245-48EE-B293-6160EAB1ABAE}" srcOrd="0" destOrd="0" presId="urn:microsoft.com/office/officeart/2005/8/layout/vList2"/>
    <dgm:cxn modelId="{3C715CB4-C2C6-402A-91AF-6EE9C06CBC71}" type="presOf" srcId="{CCCAD865-2290-4BBE-9061-75C41BB2C6CE}" destId="{C239A3A4-0338-4FC7-8CE1-AA8F5DCB5A9E}" srcOrd="0" destOrd="0" presId="urn:microsoft.com/office/officeart/2005/8/layout/vList2"/>
    <dgm:cxn modelId="{9D1F07F7-329F-4E67-97EE-CFDD6B170156}" srcId="{CCCAD865-2290-4BBE-9061-75C41BB2C6CE}" destId="{15CC3441-8371-40A3-B5AB-8AB0E9F818CF}" srcOrd="0" destOrd="0" parTransId="{3708B1A2-7DC2-4C2A-8DE9-57203769EB58}" sibTransId="{1FC375B2-A96D-4B69-807C-05DAB6293912}"/>
    <dgm:cxn modelId="{D43A24AF-BD1A-468E-9E41-059993ABD2F7}" type="presParOf" srcId="{C239A3A4-0338-4FC7-8CE1-AA8F5DCB5A9E}" destId="{D0E70C79-0245-48EE-B293-6160EAB1ABAE}" srcOrd="0" destOrd="0" presId="urn:microsoft.com/office/officeart/2005/8/layout/vList2"/>
    <dgm:cxn modelId="{724C38D4-DEB5-4508-B26A-2D144A0021F4}" type="presParOf" srcId="{C239A3A4-0338-4FC7-8CE1-AA8F5DCB5A9E}" destId="{2824EB31-1CE0-40F5-B76A-E18EAD50DB5C}" srcOrd="1" destOrd="0" presId="urn:microsoft.com/office/officeart/2005/8/layout/vList2"/>
    <dgm:cxn modelId="{AC8F6726-4121-4D17-AD62-3B6C25FF9D1E}" type="presParOf" srcId="{C239A3A4-0338-4FC7-8CE1-AA8F5DCB5A9E}" destId="{9A3C0E02-67B5-41AA-942C-16B22CFA34F4}" srcOrd="2" destOrd="0" presId="urn:microsoft.com/office/officeart/2005/8/layout/vList2"/>
    <dgm:cxn modelId="{9E1B1B31-741E-4739-8948-7026102F9133}" type="presParOf" srcId="{C239A3A4-0338-4FC7-8CE1-AA8F5DCB5A9E}" destId="{BFF1C744-E1A8-475B-A7BF-0FF2A20B7E6F}" srcOrd="3" destOrd="0" presId="urn:microsoft.com/office/officeart/2005/8/layout/vList2"/>
    <dgm:cxn modelId="{60E90318-1498-4072-8D92-C99F52392CBD}" type="presParOf" srcId="{C239A3A4-0338-4FC7-8CE1-AA8F5DCB5A9E}" destId="{5C2C069D-ED7B-41F3-B79C-99979A5F821B}" srcOrd="4" destOrd="0" presId="urn:microsoft.com/office/officeart/2005/8/layout/vList2"/>
    <dgm:cxn modelId="{A57259E2-7CE8-4F5F-99E4-5CCDE66A2134}" type="presParOf" srcId="{C239A3A4-0338-4FC7-8CE1-AA8F5DCB5A9E}" destId="{E4F3CD4B-8455-435C-9F06-0147B777C5C7}" srcOrd="5" destOrd="0" presId="urn:microsoft.com/office/officeart/2005/8/layout/vList2"/>
    <dgm:cxn modelId="{187D2ADE-2FB9-44B8-995D-5745EBB09B7E}" type="presParOf" srcId="{C239A3A4-0338-4FC7-8CE1-AA8F5DCB5A9E}" destId="{EE36554B-E92E-49D5-B7C1-631F8EE539F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E70C79-0245-48EE-B293-6160EAB1ABAE}">
      <dsp:nvSpPr>
        <dsp:cNvPr id="0" name=""/>
        <dsp:cNvSpPr/>
      </dsp:nvSpPr>
      <dsp:spPr>
        <a:xfrm>
          <a:off x="0" y="768597"/>
          <a:ext cx="5664038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200" kern="1200" dirty="0"/>
            <a:t>Fruit ninja met hand tracking</a:t>
          </a:r>
        </a:p>
      </dsp:txBody>
      <dsp:txXfrm>
        <a:off x="38638" y="807235"/>
        <a:ext cx="5586762" cy="714229"/>
      </dsp:txXfrm>
    </dsp:sp>
    <dsp:sp modelId="{9A3C0E02-67B5-41AA-942C-16B22CFA34F4}">
      <dsp:nvSpPr>
        <dsp:cNvPr id="0" name=""/>
        <dsp:cNvSpPr/>
      </dsp:nvSpPr>
      <dsp:spPr>
        <a:xfrm>
          <a:off x="0" y="1652262"/>
          <a:ext cx="5664038" cy="791505"/>
        </a:xfrm>
        <a:prstGeom prst="roundRect">
          <a:avLst/>
        </a:prstGeom>
        <a:solidFill>
          <a:schemeClr val="accent5">
            <a:hueOff val="-513656"/>
            <a:satOff val="4875"/>
            <a:lumOff val="16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200" kern="1200" dirty="0"/>
            <a:t>Maken in unity</a:t>
          </a:r>
        </a:p>
      </dsp:txBody>
      <dsp:txXfrm>
        <a:off x="38638" y="1690900"/>
        <a:ext cx="5586762" cy="714229"/>
      </dsp:txXfrm>
    </dsp:sp>
    <dsp:sp modelId="{5C2C069D-ED7B-41F3-B79C-99979A5F821B}">
      <dsp:nvSpPr>
        <dsp:cNvPr id="0" name=""/>
        <dsp:cNvSpPr/>
      </dsp:nvSpPr>
      <dsp:spPr>
        <a:xfrm>
          <a:off x="0" y="2535927"/>
          <a:ext cx="5664038" cy="791505"/>
        </a:xfrm>
        <a:prstGeom prst="roundRect">
          <a:avLst/>
        </a:prstGeom>
        <a:solidFill>
          <a:schemeClr val="accent5">
            <a:hueOff val="-1027311"/>
            <a:satOff val="9750"/>
            <a:lumOff val="32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200" kern="1200" dirty="0">
              <a:latin typeface="Sitka Banner"/>
            </a:rPr>
            <a:t>kinect</a:t>
          </a:r>
          <a:endParaRPr lang="nl-NL" sz="3200" kern="1200" dirty="0"/>
        </a:p>
      </dsp:txBody>
      <dsp:txXfrm>
        <a:off x="38638" y="2574565"/>
        <a:ext cx="5586762" cy="714229"/>
      </dsp:txXfrm>
    </dsp:sp>
    <dsp:sp modelId="{EE36554B-E92E-49D5-B7C1-631F8EE539FC}">
      <dsp:nvSpPr>
        <dsp:cNvPr id="0" name=""/>
        <dsp:cNvSpPr/>
      </dsp:nvSpPr>
      <dsp:spPr>
        <a:xfrm>
          <a:off x="0" y="3419592"/>
          <a:ext cx="5664038" cy="791505"/>
        </a:xfrm>
        <a:prstGeom prst="roundRect">
          <a:avLst/>
        </a:prstGeom>
        <a:solidFill>
          <a:schemeClr val="accent5">
            <a:hueOff val="-1540967"/>
            <a:satOff val="14625"/>
            <a:lumOff val="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200" kern="1200" dirty="0">
              <a:latin typeface="Sitka Banner"/>
            </a:rPr>
            <a:t>Misschien vr element</a:t>
          </a:r>
          <a:endParaRPr lang="nl-NL" sz="3200" kern="1200" dirty="0"/>
        </a:p>
      </dsp:txBody>
      <dsp:txXfrm>
        <a:off x="38638" y="3458230"/>
        <a:ext cx="5586762" cy="71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46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36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201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1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7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38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30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22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00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4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01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8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78991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de-DE" sz="6000">
                <a:cs typeface="Calibri Light"/>
              </a:rPr>
              <a:t>GoOrNoGo</a:t>
            </a:r>
            <a:br>
              <a:rPr lang="de-DE" sz="6000">
                <a:cs typeface="Calibri Light"/>
              </a:rPr>
            </a:br>
            <a:r>
              <a:rPr lang="de-DE" sz="6000">
                <a:cs typeface="Calibri Light"/>
              </a:rPr>
              <a:t>presentatie</a:t>
            </a:r>
            <a:endParaRPr lang="de-DE" sz="600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078992" y="4876803"/>
            <a:ext cx="5364936" cy="9098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Door Thom Koper</a:t>
            </a:r>
            <a:endParaRPr lang="de-DE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D6C9B99-4844-4994-AE3C-5C6F7FE3C0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31" r="21849" b="-5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6E4A9A-56A8-4DAA-81DC-F4484017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1063256"/>
            <a:ext cx="3866215" cy="4450575"/>
          </a:xfrm>
        </p:spPr>
        <p:txBody>
          <a:bodyPr>
            <a:normAutofit/>
          </a:bodyPr>
          <a:lstStyle/>
          <a:p>
            <a:r>
              <a:rPr lang="en-US" dirty="0" err="1"/>
              <a:t>inleiding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C629AF8A-C09C-4B6F-B505-26D1FD0FB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2998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55B2D-FF0B-4919-8BC9-9C4D4E77A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732" y="1063256"/>
            <a:ext cx="6155267" cy="44505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Het idee</a:t>
            </a:r>
          </a:p>
          <a:p>
            <a:r>
              <a:rPr lang="en-US" dirty="0" err="1"/>
              <a:t>Vergelijkenissen</a:t>
            </a:r>
          </a:p>
          <a:p>
            <a:r>
              <a:rPr lang="en-US" dirty="0" err="1"/>
              <a:t>Tijd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logistiek</a:t>
            </a:r>
          </a:p>
          <a:p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0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C6CAA-CABA-49EB-A025-9515938DB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5"/>
            <a:ext cx="3122148" cy="4807541"/>
          </a:xfrm>
        </p:spPr>
        <p:txBody>
          <a:bodyPr>
            <a:normAutofit/>
          </a:bodyPr>
          <a:lstStyle/>
          <a:p>
            <a:r>
              <a:rPr lang="en-US" dirty="0"/>
              <a:t>Het idee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BB25A96-E96A-4D45-AA98-5275E81FA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6956" y="0"/>
            <a:ext cx="7615044" cy="6858000"/>
          </a:xfrm>
          <a:custGeom>
            <a:avLst/>
            <a:gdLst>
              <a:gd name="connsiteX0" fmla="*/ 2017353 w 7615044"/>
              <a:gd name="connsiteY0" fmla="*/ 0 h 6858000"/>
              <a:gd name="connsiteX1" fmla="*/ 3903088 w 7615044"/>
              <a:gd name="connsiteY1" fmla="*/ 0 h 6858000"/>
              <a:gd name="connsiteX2" fmla="*/ 5215066 w 7615044"/>
              <a:gd name="connsiteY2" fmla="*/ 0 h 6858000"/>
              <a:gd name="connsiteX3" fmla="*/ 7615044 w 7615044"/>
              <a:gd name="connsiteY3" fmla="*/ 0 h 6858000"/>
              <a:gd name="connsiteX4" fmla="*/ 7615044 w 7615044"/>
              <a:gd name="connsiteY4" fmla="*/ 6858000 h 6858000"/>
              <a:gd name="connsiteX5" fmla="*/ 5215066 w 7615044"/>
              <a:gd name="connsiteY5" fmla="*/ 6858000 h 6858000"/>
              <a:gd name="connsiteX6" fmla="*/ 3903088 w 7615044"/>
              <a:gd name="connsiteY6" fmla="*/ 6858000 h 6858000"/>
              <a:gd name="connsiteX7" fmla="*/ 1292431 w 7615044"/>
              <a:gd name="connsiteY7" fmla="*/ 6858000 h 6858000"/>
              <a:gd name="connsiteX8" fmla="*/ 1012702 w 7615044"/>
              <a:gd name="connsiteY8" fmla="*/ 6549681 h 6858000"/>
              <a:gd name="connsiteX9" fmla="*/ 0 w 7615044"/>
              <a:gd name="connsiteY9" fmla="*/ 3723759 h 6858000"/>
              <a:gd name="connsiteX10" fmla="*/ 1955279 w 7615044"/>
              <a:gd name="connsiteY10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15044" h="6858000">
                <a:moveTo>
                  <a:pt x="2017353" y="0"/>
                </a:moveTo>
                <a:lnTo>
                  <a:pt x="3903088" y="0"/>
                </a:lnTo>
                <a:lnTo>
                  <a:pt x="5215066" y="0"/>
                </a:lnTo>
                <a:lnTo>
                  <a:pt x="7615044" y="0"/>
                </a:lnTo>
                <a:lnTo>
                  <a:pt x="7615044" y="6858000"/>
                </a:lnTo>
                <a:lnTo>
                  <a:pt x="5215066" y="6858000"/>
                </a:lnTo>
                <a:lnTo>
                  <a:pt x="3903088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4D4E1E-0380-44C1-932A-1EDC10E78F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017849"/>
              </p:ext>
            </p:extLst>
          </p:nvPr>
        </p:nvGraphicFramePr>
        <p:xfrm>
          <a:off x="5765962" y="972642"/>
          <a:ext cx="5664038" cy="4979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962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6E78A-5FA0-4F56-8922-DF0941FF0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882" y="58975"/>
            <a:ext cx="11043754" cy="59932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vergelijkenis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45D10A7-A745-4AFC-ADC0-D382BF84C5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095432"/>
              </p:ext>
            </p:extLst>
          </p:nvPr>
        </p:nvGraphicFramePr>
        <p:xfrm>
          <a:off x="575929" y="815163"/>
          <a:ext cx="10897158" cy="5951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2386">
                  <a:extLst>
                    <a:ext uri="{9D8B030D-6E8A-4147-A177-3AD203B41FA5}">
                      <a16:colId xmlns:a16="http://schemas.microsoft.com/office/drawing/2014/main" val="440668601"/>
                    </a:ext>
                  </a:extLst>
                </a:gridCol>
                <a:gridCol w="3632386">
                  <a:extLst>
                    <a:ext uri="{9D8B030D-6E8A-4147-A177-3AD203B41FA5}">
                      <a16:colId xmlns:a16="http://schemas.microsoft.com/office/drawing/2014/main" val="167308846"/>
                    </a:ext>
                  </a:extLst>
                </a:gridCol>
                <a:gridCol w="3632386">
                  <a:extLst>
                    <a:ext uri="{9D8B030D-6E8A-4147-A177-3AD203B41FA5}">
                      <a16:colId xmlns:a16="http://schemas.microsoft.com/office/drawing/2014/main" val="426086614"/>
                    </a:ext>
                  </a:extLst>
                </a:gridCol>
              </a:tblGrid>
              <a:tr h="1014111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dirty="0"/>
                        <a:t>            devices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dirty="0"/>
                        <a:t>                            +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dirty="0"/>
                        <a:t>                            -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539528"/>
                  </a:ext>
                </a:extLst>
              </a:tr>
              <a:tr h="1386640"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dirty="0" err="1"/>
                        <a:t>leapmotion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/>
                        <a:t>Accurate tracking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/>
                        <a:t>Mountable op </a:t>
                      </a:r>
                      <a:r>
                        <a:rPr lang="en-US" dirty="0" err="1"/>
                        <a:t>een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vr</a:t>
                      </a:r>
                      <a:endParaRPr lang="en-US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/>
                        <a:t>Small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/>
                        <a:t>Goede 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uitgebreid</a:t>
                      </a:r>
                      <a:endParaRPr lang="en-US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/>
                        <a:t>Hand motions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/>
                        <a:t>Duur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 err="1"/>
                        <a:t>Niet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beschikbaar</a:t>
                      </a:r>
                      <a:endParaRPr lang="en-US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337314"/>
                  </a:ext>
                </a:extLst>
              </a:tr>
              <a:tr h="1893691"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dirty="0" err="1"/>
                        <a:t>kinect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dirty="0" err="1"/>
                        <a:t>Redelijke</a:t>
                      </a:r>
                      <a:r>
                        <a:rPr lang="en-US" dirty="0"/>
                        <a:t> tracking</a:t>
                      </a: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US" dirty="0" err="1"/>
                        <a:t>Makkelijk</a:t>
                      </a:r>
                      <a:r>
                        <a:rPr lang="en-US" dirty="0"/>
                        <a:t> op </a:t>
                      </a:r>
                      <a:r>
                        <a:rPr lang="en-US" dirty="0" err="1"/>
                        <a:t>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zetten</a:t>
                      </a:r>
                      <a:endParaRPr lang="en-US" dirty="0"/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US" dirty="0"/>
                        <a:t>Goede 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 die </a:t>
                      </a:r>
                      <a:r>
                        <a:rPr lang="en-US" dirty="0" err="1"/>
                        <a:t>makkelijk</a:t>
                      </a:r>
                      <a:r>
                        <a:rPr lang="en-US" dirty="0"/>
                        <a:t> is </a:t>
                      </a:r>
                      <a:r>
                        <a:rPr lang="en-US" dirty="0" err="1"/>
                        <a:t>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gebruiken</a:t>
                      </a:r>
                      <a:endParaRPr lang="en-US" dirty="0"/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Full body tracking</a:t>
                      </a: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US" sz="1800" b="0" i="0" u="none" strike="noStrike" noProof="0" dirty="0" err="1">
                          <a:latin typeface="Avenir Next LT Pro"/>
                        </a:rPr>
                        <a:t>Redelijke</a:t>
                      </a:r>
                      <a:r>
                        <a:rPr lang="en-US" sz="1800" b="0" i="0" u="none" strike="noStrike" noProof="0" dirty="0">
                          <a:latin typeface="Avenir Next LT Pro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latin typeface="Avenir Next LT Pro"/>
                        </a:rPr>
                        <a:t>prijs</a:t>
                      </a: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Leer er </a:t>
                      </a:r>
                      <a:r>
                        <a:rPr lang="en-US" sz="1800" b="0" i="0" u="none" strike="noStrike" noProof="0" dirty="0" err="1">
                          <a:latin typeface="Avenir Next LT Pro"/>
                        </a:rPr>
                        <a:t>veel</a:t>
                      </a:r>
                      <a:r>
                        <a:rPr lang="en-US" sz="1800" b="0" i="0" u="none" strike="noStrike" noProof="0" dirty="0">
                          <a:latin typeface="Avenir Next LT Pro"/>
                        </a:rPr>
                        <a:t> van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/>
                        <a:t>Kost geld</a:t>
                      </a:r>
                      <a:endParaRPr lang="en-US" dirty="0" err="1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/>
                        <a:t>Moet </a:t>
                      </a:r>
                      <a:r>
                        <a:rPr lang="en-US" dirty="0" err="1"/>
                        <a:t>aan</a:t>
                      </a:r>
                      <a:r>
                        <a:rPr lang="en-US" dirty="0"/>
                        <a:t> laptop vast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264536"/>
                  </a:ext>
                </a:extLst>
              </a:tr>
              <a:tr h="1386640"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dirty="0"/>
                        <a:t>camera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err="1"/>
                        <a:t>Genoeg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sdk's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beschikbaar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 err="1"/>
                        <a:t>veel</a:t>
                      </a:r>
                      <a:r>
                        <a:rPr lang="en-US" dirty="0"/>
                        <a:t> </a:t>
                      </a:r>
                      <a:r>
                        <a:rPr lang="en-US" dirty="0" err="1"/>
                        <a:t>documentatie</a:t>
                      </a:r>
                      <a:endParaRPr lang="en-US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/>
                        <a:t>Veel solutions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 err="1"/>
                        <a:t>goedkoop</a:t>
                      </a:r>
                      <a:endParaRPr lang="en-US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 err="1"/>
                        <a:t>Altijd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bij</a:t>
                      </a:r>
                      <a:r>
                        <a:rPr lang="en-US" dirty="0"/>
                        <a:t> je 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759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426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935F-0FB4-430A-BA68-B12DE75D8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Tijd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logistiek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7ED5-E1FF-4F02-BE63-094EAC891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Kinect van school of </a:t>
            </a: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bestellen</a:t>
            </a:r>
          </a:p>
          <a:p>
            <a:r>
              <a:rPr lang="en-US" dirty="0"/>
              <a:t>1 tot 2 </a:t>
            </a:r>
            <a:r>
              <a:rPr lang="en-US" dirty="0" err="1"/>
              <a:t>weken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kinect</a:t>
            </a:r>
            <a:r>
              <a:rPr lang="en-US" dirty="0"/>
              <a:t> </a:t>
            </a:r>
            <a:r>
              <a:rPr lang="en-US" dirty="0" err="1"/>
              <a:t>sdk</a:t>
            </a:r>
            <a:r>
              <a:rPr lang="en-US" dirty="0"/>
              <a:t> </a:t>
            </a:r>
            <a:r>
              <a:rPr lang="en-US" dirty="0" err="1"/>
              <a:t>leren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test project</a:t>
            </a:r>
          </a:p>
          <a:p>
            <a:r>
              <a:rPr lang="en-US" dirty="0" err="1"/>
              <a:t>Daarna</a:t>
            </a:r>
            <a:r>
              <a:rPr lang="en-US" dirty="0"/>
              <a:t> vol </a:t>
            </a:r>
            <a:r>
              <a:rPr lang="en-US" dirty="0" err="1"/>
              <a:t>aan</a:t>
            </a:r>
            <a:r>
              <a:rPr lang="en-US" dirty="0"/>
              <a:t> de </a:t>
            </a:r>
            <a:r>
              <a:rPr lang="en-US" dirty="0" err="1"/>
              <a:t>bak</a:t>
            </a:r>
            <a:r>
              <a:rPr lang="en-US" dirty="0"/>
              <a:t> met de game </a:t>
            </a:r>
            <a:r>
              <a:rPr lang="en-US" dirty="0" err="1"/>
              <a:t>zelf</a:t>
            </a:r>
          </a:p>
        </p:txBody>
      </p:sp>
    </p:spTree>
    <p:extLst>
      <p:ext uri="{BB962C8B-B14F-4D97-AF65-F5344CB8AC3E}">
        <p14:creationId xmlns:p14="http://schemas.microsoft.com/office/powerpoint/2010/main" val="821883736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LightSeedLeftStep">
      <a:dk1>
        <a:srgbClr val="000000"/>
      </a:dk1>
      <a:lt1>
        <a:srgbClr val="FFFFFF"/>
      </a:lt1>
      <a:dk2>
        <a:srgbClr val="3A3521"/>
      </a:dk2>
      <a:lt2>
        <a:srgbClr val="E8E2E6"/>
      </a:lt2>
      <a:accent1>
        <a:srgbClr val="6CAF86"/>
      </a:accent1>
      <a:accent2>
        <a:srgbClr val="63B261"/>
      </a:accent2>
      <a:accent3>
        <a:srgbClr val="8AAC6F"/>
      </a:accent3>
      <a:accent4>
        <a:srgbClr val="9DA85B"/>
      </a:accent4>
      <a:accent5>
        <a:srgbClr val="B3A06C"/>
      </a:accent5>
      <a:accent6>
        <a:srgbClr val="CA8A6E"/>
      </a:accent6>
      <a:hlink>
        <a:srgbClr val="AE6993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HeadlinesVTI</vt:lpstr>
      <vt:lpstr>GoOrNoGo presentatie</vt:lpstr>
      <vt:lpstr>inleiding</vt:lpstr>
      <vt:lpstr>Het idee</vt:lpstr>
      <vt:lpstr>vergelijkenis</vt:lpstr>
      <vt:lpstr>Tijd en logistiek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164</cp:revision>
  <dcterms:created xsi:type="dcterms:W3CDTF">2022-03-07T11:39:12Z</dcterms:created>
  <dcterms:modified xsi:type="dcterms:W3CDTF">2022-03-07T21:30:01Z</dcterms:modified>
</cp:coreProperties>
</file>