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7" r:id="rId4"/>
  </p:sldMasterIdLst>
  <p:notesMasterIdLst>
    <p:notesMasterId r:id="rId12"/>
  </p:notesMasterIdLst>
  <p:handoutMasterIdLst>
    <p:handoutMasterId r:id="rId13"/>
  </p:handoutMasterIdLst>
  <p:sldIdLst>
    <p:sldId id="305" r:id="rId5"/>
    <p:sldId id="313" r:id="rId6"/>
    <p:sldId id="314" r:id="rId7"/>
    <p:sldId id="318" r:id="rId8"/>
    <p:sldId id="315" r:id="rId9"/>
    <p:sldId id="316" r:id="rId10"/>
    <p:sldId id="319" r:id="rId11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SBB" pitchFamily="2" charset="0"/>
      <p:regular r:id="rId18"/>
      <p:bold r:id="rId19"/>
      <p:italic r:id="rId20"/>
    </p:embeddedFont>
    <p:embeddedFont>
      <p:font typeface="SBB Light" pitchFamily="2" charset="0"/>
      <p:regular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örlin Oliver (KOM-MF-CID)" initials="SO(" lastIdx="3" clrIdx="0">
    <p:extLst>
      <p:ext uri="{19B8F6BF-5375-455C-9EA6-DF929625EA0E}">
        <p15:presenceInfo xmlns:p15="http://schemas.microsoft.com/office/powerpoint/2012/main" userId="S::oliver.schoerlin@sbb.ch::71fca3ee-fd40-4e09-8188-16ddd74b94a4" providerId="AD"/>
      </p:ext>
    </p:extLst>
  </p:cmAuthor>
  <p:cmAuthor id="2" name="Danzeisen Nicole (KOM-MF-CID)" initials="DN(" lastIdx="25" clrIdx="1">
    <p:extLst>
      <p:ext uri="{19B8F6BF-5375-455C-9EA6-DF929625EA0E}">
        <p15:presenceInfo xmlns:p15="http://schemas.microsoft.com/office/powerpoint/2012/main" userId="S::nicole.danzeisen@sbb.ch::9522a91c-9175-43bd-a27e-4d17aecd27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5A5A5A"/>
    <a:srgbClr val="FFFFFF"/>
    <a:srgbClr val="8D8D8D"/>
    <a:srgbClr val="E5E5E5"/>
    <a:srgbClr val="FBAE40"/>
    <a:srgbClr val="A8A8A8"/>
    <a:srgbClr val="F27E00"/>
    <a:srgbClr val="00973B"/>
    <a:srgbClr val="FFD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7440" autoAdjust="0"/>
  </p:normalViewPr>
  <p:slideViewPr>
    <p:cSldViewPr showGuides="1">
      <p:cViewPr varScale="1">
        <p:scale>
          <a:sx n="103" d="100"/>
          <a:sy n="103" d="100"/>
        </p:scale>
        <p:origin x="144" y="618"/>
      </p:cViewPr>
      <p:guideLst/>
    </p:cSldViewPr>
  </p:slideViewPr>
  <p:outlineViewPr>
    <p:cViewPr>
      <p:scale>
        <a:sx n="33" d="100"/>
        <a:sy n="33" d="100"/>
      </p:scale>
      <p:origin x="0" y="-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109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25.02.2021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25.02.2021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SBB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FC59C7-5313-481E-9BD9-0BB395093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146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E6C4-0C31-4575-9A59-D685A98A87F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040360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3" userDrawn="1">
          <p15:clr>
            <a:srgbClr val="FBAE40"/>
          </p15:clr>
        </p15:guide>
        <p15:guide id="2" orient="horz" pos="1228" userDrawn="1">
          <p15:clr>
            <a:srgbClr val="FBAE40"/>
          </p15:clr>
        </p15:guide>
        <p15:guide id="3" pos="932" userDrawn="1">
          <p15:clr>
            <a:srgbClr val="FBAE40"/>
          </p15:clr>
        </p15:guide>
        <p15:guide id="4" pos="6745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A4905AD-A233-4987-BCB0-879019B593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1949450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4088-738D-4F0C-8C90-184A5F788505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F11053E-81B7-4186-9FFA-9CB036BA38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5900" indent="-2159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B4E90F-33B6-4714-8C8A-C32FF30726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004163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36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0" userDrawn="1">
          <p15:clr>
            <a:srgbClr val="FBAE40"/>
          </p15:clr>
        </p15:guide>
        <p15:guide id="2" pos="3664" userDrawn="1">
          <p15:clr>
            <a:srgbClr val="FBAE40"/>
          </p15:clr>
        </p15:guide>
        <p15:guide id="4" pos="932" userDrawn="1">
          <p15:clr>
            <a:srgbClr val="FBAE40"/>
          </p15:clr>
        </p15:guide>
        <p15:guide id="5" orient="horz" pos="1228" userDrawn="1">
          <p15:clr>
            <a:srgbClr val="FBAE40"/>
          </p15:clr>
        </p15:guide>
        <p15:guide id="6" orient="horz" pos="4043" userDrawn="1">
          <p15:clr>
            <a:srgbClr val="FBAE40"/>
          </p15:clr>
        </p15:guide>
        <p15:guide id="7" pos="7336" userDrawn="1">
          <p15:clr>
            <a:srgbClr val="FBAE40"/>
          </p15:clr>
        </p15:guide>
        <p15:guide id="8" pos="6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A4905AD-A233-4987-BCB0-879019B593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1949450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4088-738D-4F0C-8C90-184A5F788505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F11053E-81B7-4186-9FFA-9CB036BA38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5900" indent="-2159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D985BB-18B6-4513-922A-3940D91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015412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70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0">
          <p15:clr>
            <a:srgbClr val="FBAE40"/>
          </p15:clr>
        </p15:guide>
        <p15:guide id="2" pos="3664">
          <p15:clr>
            <a:srgbClr val="FBAE40"/>
          </p15:clr>
        </p15:guide>
        <p15:guide id="3" pos="6616">
          <p15:clr>
            <a:srgbClr val="FBAE40"/>
          </p15:clr>
        </p15:guide>
        <p15:guide id="4" pos="932">
          <p15:clr>
            <a:srgbClr val="FBAE40"/>
          </p15:clr>
        </p15:guide>
        <p15:guide id="5" orient="horz" pos="1228" userDrawn="1">
          <p15:clr>
            <a:srgbClr val="FBAE40"/>
          </p15:clr>
        </p15:guide>
        <p15:guide id="6" orient="horz" pos="4043">
          <p15:clr>
            <a:srgbClr val="FBAE40"/>
          </p15:clr>
        </p15:guide>
        <p15:guide id="7" pos="7336">
          <p15:clr>
            <a:srgbClr val="FBAE40"/>
          </p15:clr>
        </p15:guide>
        <p15:guide id="8" pos="3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BBD-E33C-4E0D-BEAA-05F39FCC7A12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D1D70FF-B73A-44D8-AF52-B86C90DE41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67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296DA4F-01FE-48FF-9EB9-85CF5BF01B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039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05EF66CD-E082-4DD4-AF19-1277D4B0BA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411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1E2109-7BFC-4F17-81BF-01827EE4C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338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" userDrawn="1">
          <p15:clr>
            <a:srgbClr val="FBAE40"/>
          </p15:clr>
        </p15:guide>
        <p15:guide id="2" pos="2630" userDrawn="1">
          <p15:clr>
            <a:srgbClr val="FBAE40"/>
          </p15:clr>
        </p15:guide>
        <p15:guide id="3" pos="4979" userDrawn="1">
          <p15:clr>
            <a:srgbClr val="FBAE40"/>
          </p15:clr>
        </p15:guide>
        <p15:guide id="4" pos="5063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2706" userDrawn="1">
          <p15:clr>
            <a:srgbClr val="FBAE40"/>
          </p15:clr>
        </p15:guide>
        <p15:guide id="7" orient="horz" pos="4043" userDrawn="1">
          <p15:clr>
            <a:srgbClr val="FBAE40"/>
          </p15:clr>
        </p15:guide>
        <p15:guide id="8" orient="horz" pos="122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9306-0AA9-4524-9D9F-BF111CB62962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8517FB4-1478-449A-B35A-0071DA5D76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6738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1A4ABB4F-2517-43F4-A0FC-DCE0C692E8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78201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722827A8-E258-45E5-8ABC-AE4AE85283F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89664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9B3F32E6-2F69-44D2-83C6-CD6AA4BEDA9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01126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C29E0-21E5-4AA6-86AE-F91A144051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957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">
          <p15:clr>
            <a:srgbClr val="FBAE40"/>
          </p15:clr>
        </p15:guide>
        <p15:guide id="2" pos="7336" userDrawn="1">
          <p15:clr>
            <a:srgbClr val="FBAE40"/>
          </p15:clr>
        </p15:guide>
        <p15:guide id="3" pos="566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793" userDrawn="1">
          <p15:clr>
            <a:srgbClr val="FBAE40"/>
          </p15:clr>
        </p15:guide>
        <p15:guide id="7" pos="2027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orient="horz" pos="1228" userDrawn="1">
          <p15:clr>
            <a:srgbClr val="FBAE40"/>
          </p15:clr>
        </p15:guide>
        <p15:guide id="10" orient="horz" pos="40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9602" y="1949451"/>
            <a:ext cx="4681536" cy="4325018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1DE798-3315-46D1-8982-1EC3DCDA1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1" y="493295"/>
            <a:ext cx="3748087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F5AB9AC5-9618-4880-9803-18A1618DB5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84684"/>
            <a:ext cx="6040438" cy="568911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45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7336" userDrawn="1">
          <p15:clr>
            <a:srgbClr val="FBAE40"/>
          </p15:clr>
        </p15:guide>
        <p15:guide id="5" pos="5055" userDrawn="1">
          <p15:clr>
            <a:srgbClr val="FBAE40"/>
          </p15:clr>
        </p15:guide>
        <p15:guide id="6" pos="380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76320" y="1052736"/>
            <a:ext cx="2664817" cy="5221734"/>
          </a:xfrm>
        </p:spPr>
        <p:txBody>
          <a:bodyPr anchor="ctr"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lnSpc>
                <a:spcPct val="108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052736"/>
            <a:ext cx="8441635" cy="522173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0D17D-F2ED-4307-B9CF-CDFB45AF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6954146" cy="45142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6641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52">
          <p15:clr>
            <a:srgbClr val="FBAE40"/>
          </p15:clr>
        </p15:guide>
        <p15:guide id="4" pos="7336">
          <p15:clr>
            <a:srgbClr val="FBAE40"/>
          </p15:clr>
        </p15:guide>
        <p15:guide id="5" pos="5320" userDrawn="1">
          <p15:clr>
            <a:srgbClr val="FBAE40"/>
          </p15:clr>
        </p15:guide>
        <p15:guide id="6" orient="horz" pos="122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1243" y="1046110"/>
            <a:ext cx="5486817" cy="52221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E2A2652-2BC1-44A2-B054-B7F5D1FF7A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6769" y="1046109"/>
            <a:ext cx="5486817" cy="522217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51E53D-C313-41FC-A50A-98353390A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742" y="538430"/>
            <a:ext cx="5462064" cy="262689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014520-9BB1-4AC3-9DDF-40162DCB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7438" y="538430"/>
            <a:ext cx="454025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6219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655" userDrawn="1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795">
          <p15:clr>
            <a:srgbClr val="FBAE40"/>
          </p15:clr>
        </p15:guide>
        <p15:guide id="6" pos="337">
          <p15:clr>
            <a:srgbClr val="FBAE40"/>
          </p15:clr>
        </p15:guide>
        <p15:guide id="7" pos="3880">
          <p15:clr>
            <a:srgbClr val="FBAE40"/>
          </p15:clr>
        </p15:guide>
        <p15:guide id="8" pos="73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3609019"/>
            <a:ext cx="5472502" cy="2809243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6768" y="3609019"/>
            <a:ext cx="5474369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436" y="584684"/>
            <a:ext cx="5474369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E2A2652-2BC1-44A2-B054-B7F5D1FF7A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6769" y="584683"/>
            <a:ext cx="5474369" cy="2777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9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 userDrawn="1">
          <p15:clr>
            <a:srgbClr val="FBAE40"/>
          </p15:clr>
        </p15:guide>
        <p15:guide id="2" orient="horz" pos="2118" userDrawn="1">
          <p15:clr>
            <a:srgbClr val="FBAE40"/>
          </p15:clr>
        </p15:guide>
        <p15:guide id="3" orient="horz" pos="404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3795" userDrawn="1">
          <p15:clr>
            <a:srgbClr val="FBAE40"/>
          </p15:clr>
        </p15:guide>
        <p15:guide id="6" pos="337" userDrawn="1">
          <p15:clr>
            <a:srgbClr val="FBAE40"/>
          </p15:clr>
        </p15:guide>
        <p15:guide id="7" pos="3880" userDrawn="1">
          <p15:clr>
            <a:srgbClr val="FBAE40"/>
          </p15:clr>
        </p15:guide>
        <p15:guide id="8" pos="733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7964" y="1949451"/>
            <a:ext cx="5083174" cy="4325018"/>
          </a:xfrm>
        </p:spPr>
        <p:txBody>
          <a:bodyPr/>
          <a:lstStyle>
            <a:lvl1pPr>
              <a:lnSpc>
                <a:spcPct val="112000"/>
              </a:lnSpc>
              <a:defRPr sz="1400"/>
            </a:lvl1pPr>
            <a:lvl2pPr marL="216000" indent="-216000">
              <a:lnSpc>
                <a:spcPct val="112000"/>
              </a:lnSpc>
              <a:defRPr sz="1400"/>
            </a:lvl2pPr>
            <a:lvl3pPr marL="432000" indent="-216000">
              <a:lnSpc>
                <a:spcPct val="112000"/>
              </a:lnSpc>
              <a:defRPr sz="1400"/>
            </a:lvl3pPr>
            <a:lvl4pPr marL="648000" indent="-216000">
              <a:lnSpc>
                <a:spcPct val="112000"/>
              </a:lnSpc>
              <a:defRPr sz="1400"/>
            </a:lvl4pPr>
            <a:lvl5pPr marL="864000" indent="-216000">
              <a:lnSpc>
                <a:spcPct val="112000"/>
              </a:lnSpc>
              <a:defRPr sz="1400"/>
            </a:lvl5pPr>
            <a:lvl6pPr marL="216000" indent="-216000">
              <a:lnSpc>
                <a:spcPct val="112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2" y="584684"/>
            <a:ext cx="5479138" cy="277230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C4C6B99-9B0B-4488-BFD9-0201BA21A7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0862" y="3501492"/>
            <a:ext cx="5479138" cy="277230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C76682-594C-451F-B868-929E3C2719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7962" y="493295"/>
            <a:ext cx="4149726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4418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3805" userDrawn="1">
          <p15:clr>
            <a:srgbClr val="FBAE40"/>
          </p15:clr>
        </p15:guide>
        <p15:guide id="4" pos="7336">
          <p15:clr>
            <a:srgbClr val="FBAE40"/>
          </p15:clr>
        </p15:guide>
        <p15:guide id="5" pos="4131" userDrawn="1">
          <p15:clr>
            <a:srgbClr val="FBAE40"/>
          </p15:clr>
        </p15:guide>
        <p15:guide id="6" pos="345" userDrawn="1">
          <p15:clr>
            <a:srgbClr val="FBAE40"/>
          </p15:clr>
        </p15:guide>
        <p15:guide id="7" orient="horz" pos="2118" userDrawn="1">
          <p15:clr>
            <a:srgbClr val="FBAE40"/>
          </p15:clr>
        </p15:guide>
        <p15:guide id="8" orient="horz" pos="22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rgo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73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E35F8307-C189-48EF-B394-613EAF9BB8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60631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746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441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8D7BA7E7-E234-4A0A-84DE-57AA9B905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746" y="538430"/>
            <a:ext cx="3600000" cy="262689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BE1D084-20F1-40AB-A68B-EA733A683D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89425" y="538430"/>
            <a:ext cx="360000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Titel hinzufügen.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38CE26F8-95BC-41DC-8383-7DFCBA215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47388" y="538430"/>
            <a:ext cx="266030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004998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2118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>
          <p15:clr>
            <a:srgbClr val="FBAE40"/>
          </p15:clr>
        </p15:guide>
        <p15:guide id="6" pos="337">
          <p15:clr>
            <a:srgbClr val="FBAE40"/>
          </p15:clr>
        </p15:guide>
        <p15:guide id="7" pos="2702">
          <p15:clr>
            <a:srgbClr val="FBAE40"/>
          </p15:clr>
        </p15:guide>
        <p15:guide id="8" pos="7336">
          <p15:clr>
            <a:srgbClr val="FBAE40"/>
          </p15:clr>
        </p15:guide>
        <p15:guide id="9" pos="5063">
          <p15:clr>
            <a:srgbClr val="FBAE40"/>
          </p15:clr>
        </p15:guide>
        <p15:guide id="10" pos="497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3609019"/>
            <a:ext cx="3599999" cy="2809243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287" y="3609019"/>
            <a:ext cx="3598764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584684"/>
            <a:ext cx="3622675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285" y="584684"/>
            <a:ext cx="3610227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584684"/>
            <a:ext cx="3610227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09448057-5B77-4F6C-8ED5-F7160EEBC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37513" y="3609019"/>
            <a:ext cx="3598764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9996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2118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 userDrawn="1">
          <p15:clr>
            <a:srgbClr val="FBAE40"/>
          </p15:clr>
        </p15:guide>
        <p15:guide id="6" pos="33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7336">
          <p15:clr>
            <a:srgbClr val="FBAE40"/>
          </p15:clr>
        </p15:guide>
        <p15:guide id="9" pos="5063" userDrawn="1">
          <p15:clr>
            <a:srgbClr val="FBAE40"/>
          </p15:clr>
        </p15:guide>
        <p15:guide id="10" pos="497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113" y="584200"/>
            <a:ext cx="2664817" cy="5690270"/>
          </a:xfrm>
        </p:spPr>
        <p:txBody>
          <a:bodyPr anchor="ctr"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lnSpc>
                <a:spcPct val="108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584200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F2C5D61B-00D5-48F1-961D-FE331B1627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1647" y="3501008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0AAEB8C3-8198-4C5D-841C-E2D5F3D0E5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5900" y="3501008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DF8E4FED-B666-455C-AF42-09BBFAF8D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5900" y="584200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49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2" orient="horz" pos="3952">
          <p15:clr>
            <a:srgbClr val="FBAE40"/>
          </p15:clr>
        </p15:guide>
        <p15:guide id="4" pos="7336">
          <p15:clr>
            <a:srgbClr val="FBAE40"/>
          </p15:clr>
        </p15:guide>
        <p15:guide id="6" pos="345" userDrawn="1">
          <p15:clr>
            <a:srgbClr val="FBAE40"/>
          </p15:clr>
        </p15:guide>
        <p15:guide id="7" pos="270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538" y="4529137"/>
            <a:ext cx="2113324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440063FD-2C92-4D42-B1A2-EA82BEBB5E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8224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6467BB9A-5244-40C4-8024-19FEDD14B5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2950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1D2FDDDE-67BF-42B6-818C-95EC23E859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7676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D89DC0BC-155F-4CEB-8587-1204CDB07C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24026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6">
            <a:extLst>
              <a:ext uri="{FF2B5EF4-FFF2-40B4-BE49-F238E27FC236}">
                <a16:creationId xmlns:a16="http://schemas.microsoft.com/office/drawing/2014/main" id="{2B3665A0-B00A-44D2-B58A-35E8FDA6A7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797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0" name="Textplatzhalter 16">
            <a:extLst>
              <a:ext uri="{FF2B5EF4-FFF2-40B4-BE49-F238E27FC236}">
                <a16:creationId xmlns:a16="http://schemas.microsoft.com/office/drawing/2014/main" id="{9B616786-626B-4E22-AD14-A92B5C964E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76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E6FCF680-3050-4529-9BB2-215BDF42F4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67575" y="4529137"/>
            <a:ext cx="2124000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9859DCA0-03B4-4F8B-96CD-25DDD7AF6B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234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CF96AA-B7FF-42B7-B3D1-757EFB0BC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218228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032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1" userDrawn="1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944" userDrawn="1">
          <p15:clr>
            <a:srgbClr val="FBAE40"/>
          </p15:clr>
        </p15:guide>
        <p15:guide id="5" pos="1679" userDrawn="1">
          <p15:clr>
            <a:srgbClr val="FBAE40"/>
          </p15:clr>
        </p15:guide>
        <p15:guide id="6" pos="337">
          <p15:clr>
            <a:srgbClr val="FBAE40"/>
          </p15:clr>
        </p15:guide>
        <p15:guide id="7" pos="1751" userDrawn="1">
          <p15:clr>
            <a:srgbClr val="FBAE40"/>
          </p15:clr>
        </p15:guide>
        <p15:guide id="8" pos="7336">
          <p15:clr>
            <a:srgbClr val="FBAE40"/>
          </p15:clr>
        </p15:guide>
        <p15:guide id="9" pos="4578" userDrawn="1">
          <p15:clr>
            <a:srgbClr val="FBAE40"/>
          </p15:clr>
        </p15:guide>
        <p15:guide id="10" pos="4509" userDrawn="1">
          <p15:clr>
            <a:srgbClr val="FBAE40"/>
          </p15:clr>
        </p15:guide>
        <p15:guide id="11" orient="horz" pos="2850" userDrawn="1">
          <p15:clr>
            <a:srgbClr val="FBAE40"/>
          </p15:clr>
        </p15:guide>
        <p15:guide id="12" pos="3092" userDrawn="1">
          <p15:clr>
            <a:srgbClr val="FBAE40"/>
          </p15:clr>
        </p15:guide>
        <p15:guide id="13" pos="3164" userDrawn="1">
          <p15:clr>
            <a:srgbClr val="FBAE40"/>
          </p15:clr>
        </p15:guide>
        <p15:guide id="14" pos="5927" userDrawn="1">
          <p15:clr>
            <a:srgbClr val="FBAE40"/>
          </p15:clr>
        </p15:guide>
        <p15:guide id="15" pos="599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4409250-64E5-4189-B25D-03288E9150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4988" y="3825044"/>
            <a:ext cx="3622675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681DFFCF-7498-4E8B-8420-E887B9B2DC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94285" y="3825044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548E3796-0490-4E76-93A8-994EE7C8C93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41136" y="3825044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2785313"/>
            <a:ext cx="3599999" cy="763930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287" y="2785312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1046747"/>
            <a:ext cx="3622675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285" y="1046747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1046747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09448057-5B77-4F6C-8ED5-F7160EEBC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6147" y="2785312"/>
            <a:ext cx="3590130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B4019FE9-92BF-4440-9E7E-DDE2AA26A4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3889" y="5569938"/>
            <a:ext cx="3613774" cy="763930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17138E11-D365-4974-9084-9F22E0611E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921" y="5569938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2253C73E-CBF1-4BFB-93EB-D4594C8DF4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46147" y="5569938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2248A4-8352-478D-BDF5-FA3D2AE39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218228" cy="48743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9389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3" userDrawn="1">
          <p15:clr>
            <a:srgbClr val="FBAE40"/>
          </p15:clr>
        </p15:guide>
        <p15:guide id="2" orient="horz" pos="1686" userDrawn="1">
          <p15:clr>
            <a:srgbClr val="FBAE40"/>
          </p15:clr>
        </p15:guide>
        <p15:guide id="3" orient="horz" pos="4040" userDrawn="1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>
          <p15:clr>
            <a:srgbClr val="FBAE40"/>
          </p15:clr>
        </p15:guide>
        <p15:guide id="6" pos="337">
          <p15:clr>
            <a:srgbClr val="FBAE40"/>
          </p15:clr>
        </p15:guide>
        <p15:guide id="7" pos="2702">
          <p15:clr>
            <a:srgbClr val="FBAE40"/>
          </p15:clr>
        </p15:guide>
        <p15:guide id="8" pos="7336">
          <p15:clr>
            <a:srgbClr val="FBAE40"/>
          </p15:clr>
        </p15:guide>
        <p15:guide id="9" pos="5063">
          <p15:clr>
            <a:srgbClr val="FBAE40"/>
          </p15:clr>
        </p15:guide>
        <p15:guide id="10" pos="4979">
          <p15:clr>
            <a:srgbClr val="FBAE40"/>
          </p15:clr>
        </p15:guide>
        <p15:guide id="11" orient="horz" pos="342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01290" y="1858879"/>
            <a:ext cx="6406398" cy="340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8000"/>
              </a:lnSpc>
              <a:defRPr sz="2100" spc="40" baseline="0"/>
            </a:lvl1pPr>
            <a:lvl2pPr>
              <a:lnSpc>
                <a:spcPct val="108000"/>
              </a:lnSpc>
              <a:defRPr sz="2100" spc="40" baseline="0"/>
            </a:lvl2pPr>
            <a:lvl3pPr>
              <a:lnSpc>
                <a:spcPct val="108000"/>
              </a:lnSpc>
              <a:defRPr sz="2100" spc="40" baseline="0"/>
            </a:lvl3pPr>
            <a:lvl4pPr>
              <a:lnSpc>
                <a:spcPct val="108000"/>
              </a:lnSpc>
              <a:defRPr sz="2100" spc="40" baseline="0"/>
            </a:lvl4pPr>
            <a:lvl5pPr>
              <a:lnSpc>
                <a:spcPct val="108000"/>
              </a:lnSpc>
              <a:defRPr sz="2100" spc="40" baseline="0"/>
            </a:lvl5pPr>
            <a:lvl6pPr>
              <a:lnSpc>
                <a:spcPct val="108000"/>
              </a:lnSpc>
              <a:defRPr sz="21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4312" y="1907005"/>
            <a:ext cx="2269541" cy="298383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3346D9-FB45-4867-A396-ED89DA222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5775" y="5588668"/>
            <a:ext cx="6411913" cy="829595"/>
          </a:xfrm>
        </p:spPr>
        <p:txBody>
          <a:bodyPr/>
          <a:lstStyle>
            <a:lvl1pPr>
              <a:lnSpc>
                <a:spcPct val="114000"/>
              </a:lnSpc>
              <a:defRPr sz="1400" spc="4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CC01BC-AAA0-4D9D-9FD8-BCEC08761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259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1410">
          <p15:clr>
            <a:srgbClr val="FBAE40"/>
          </p15:clr>
        </p15:guide>
        <p15:guide id="5" pos="7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it vier Mitglie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4312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499" y="2083600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97DDD21-AF8E-4D8F-9E81-C3512B79BD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97383" y="2083600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4C3FDE3D-7494-4C3B-B2CF-5F8A5F90B0C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2408" y="2091071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2526A8A2-5ADB-4A9E-8F16-47028E654A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24292" y="2091071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BF8312E-E5E2-408E-B0EE-62723B4297D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98415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113B521-BFE2-4399-805F-6476DD23971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312518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BB561AA0-787D-4C94-993A-80329A9FF89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726621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5E2250-93A9-4406-98F8-B4CDC1BC4E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93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2358" userDrawn="1">
          <p15:clr>
            <a:srgbClr val="FBAE40"/>
          </p15:clr>
        </p15:guide>
        <p15:guide id="5" pos="7336">
          <p15:clr>
            <a:srgbClr val="FBAE40"/>
          </p15:clr>
        </p15:guide>
        <p15:guide id="6" orient="horz" pos="2450" userDrawn="1">
          <p15:clr>
            <a:srgbClr val="FBAE40"/>
          </p15:clr>
        </p15:guide>
        <p15:guide id="7" orient="horz" pos="1306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it acht Mitglie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31503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550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FE4A297-A689-4F17-B110-A8313B7828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1396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63DF1A88-47CB-427A-A6AD-78D69857AB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6473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369F8622-2F51-4D3C-9804-C2FFE83A5E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6320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100649A-3EE7-484F-8840-CA5DC19F825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1550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B55120ED-FA62-41B3-BB93-49CF37C57C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66473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A88392E-5D3C-4304-AE39-FB5387725E6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71396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A35F3718-65B4-4392-93CB-1CF751C7B27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76320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B3219C0-DB30-4D57-9052-D99B39D1FEA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439226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C0BFAFCB-6FFE-4BCB-8D43-2D17548C34E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246949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E0E94DD1-78C7-4606-A63D-BCCE006B0846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0054671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FA5D121-281D-4F3A-B67A-BC47F100DE3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31503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DAC7AD13-4CB1-40B6-8229-ECCE0AC3877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39226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F1A1FE98-08A8-43BA-A037-3A7927960120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7246949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0130F7F6-3D75-4F98-A8F4-EFBA8E91ED8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0054671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 dirty="0"/>
              <a:t>Textmasterformat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C918BB-DABB-42F8-B06F-81AD24E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5392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2358">
          <p15:clr>
            <a:srgbClr val="FBAE40"/>
          </p15:clr>
        </p15:guide>
        <p15:guide id="5" pos="7336">
          <p15:clr>
            <a:srgbClr val="FBAE40"/>
          </p15:clr>
        </p15:guide>
        <p15:guide id="6" orient="horz" pos="2450">
          <p15:clr>
            <a:srgbClr val="FBAE40"/>
          </p15:clr>
        </p15:guide>
        <p15:guide id="7" orient="horz" pos="13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49F2-16E1-4A74-9E50-9FB6B6B9CAA4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224C8ED8-2724-43D9-B629-670917E36DA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57588" y="2238375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Logo einfügen  ↑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717B421-41C1-4A6B-90F7-CF61E0FDE9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27688" y="2238375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Logo einfügen  ↑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80659-36ED-4234-B5A1-CD00BD4FE2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7488" y="2238375"/>
            <a:ext cx="2880000" cy="1260000"/>
          </a:xfrm>
        </p:spPr>
        <p:txBody>
          <a:bodyPr tIns="900000"/>
          <a:lstStyle>
            <a:lvl1pPr>
              <a:defRPr sz="1200">
                <a:solidFill>
                  <a:schemeClr val="tx2"/>
                </a:solidFill>
                <a:latin typeface="+mj-lt"/>
                <a:ea typeface="Segoe UI Symbol" panose="020B0502040204020203" pitchFamily="34" charset="0"/>
              </a:defRPr>
            </a:lvl1pPr>
          </a:lstStyle>
          <a:p>
            <a:pPr lvl="0"/>
            <a:r>
              <a:rPr lang="de-DE" dirty="0"/>
              <a:t>Logo einfügen  ↑</a:t>
            </a:r>
          </a:p>
          <a:p>
            <a:pPr lvl="0"/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9A87105-EF9A-4156-88A6-10AB358E2DD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508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Logo einfügen  ↑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47DC7D8-C082-4D4E-B4D1-4F377A1F9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209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Logo einfügen  ↑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866A87BE-453D-443B-A4F0-271A8A4826B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4807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Logo einfügen  ↑</a:t>
            </a:r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0" userDrawn="1">
          <p15:clr>
            <a:srgbClr val="FBAE40"/>
          </p15:clr>
        </p15:guide>
        <p15:guide id="2" orient="horz" pos="4043" userDrawn="1">
          <p15:clr>
            <a:srgbClr val="FBAE40"/>
          </p15:clr>
        </p15:guide>
        <p15:guide id="3" pos="932" userDrawn="1">
          <p15:clr>
            <a:srgbClr val="FBAE40"/>
          </p15:clr>
        </p15:guide>
        <p15:guide id="4" pos="6745" userDrawn="1">
          <p15:clr>
            <a:srgbClr val="FBAE40"/>
          </p15:clr>
        </p15:guide>
        <p15:guide id="5" pos="7336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49F2-16E1-4A74-9E50-9FB6B6B9CAA4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7130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0">
          <p15:clr>
            <a:srgbClr val="FBAE40"/>
          </p15:clr>
        </p15:guide>
        <p15:guide id="2" orient="horz" pos="4043">
          <p15:clr>
            <a:srgbClr val="FBAE40"/>
          </p15:clr>
        </p15:guide>
        <p15:guide id="3" pos="932">
          <p15:clr>
            <a:srgbClr val="FBAE40"/>
          </p15:clr>
        </p15:guide>
        <p15:guide id="4" pos="6745">
          <p15:clr>
            <a:srgbClr val="FBAE40"/>
          </p15:clr>
        </p15:guide>
        <p15:guide id="5" pos="7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rgo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73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E35F8307-C189-48EF-B394-613EAF9BB8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3924376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A677-42EB-4007-B205-C7501220950B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2" orient="horz" pos="4040" userDrawn="1">
          <p15:clr>
            <a:srgbClr val="FBAE40"/>
          </p15:clr>
        </p15:guide>
        <p15:guide id="3" pos="7336" userDrawn="1">
          <p15:clr>
            <a:srgbClr val="FBAE40"/>
          </p15:clr>
        </p15:guide>
        <p15:guide id="4" pos="34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SBB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Text hinzufügen.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9E92CD1E-D16D-41A3-8E3B-BE988C7E3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3544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Cargo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92300117-97DA-4BC5-B68D-05ED07097A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497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Cargo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01309523-3546-4A6B-BA61-7A6E63A78B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245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79550" y="1700808"/>
            <a:ext cx="9228138" cy="2258756"/>
          </a:xfrm>
        </p:spPr>
        <p:txBody>
          <a:bodyPr anchor="b"/>
          <a:lstStyle>
            <a:lvl1pPr algn="l">
              <a:lnSpc>
                <a:spcPct val="92000"/>
              </a:lnSpc>
              <a:defRPr sz="8400" spc="180" baseline="0"/>
            </a:lvl1pPr>
          </a:lstStyle>
          <a:p>
            <a:r>
              <a:rPr lang="de-CH" dirty="0"/>
              <a:t>Zwischentitel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1F75-5448-4F8E-A0A6-8542A1C2DF3D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F9167-FA0E-41AA-AD3E-DD73E73C02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550" y="4388988"/>
            <a:ext cx="9228138" cy="754313"/>
          </a:xfrm>
        </p:spPr>
        <p:txBody>
          <a:bodyPr/>
          <a:lstStyle>
            <a:lvl1pPr>
              <a:lnSpc>
                <a:spcPct val="92000"/>
              </a:lnSpc>
              <a:defRPr sz="2400" spc="180" baseline="0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Untertitel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5352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5" userDrawn="1">
          <p15:clr>
            <a:srgbClr val="FBAE40"/>
          </p15:clr>
        </p15:guide>
        <p15:guide id="2" pos="9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1F75-5448-4F8E-A0A6-8542A1C2DF3D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1C0D8B2-21FB-408E-8F45-4FF07F7C9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9550" y="1700808"/>
            <a:ext cx="9228138" cy="2258756"/>
          </a:xfrm>
        </p:spPr>
        <p:txBody>
          <a:bodyPr anchor="b"/>
          <a:lstStyle>
            <a:lvl1pPr algn="l">
              <a:lnSpc>
                <a:spcPct val="92000"/>
              </a:lnSpc>
              <a:defRPr sz="8400" spc="180" baseline="0"/>
            </a:lvl1pPr>
          </a:lstStyle>
          <a:p>
            <a:r>
              <a:rPr lang="de-CH" dirty="0"/>
              <a:t>Zwischentitel hinzufügen.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97D0A394-EC1C-44E9-9B81-C9A02683B8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550" y="4388988"/>
            <a:ext cx="9228138" cy="754313"/>
          </a:xfrm>
        </p:spPr>
        <p:txBody>
          <a:bodyPr/>
          <a:lstStyle>
            <a:lvl1pPr>
              <a:lnSpc>
                <a:spcPct val="92000"/>
              </a:lnSpc>
              <a:defRPr sz="2400" spc="180" baseline="0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Untertitel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47202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5">
          <p15:clr>
            <a:srgbClr val="FBAE40"/>
          </p15:clr>
        </p15:guide>
        <p15:guide id="2" pos="932">
          <p15:clr>
            <a:srgbClr val="FBAE40"/>
          </p15:clr>
        </p15:guide>
        <p15:guide id="3" orient="horz" pos="11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A1A02B1-1978-4A3B-80F7-766D1FB44F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87087" y="288131"/>
            <a:ext cx="561194" cy="19764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8CF4041-AA59-42D9-BE67-DE9BDA6E92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7808" y="1736725"/>
            <a:ext cx="7279680" cy="334803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spcBef>
                <a:spcPts val="18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CH" noProof="0" dirty="0"/>
              <a:t>«Zitat hinzufügen»</a:t>
            </a:r>
          </a:p>
          <a:p>
            <a:pPr lvl="1"/>
            <a:r>
              <a:rPr lang="de-CH" noProof="0" dirty="0"/>
              <a:t>Zweite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157058-9CCA-4EAA-8D6E-1E10DBF3C026}" type="datetimeyyyy">
              <a:rPr lang="de-CH" smtClean="0"/>
              <a:pPr/>
              <a:t>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5187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14800" indent="-514800"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2779713" algn="l"/>
              </a:tabLst>
              <a:defRPr/>
            </a:lvl1pPr>
            <a:lvl2pPr marL="863600" indent="-358775">
              <a:spcAft>
                <a:spcPts val="0"/>
              </a:spcAft>
              <a:defRPr/>
            </a:lvl2pPr>
            <a:lvl3pPr marL="1224000">
              <a:spcAft>
                <a:spcPts val="0"/>
              </a:spcAft>
              <a:defRPr/>
            </a:lvl3pPr>
            <a:lvl4pPr marL="1584000">
              <a:spcAft>
                <a:spcPts val="0"/>
              </a:spcAft>
              <a:defRPr/>
            </a:lvl4pPr>
            <a:lvl5pPr marL="1944000">
              <a:spcAft>
                <a:spcPts val="0"/>
              </a:spcAft>
              <a:defRPr/>
            </a:lvl5pPr>
            <a:lvl6pPr marL="864000" indent="-358775">
              <a:spcAft>
                <a:spcPts val="0"/>
              </a:spcAft>
              <a:defRPr/>
            </a:lvl6pPr>
          </a:lstStyle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A05E9B-3600-457E-9428-1EB1B6893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374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 userDrawn="1">
          <p15:clr>
            <a:srgbClr val="FBAE40"/>
          </p15:clr>
        </p15:guide>
        <p15:guide id="2" pos="6745" userDrawn="1">
          <p15:clr>
            <a:srgbClr val="FBAE40"/>
          </p15:clr>
        </p15:guide>
        <p15:guide id="3" orient="horz" pos="1228" userDrawn="1">
          <p15:clr>
            <a:srgbClr val="FBAE40"/>
          </p15:clr>
        </p15:guide>
        <p15:guide id="4" orient="horz" pos="40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A3DBB68-0F3E-4EF1-88C2-B9639789CB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D02E2-A28A-4103-A912-AEBEEDFF1E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4312" y="1949450"/>
            <a:ext cx="9223376" cy="4467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8A3E21-9730-4EEA-9E2B-14BFA2EF2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hinzufügen.</a:t>
            </a:r>
            <a:endParaRPr lang="de-CH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00B82B8F-16BF-4FCA-AE87-5EEA8E91DF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87087" y="288131"/>
            <a:ext cx="561194" cy="19764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521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1228" userDrawn="1">
          <p15:clr>
            <a:srgbClr val="FBAE40"/>
          </p15:clr>
        </p15:guide>
        <p15:guide id="4" orient="horz" pos="40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 userDrawn="1">
          <p15:clr>
            <a:srgbClr val="FBAE40"/>
          </p15:clr>
        </p15:guide>
        <p15:guide id="2" pos="6745" userDrawn="1">
          <p15:clr>
            <a:srgbClr val="FBAE40"/>
          </p15:clr>
        </p15:guide>
        <p15:guide id="3" orient="horz" pos="4043" userDrawn="1">
          <p15:clr>
            <a:srgbClr val="FBAE40"/>
          </p15:clr>
        </p15:guide>
        <p15:guide id="4" orient="horz" pos="1228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34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Titel hinzufügen.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1949116"/>
            <a:ext cx="9220200" cy="4468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  <a:p>
            <a:pPr lvl="6"/>
            <a:r>
              <a:rPr lang="de-CH" noProof="0" dirty="0"/>
              <a:t>Siebte Ebene</a:t>
            </a:r>
          </a:p>
          <a:p>
            <a:pPr lvl="7"/>
            <a:r>
              <a:rPr lang="de-CH" sz="2800" noProof="0" dirty="0"/>
              <a:t>Achte Ebene</a:t>
            </a:r>
          </a:p>
          <a:p>
            <a:pPr lvl="8"/>
            <a:r>
              <a:rPr lang="de-CH" noProof="0" dirty="0"/>
              <a:t>Neunte Ebene</a:t>
            </a:r>
          </a:p>
          <a:p>
            <a:pPr lvl="7"/>
            <a:endParaRPr lang="de-CH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0862" y="6484293"/>
            <a:ext cx="828614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10" baseline="0">
                <a:solidFill>
                  <a:schemeClr val="tx2"/>
                </a:solidFill>
              </a:defRPr>
            </a:lvl1pPr>
          </a:lstStyle>
          <a:p>
            <a:fld id="{80211CA0-77D7-4CC2-8F9F-61D424A519D7}" type="datetimeyyyy">
              <a:rPr lang="de-CH" smtClean="0"/>
              <a:t>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9460" y="6484293"/>
            <a:ext cx="9218228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1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5839" y="6484293"/>
            <a:ext cx="745299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spc="10" baseline="0">
                <a:solidFill>
                  <a:schemeClr val="tx2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EBCC42-C47E-42C1-A885-21EC5F328973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099" y="288303"/>
            <a:ext cx="561183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66" r:id="rId4"/>
    <p:sldLayoutId id="2147483682" r:id="rId5"/>
    <p:sldLayoutId id="2147483680" r:id="rId6"/>
    <p:sldLayoutId id="2147483679" r:id="rId7"/>
    <p:sldLayoutId id="2147483684" r:id="rId8"/>
    <p:sldLayoutId id="2147483659" r:id="rId9"/>
    <p:sldLayoutId id="2147483678" r:id="rId10"/>
    <p:sldLayoutId id="2147483669" r:id="rId11"/>
    <p:sldLayoutId id="2147483681" r:id="rId12"/>
    <p:sldLayoutId id="2147483671" r:id="rId13"/>
    <p:sldLayoutId id="2147483672" r:id="rId14"/>
    <p:sldLayoutId id="2147483674" r:id="rId15"/>
    <p:sldLayoutId id="2147483685" r:id="rId16"/>
    <p:sldLayoutId id="2147483694" r:id="rId17"/>
    <p:sldLayoutId id="2147483675" r:id="rId18"/>
    <p:sldLayoutId id="2147483687" r:id="rId19"/>
    <p:sldLayoutId id="2147483695" r:id="rId20"/>
    <p:sldLayoutId id="2147483688" r:id="rId21"/>
    <p:sldLayoutId id="2147483686" r:id="rId22"/>
    <p:sldLayoutId id="2147483693" r:id="rId23"/>
    <p:sldLayoutId id="2147483692" r:id="rId24"/>
    <p:sldLayoutId id="2147483683" r:id="rId25"/>
    <p:sldLayoutId id="2147483696" r:id="rId26"/>
    <p:sldLayoutId id="2147483697" r:id="rId27"/>
    <p:sldLayoutId id="2147483663" r:id="rId28"/>
    <p:sldLayoutId id="2147483698" r:id="rId29"/>
    <p:sldLayoutId id="2147483664" r:id="rId30"/>
    <p:sldLayoutId id="2147483704" r:id="rId31"/>
    <p:sldLayoutId id="2147483705" r:id="rId32"/>
    <p:sldLayoutId id="2147483706" r:id="rId3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6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44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360000" indent="-360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6"/>
        </a:buBlip>
        <a:defRPr sz="2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as.schlapbach@sbb.c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oninternationalcheminsdefer.github.io/OSDM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onInternationalCheminsdeFer/OSDM/wiki" TargetMode="External"/><Relationship Id="rId2" Type="http://schemas.openxmlformats.org/officeDocument/2006/relationships/hyperlink" Target="https://github.com/UnionInternationalCheminsdeFer/OSD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lpbch/ojp-rest-ap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chlpbch/ojp-rest-api/blob/main/spec/analysis.m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E23EB9-BD05-42D7-A301-F3309BA74E7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5839" y="6484293"/>
            <a:ext cx="745299" cy="12793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42AD375-037F-43D0-B059-5172DA06796A}" type="slidenum">
              <a:rPr lang="de-CH" smtClean="0"/>
              <a:pPr>
                <a:spcAft>
                  <a:spcPts val="600"/>
                </a:spcAft>
              </a:pPr>
              <a:t>1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E59204-DD00-41A2-A180-3520B88A4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57" b="2373"/>
          <a:stretch/>
        </p:blipFill>
        <p:spPr>
          <a:xfrm>
            <a:off x="3373" y="10"/>
            <a:ext cx="12192000" cy="685799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B674902-0C55-499D-A782-CCD5B0692F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66125" y="292895"/>
            <a:ext cx="2281561" cy="194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95B42F0-4456-4751-98A6-9D9A15409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5400000">
            <a:off x="-206909" y="814286"/>
            <a:ext cx="5646589" cy="52327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4474EE-0918-41AB-94EB-99AE146D3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341" y="4005064"/>
            <a:ext cx="4252515" cy="49351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de-DE" dirty="0"/>
              <a:t>Andreas Schlapbach (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andreas.schlapbach@sbb.ch</a:t>
            </a:r>
            <a:r>
              <a:rPr lang="de-DE" dirty="0"/>
              <a:t>)</a:t>
            </a:r>
          </a:p>
          <a:p>
            <a:pPr>
              <a:spcAft>
                <a:spcPts val="600"/>
              </a:spcAft>
            </a:pPr>
            <a:r>
              <a:rPr lang="de-DE" dirty="0"/>
              <a:t>25.02.2021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7DA02-BBD8-4274-B155-5F845BA0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341" y="2238375"/>
            <a:ext cx="4108499" cy="1635738"/>
          </a:xfrm>
        </p:spPr>
        <p:txBody>
          <a:bodyPr anchor="b">
            <a:normAutofit/>
          </a:bodyPr>
          <a:lstStyle/>
          <a:p>
            <a:r>
              <a:rPr lang="de-CH" sz="3500" noProof="0" dirty="0"/>
              <a:t>OJP &amp; OSDM</a:t>
            </a:r>
          </a:p>
        </p:txBody>
      </p:sp>
    </p:spTree>
    <p:extLst>
      <p:ext uri="{BB962C8B-B14F-4D97-AF65-F5344CB8AC3E}">
        <p14:creationId xmlns:p14="http://schemas.microsoft.com/office/powerpoint/2010/main" val="2686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C279A2-F760-478C-953E-F395DC0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5A4003-F390-46A1-8DD8-1F4F803C63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497644" cy="4468525"/>
          </a:xfrm>
        </p:spPr>
        <p:txBody>
          <a:bodyPr/>
          <a:lstStyle/>
          <a:p>
            <a:r>
              <a:rPr lang="en-US" dirty="0">
                <a:latin typeface="SBB" pitchFamily="2" charset="0"/>
              </a:rPr>
              <a:t>The aims of the </a:t>
            </a:r>
            <a:r>
              <a:rPr lang="en-US" b="1" dirty="0">
                <a:latin typeface="SBB" pitchFamily="2" charset="0"/>
              </a:rPr>
              <a:t>Open Sales and Distribution Model (OSDM)</a:t>
            </a:r>
            <a:r>
              <a:rPr lang="en-US" dirty="0">
                <a:latin typeface="SBB" pitchFamily="2" charset="0"/>
              </a:rPr>
              <a:t> are twofold:</a:t>
            </a:r>
          </a:p>
          <a:p>
            <a:endParaRPr lang="en-US" dirty="0">
              <a:latin typeface="SBB" pitchFamily="2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>
                <a:latin typeface="SBB" pitchFamily="2" charset="0"/>
              </a:rPr>
              <a:t>to substantially </a:t>
            </a:r>
            <a:r>
              <a:rPr lang="en-US" b="1" dirty="0">
                <a:latin typeface="SBB" pitchFamily="2" charset="0"/>
              </a:rPr>
              <a:t>simplify the booking process for customers</a:t>
            </a:r>
            <a:r>
              <a:rPr lang="en-US" dirty="0">
                <a:latin typeface="SBB" pitchFamily="2" charset="0"/>
              </a:rPr>
              <a:t> of public transport trips and,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>
                <a:latin typeface="SBB" pitchFamily="2" charset="0"/>
              </a:rPr>
              <a:t>to </a:t>
            </a:r>
            <a:r>
              <a:rPr lang="en-US" b="1" dirty="0">
                <a:latin typeface="SBB" pitchFamily="2" charset="0"/>
              </a:rPr>
              <a:t>lower complexity and distribution costs</a:t>
            </a:r>
            <a:r>
              <a:rPr lang="en-US" dirty="0">
                <a:latin typeface="SBB" pitchFamily="2" charset="0"/>
              </a:rPr>
              <a:t> for distributors and carriers.</a:t>
            </a:r>
          </a:p>
          <a:p>
            <a:endParaRPr lang="en-US" dirty="0">
              <a:latin typeface="SBB" pitchFamily="2" charset="0"/>
            </a:endParaRPr>
          </a:p>
          <a:p>
            <a:r>
              <a:rPr lang="en-US" dirty="0">
                <a:latin typeface="SBB" pitchFamily="2" charset="0"/>
              </a:rPr>
              <a:t>OSDM </a:t>
            </a:r>
            <a:r>
              <a:rPr lang="en-US" b="1" dirty="0">
                <a:latin typeface="SBB" pitchFamily="2" charset="0"/>
              </a:rPr>
              <a:t>strengthens rail and public transport</a:t>
            </a:r>
            <a:r>
              <a:rPr lang="en-US" dirty="0">
                <a:latin typeface="SBB" pitchFamily="2" charset="0"/>
              </a:rPr>
              <a:t> as a convenient and ecological means of transportation by simplifying distribution. Finally, it lays a </a:t>
            </a:r>
            <a:r>
              <a:rPr lang="en-US" b="1" dirty="0">
                <a:latin typeface="SBB" pitchFamily="2" charset="0"/>
              </a:rPr>
              <a:t>solid fundament</a:t>
            </a:r>
            <a:r>
              <a:rPr lang="en-US" dirty="0">
                <a:latin typeface="SBB" pitchFamily="2" charset="0"/>
              </a:rPr>
              <a:t> which can be extended to the distribution of other means of transportation.</a:t>
            </a:r>
          </a:p>
          <a:p>
            <a:endParaRPr lang="en-US" dirty="0">
              <a:latin typeface="SBB" pitchFamily="2" charset="0"/>
            </a:endParaRPr>
          </a:p>
          <a:p>
            <a:r>
              <a:rPr lang="en-US" dirty="0">
                <a:latin typeface="SBB" pitchFamily="2" charset="0"/>
                <a:hlinkClick r:id="rId2"/>
              </a:rPr>
              <a:t>https://unioninternationalcheminsdefer.github.io/OSDM/</a:t>
            </a:r>
            <a:endParaRPr lang="en-US" dirty="0">
              <a:latin typeface="SBB" pitchFamily="2" charset="0"/>
            </a:endParaRPr>
          </a:p>
          <a:p>
            <a:endParaRPr lang="en-US" dirty="0">
              <a:latin typeface="SBB" pitchFamily="2" charset="0"/>
            </a:endParaRPr>
          </a:p>
          <a:p>
            <a:endParaRPr lang="en-US" sz="1600" dirty="0">
              <a:latin typeface="SBB" pitchFamily="2" charset="0"/>
            </a:endParaRPr>
          </a:p>
          <a:p>
            <a:endParaRPr lang="de-CH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6BBF8DC-2E38-4B81-A7F4-9D77D399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OSDM – What is it?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968231-6C85-4C12-AD98-98ED42D9D93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052C28-901A-4020-B4F7-2505EB6D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15" y="1949450"/>
            <a:ext cx="4323036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F6EFCE-71BD-4509-B8E2-1960E20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303A46-7BE3-47B0-BB6D-5F37D21FB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>
                <a:latin typeface="SBB" pitchFamily="2" charset="0"/>
              </a:rPr>
              <a:t>A booking process is modelled by the following steps:</a:t>
            </a:r>
          </a:p>
          <a:p>
            <a:endParaRPr lang="en-US" sz="1600" dirty="0">
              <a:latin typeface="SBB" pitchFamily="2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Searching for trips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Getting offers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Booking an offer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Confirmation of the booking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Fulfillment of the booking</a:t>
            </a:r>
          </a:p>
          <a:p>
            <a:endParaRPr lang="en-US" sz="1600" dirty="0">
              <a:latin typeface="SBB" pitchFamily="2" charset="0"/>
            </a:endParaRPr>
          </a:p>
          <a:p>
            <a:r>
              <a:rPr lang="en-US" sz="1600" dirty="0">
                <a:latin typeface="SBB" pitchFamily="2" charset="0"/>
              </a:rPr>
              <a:t>Analogously, the after-sale process is modelled in the following steps:</a:t>
            </a:r>
          </a:p>
          <a:p>
            <a:endParaRPr lang="en-US" sz="1600" dirty="0">
              <a:latin typeface="SBB" pitchFamily="2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Getting a refund/exchange offers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Booking a refund/exchange offer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dirty="0">
                <a:latin typeface="SBB" pitchFamily="2" charset="0"/>
              </a:rPr>
              <a:t>Fulfillment of the booking</a:t>
            </a:r>
            <a:endParaRPr lang="de-CH" sz="1600" dirty="0">
              <a:latin typeface="SBB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470EA-3914-4EFD-A978-DA7841E2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OSDM </a:t>
            </a:r>
            <a:r>
              <a:rPr lang="de-CH" dirty="0" err="1"/>
              <a:t>Flows</a:t>
            </a:r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DDE353-16F1-4644-B116-CE353C41174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3031" b="230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BCA8C8-F88F-4A92-BB0F-BE4DF575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OSDM is Open Source, Contributions are Welcome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0665EE-2FC7-4103-8AE7-099C3BEF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A1277A-F5F0-48D3-950C-6DBFCA17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450"/>
            <a:ext cx="4392488" cy="4467882"/>
          </a:xfrm>
        </p:spPr>
        <p:txBody>
          <a:bodyPr/>
          <a:lstStyle/>
          <a:p>
            <a:r>
              <a:rPr lang="en-US" sz="1800" dirty="0">
                <a:latin typeface="SBB" pitchFamily="2" charset="0"/>
              </a:rPr>
              <a:t>Development happens on </a:t>
            </a:r>
            <a:r>
              <a:rPr lang="en-US" sz="1800" dirty="0">
                <a:latin typeface="SBB" pitchFamily="2" charset="0"/>
                <a:hlinkClick r:id="rId2"/>
              </a:rPr>
              <a:t>GitHub</a:t>
            </a:r>
            <a:r>
              <a:rPr lang="en-US" sz="1800" dirty="0">
                <a:latin typeface="SBB" pitchFamily="2" charset="0"/>
              </a:rPr>
              <a:t> and on </a:t>
            </a:r>
            <a:r>
              <a:rPr lang="en-US" sz="1800" dirty="0">
                <a:latin typeface="SBB" pitchFamily="2" charset="0"/>
                <a:hlinkClick r:id="rId3"/>
              </a:rPr>
              <a:t>GitHub Wiki</a:t>
            </a:r>
            <a:r>
              <a:rPr lang="en-US" sz="1800" dirty="0">
                <a:latin typeface="SBB" pitchFamily="2" charset="0"/>
              </a:rPr>
              <a:t>. We have a backlog of improvements and work in an agile manner. </a:t>
            </a:r>
          </a:p>
          <a:p>
            <a:endParaRPr lang="en-US" sz="1800" dirty="0">
              <a:latin typeface="SBB" pitchFamily="2" charset="0"/>
            </a:endParaRPr>
          </a:p>
          <a:p>
            <a:r>
              <a:rPr lang="en-US" sz="1800" dirty="0">
                <a:latin typeface="SBB" pitchFamily="2" charset="0"/>
              </a:rPr>
              <a:t>Everybody can contribute to the backlog.</a:t>
            </a:r>
          </a:p>
          <a:p>
            <a:endParaRPr lang="en-US" sz="1800" dirty="0">
              <a:latin typeface="SBB" pitchFamily="2" charset="0"/>
            </a:endParaRPr>
          </a:p>
          <a:p>
            <a:r>
              <a:rPr lang="en-US" sz="1800" dirty="0">
                <a:latin typeface="SBB" pitchFamily="2" charset="0"/>
              </a:rPr>
              <a:t>We meet every Friday 9:00-11:00.</a:t>
            </a:r>
          </a:p>
          <a:p>
            <a:endParaRPr lang="en-US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46E2F1-3395-423D-AFAD-2C2FAD0FD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32" y="3066244"/>
            <a:ext cx="5982356" cy="32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88170D-8CD4-47BC-906B-4DAC87BB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286F85-9CE5-4826-9698-41349AA688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000" dirty="0">
                <a:latin typeface="SBB" pitchFamily="2" charset="0"/>
              </a:rPr>
              <a:t>The current OSDM has its own location and trip search specification.</a:t>
            </a:r>
          </a:p>
          <a:p>
            <a:endParaRPr lang="en-US" sz="2000" dirty="0">
              <a:latin typeface="SBB" pitchFamily="2" charset="0"/>
            </a:endParaRPr>
          </a:p>
          <a:p>
            <a:r>
              <a:rPr lang="en-US" sz="2000" dirty="0">
                <a:latin typeface="SBB" pitchFamily="2" charset="0"/>
              </a:rPr>
              <a:t>To not add yet another specification, we </a:t>
            </a:r>
            <a:r>
              <a:rPr lang="en-US" sz="2000" b="1" dirty="0">
                <a:latin typeface="SBB" pitchFamily="2" charset="0"/>
              </a:rPr>
              <a:t>OSDM would like to use OJP </a:t>
            </a:r>
            <a:r>
              <a:rPr lang="en-US" sz="2000" dirty="0">
                <a:latin typeface="SBB" pitchFamily="2" charset="0"/>
              </a:rPr>
              <a:t>and include that to OSDM.</a:t>
            </a:r>
          </a:p>
          <a:p>
            <a:endParaRPr lang="en-US" sz="2000" dirty="0">
              <a:latin typeface="SBB" pitchFamily="2" charset="0"/>
            </a:endParaRPr>
          </a:p>
          <a:p>
            <a:r>
              <a:rPr lang="en-US" sz="2000" dirty="0">
                <a:latin typeface="SBB" pitchFamily="2" charset="0"/>
              </a:rPr>
              <a:t>As OSDM is a </a:t>
            </a:r>
            <a:r>
              <a:rPr lang="en-US" sz="2000" b="1" dirty="0">
                <a:latin typeface="SBB" pitchFamily="2" charset="0"/>
              </a:rPr>
              <a:t>REST/JSON specification</a:t>
            </a:r>
            <a:r>
              <a:rPr lang="en-US" sz="2000" dirty="0">
                <a:latin typeface="SBB" pitchFamily="2" charset="0"/>
              </a:rPr>
              <a:t>, we need OJP in REST.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9D116-ED6B-4963-9D2B-336F8D1C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Location and Trip Search</a:t>
            </a:r>
          </a:p>
        </p:txBody>
      </p:sp>
      <p:pic>
        <p:nvPicPr>
          <p:cNvPr id="11" name="Inhaltsplatzhalter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023C216-1022-46E6-92DB-1C89CF6DDA5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73" y="1949737"/>
            <a:ext cx="4843901" cy="4534555"/>
          </a:xfrm>
        </p:spPr>
      </p:pic>
    </p:spTree>
    <p:extLst>
      <p:ext uri="{BB962C8B-B14F-4D97-AF65-F5344CB8AC3E}">
        <p14:creationId xmlns:p14="http://schemas.microsoft.com/office/powerpoint/2010/main" val="153998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45DEDA-9F2D-4F34-9852-3580A341A56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35" y="1949450"/>
            <a:ext cx="4271904" cy="446881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DEE674-5486-4C9A-96F8-06744FA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DA704-ED48-46F8-A3F1-73CB50F27E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937406" cy="4468525"/>
          </a:xfrm>
        </p:spPr>
        <p:txBody>
          <a:bodyPr/>
          <a:lstStyle/>
          <a:p>
            <a:r>
              <a:rPr lang="en-US" sz="1800" dirty="0">
                <a:latin typeface="SBB" pitchFamily="2" charset="0"/>
              </a:rPr>
              <a:t>As a proof of concept, I’ve translated the </a:t>
            </a:r>
            <a:r>
              <a:rPr lang="en-US" sz="1800" dirty="0">
                <a:latin typeface="Consolas" panose="020B0609020204030204" pitchFamily="49" charset="0"/>
              </a:rPr>
              <a:t>OJP-Place-</a:t>
            </a:r>
            <a:r>
              <a:rPr lang="en-US" sz="1800" dirty="0" err="1">
                <a:latin typeface="Consolas" panose="020B0609020204030204" pitchFamily="49" charset="0"/>
              </a:rPr>
              <a:t>Informations</a:t>
            </a:r>
            <a:r>
              <a:rPr lang="en-US" sz="1800" dirty="0"/>
              <a:t> </a:t>
            </a:r>
            <a:r>
              <a:rPr lang="en-US" sz="1800" dirty="0">
                <a:latin typeface="SBB" pitchFamily="2" charset="0"/>
              </a:rPr>
              <a:t>and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OJP-trips</a:t>
            </a:r>
            <a:r>
              <a:rPr lang="en-US" sz="1800" dirty="0"/>
              <a:t> </a:t>
            </a:r>
            <a:r>
              <a:rPr lang="en-US" sz="1800" dirty="0">
                <a:latin typeface="SBB" pitchFamily="2" charset="0"/>
              </a:rPr>
              <a:t>to </a:t>
            </a:r>
            <a:r>
              <a:rPr lang="en-US" sz="1800" dirty="0" err="1">
                <a:latin typeface="SBB" pitchFamily="2" charset="0"/>
              </a:rPr>
              <a:t>OpenAPI</a:t>
            </a:r>
            <a:r>
              <a:rPr lang="en-US" sz="1800" dirty="0">
                <a:latin typeface="SBB" pitchFamily="2" charset="0"/>
              </a:rPr>
              <a:t>.</a:t>
            </a:r>
          </a:p>
          <a:p>
            <a:endParaRPr lang="en-US" sz="1600" dirty="0">
              <a:hlinkClick r:id="rId3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800" dirty="0">
                <a:hlinkClick r:id="rId3"/>
              </a:rPr>
              <a:t>https://github.com/schlpbch/ojp-rest-api</a:t>
            </a:r>
            <a:endParaRPr lang="en-US" sz="1800" dirty="0"/>
          </a:p>
          <a:p>
            <a:endParaRPr lang="en-US" sz="1800" dirty="0">
              <a:latin typeface="SBB" pitchFamily="2" charset="0"/>
            </a:endParaRPr>
          </a:p>
          <a:p>
            <a:r>
              <a:rPr lang="en-US" sz="1800" dirty="0">
                <a:latin typeface="SBB" pitchFamily="2" charset="0"/>
              </a:rPr>
              <a:t>Topics identified are listed here:  </a:t>
            </a:r>
          </a:p>
          <a:p>
            <a:endParaRPr lang="en-US" sz="1800" dirty="0">
              <a:latin typeface="SBB" pitchFamily="2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800" dirty="0">
                <a:hlinkClick r:id="rId4"/>
              </a:rPr>
              <a:t>Analysis of Mapping OJP-XML to OJP-JSON</a:t>
            </a:r>
            <a:endParaRPr lang="en-US" sz="1800" dirty="0"/>
          </a:p>
          <a:p>
            <a:endParaRPr lang="en-US" sz="1600" dirty="0">
              <a:latin typeface="SBB" pitchFamily="2" charset="0"/>
            </a:endParaRPr>
          </a:p>
          <a:p>
            <a:endParaRPr lang="en-US" sz="1600" dirty="0">
              <a:latin typeface="SBB" pitchFamily="2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F814B55-1CB2-432A-873F-418EBC6D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Initial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283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274849C-BEB6-4504-BBC2-ABC6B9E0039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C4531A-C9ED-4198-9112-346CE65E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66288C-933F-444E-9DED-8D4F9D8BC93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BB" pitchFamily="2" charset="0"/>
              </a:rPr>
              <a:t>Next step is to finalize the two resources with your support.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BB" pitchFamily="2" charset="0"/>
              </a:rPr>
              <a:t>Jointly work on the reservation and booking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BB" pitchFamily="2" charset="0"/>
              </a:rPr>
              <a:t>Align fares.</a:t>
            </a:r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9A9D23F-CF6A-439C-8B47-CED91B38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B8F0B2-EEEB-40DA-A519-624509B8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63" y="1916832"/>
            <a:ext cx="4333269" cy="39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8276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SBB">
      <a:dk1>
        <a:sysClr val="windowText" lastClr="000000"/>
      </a:dk1>
      <a:lt1>
        <a:sysClr val="window" lastClr="FFFFFF"/>
      </a:lt1>
      <a:dk2>
        <a:srgbClr val="444444"/>
      </a:dk2>
      <a:lt2>
        <a:srgbClr val="E5E5E5"/>
      </a:lt2>
      <a:accent1>
        <a:srgbClr val="A20013"/>
      </a:accent1>
      <a:accent2>
        <a:srgbClr val="C60018"/>
      </a:accent2>
      <a:accent3>
        <a:srgbClr val="EB0000"/>
      </a:accent3>
      <a:accent4>
        <a:srgbClr val="E5E5E5"/>
      </a:accent4>
      <a:accent5>
        <a:srgbClr val="BDBDBD"/>
      </a:accent5>
      <a:accent6>
        <a:srgbClr val="8D8D8D"/>
      </a:accent6>
      <a:hlink>
        <a:srgbClr val="444444"/>
      </a:hlink>
      <a:folHlink>
        <a:srgbClr val="444444"/>
      </a:folHlink>
    </a:clrScheme>
    <a:fontScheme name="SBB">
      <a:majorFont>
        <a:latin typeface="SBB Light"/>
        <a:ea typeface=""/>
        <a:cs typeface=""/>
      </a:majorFont>
      <a:minorFont>
        <a:latin typeface="SBB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0" tIns="0" rIns="0" bIns="0"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B_PPT_Vorlage_16-9.potx" id="{C713F32C-69E4-4C41-82E8-6C8957F973FC}" vid="{7AEFC4DD-38CA-4530-BC05-905FAD3FD3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0A25DD67D2E940A82DFC2E7A7D9B18" ma:contentTypeVersion="13" ma:contentTypeDescription="Ein neues Dokument erstellen." ma:contentTypeScope="" ma:versionID="16f230d1ef31f186d93be6eb1566fec5">
  <xsd:schema xmlns:xsd="http://www.w3.org/2001/XMLSchema" xmlns:xs="http://www.w3.org/2001/XMLSchema" xmlns:p="http://schemas.microsoft.com/office/2006/metadata/properties" xmlns:ns3="3650f3dd-a782-49b2-9cb0-58e6872a5efc" xmlns:ns4="bd391cbf-18fc-4d5d-9cce-b6f79050538b" targetNamespace="http://schemas.microsoft.com/office/2006/metadata/properties" ma:root="true" ma:fieldsID="d4e3e9b21110124a90f049fd2c134bc4" ns3:_="" ns4:_="">
    <xsd:import namespace="3650f3dd-a782-49b2-9cb0-58e6872a5efc"/>
    <xsd:import namespace="bd391cbf-18fc-4d5d-9cce-b6f7905053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0f3dd-a782-49b2-9cb0-58e6872a5e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91cbf-18fc-4d5d-9cce-b6f790505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1DC4EE-2CC9-475C-ADDA-82E4C8694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50f3dd-a782-49b2-9cb0-58e6872a5efc"/>
    <ds:schemaRef ds:uri="bd391cbf-18fc-4d5d-9cce-b6f7905053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42019B-E1B5-457B-98E8-47AD89112FE6}">
  <ds:schemaRefs>
    <ds:schemaRef ds:uri="http://purl.org/dc/terms/"/>
    <ds:schemaRef ds:uri="3650f3dd-a782-49b2-9cb0-58e6872a5ef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d391cbf-18fc-4d5d-9cce-b6f79050538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E1A11D-DC0E-4F46-BDCC-555E66070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SBB Light</vt:lpstr>
      <vt:lpstr>SBB</vt:lpstr>
      <vt:lpstr>Symbol</vt:lpstr>
      <vt:lpstr>Consolas</vt:lpstr>
      <vt:lpstr>Benutzerdefiniertes Design</vt:lpstr>
      <vt:lpstr>OJP &amp; OSDM</vt:lpstr>
      <vt:lpstr>OSDM – What is it?</vt:lpstr>
      <vt:lpstr>OSDM Flows</vt:lpstr>
      <vt:lpstr>OSDM is Open Source, Contributions are Welcome</vt:lpstr>
      <vt:lpstr>Location and Trip Search</vt:lpstr>
      <vt:lpstr>Initial Implementation</vt:lpstr>
      <vt:lpstr>Possible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OJP &amp; OSDM</dc:title>
  <dc:creator>Schlapbach Andreas (IT-PTR-SL1)</dc:creator>
  <cp:lastModifiedBy>Schlapbach Andreas (IT-PTR-SL1)</cp:lastModifiedBy>
  <cp:revision>11</cp:revision>
  <dcterms:created xsi:type="dcterms:W3CDTF">2021-02-24T07:54:50Z</dcterms:created>
  <dcterms:modified xsi:type="dcterms:W3CDTF">2021-02-25T14:29:34Z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0x010100380A25DD67D2E940A82DFC2E7A7D9B18</vt:lpwstr>
  </property>
  <property fmtid="{D5CDD505-2E9C-101B-9397-08002B2CF9AE}" pid="3" name="TmpVertraulichkeit">
    <vt:lpwstr/>
  </property>
  <property fmtid="{D5CDD505-2E9C-101B-9397-08002B2CF9AE}" pid="4" name="TmpStatus">
    <vt:lpwstr/>
  </property>
</Properties>
</file>