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1AB4A-17AB-C334-9862-197488A5D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D7EDD3-08BF-0CF4-0A2F-C1071FEAE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E36A5-09FD-6A25-B78C-5FA6AF1E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BD3BD0-81C8-45BA-E7D4-D08104A3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4EC83A-B696-DBE2-133D-3AD765FA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257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8B0E3-2108-0CAD-216C-A05ACA52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1AC86B-9739-1994-DD7A-054673A1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47EE51-67AD-869D-966E-E5240024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59C09-56EA-317F-4886-30543837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76E31-314E-7B20-9160-741492B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811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27D5E9-3810-F8F2-8B20-430C9C150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EB296-CFED-5576-4D53-91DE7CCA6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F1FAE-E076-CF54-61BD-3B57CF70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5AB43-3142-D4A4-5018-46BAE20A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00977-08F2-E91D-752D-5ECA8C08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9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78BE9-0E45-82F3-20BE-3CF9031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16217-34F5-CC3F-19E8-EDD30A5C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9CFB89-01CE-D586-40BD-4CF7C829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FA47D-96E3-603F-65A5-8A21D088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112F8F-8076-8E9B-8867-EA3EA281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871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4E021-DDC3-A9E6-4D4B-CFDC3677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298724-714E-9A83-E02D-BC04702F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9C709-81F3-CA29-1778-738D9428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82AE3-19B0-A6F6-65F2-A88D5AF3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32165-6C91-8B2C-4BFB-1D9FC50C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245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6EB4A-C65F-8CE7-F724-F8D169C0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A2B6B2-009B-F379-4F24-E637A71E2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47CD3E-C384-AD3F-209D-D3275849A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99A0CB-E43C-5CE5-D644-F02A0CBD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CA100E-DA42-1417-7F3C-5DEF1F3D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4F8B4E-5FD6-2830-2CB8-1F60D222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62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B255F-C89E-5082-2ADE-491B638B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6008A-63A7-397B-F630-D8C782C3A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403EAC-B11C-1064-52E1-308B17F0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DFA11B-DA6B-745F-6067-32758BF76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34CAB5-93FC-964B-5C8E-852683C3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2C2E56-06DE-9040-D0BB-10C63E2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B8F315-9824-415C-73F9-756A7DA9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4F7A55-E03C-FF80-47B6-89F34C5C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905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F8172-3759-52AA-039A-B974EBDA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BFC882-E811-FD8A-5F43-A29FC212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C5B45A-0FF0-3E92-9230-1952865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6CBAC8-2C9F-7C99-1844-370FC02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531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51DF1C-F726-3A67-1005-56D8A0E9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46A82A-1B39-3EAC-0A29-B174C48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FFED97-CDCE-D25F-8F3A-07522A41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800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36C66-4C38-3FB5-E0AF-3AFDDC25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211AB-CD9E-5A68-3C0D-992BF5CC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11E14E-D6D6-6E20-B32E-DDFA60FCD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4DF97-3C6E-0E83-61DE-08589209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677CFD-8C9C-B91B-EEF9-F9DDC5DD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3AD8A7-5DAF-AD55-0F2B-D3476D49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14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3C4FA-8773-B69A-6FF8-5DBAA941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308814-3AA8-E938-7641-E460EC96F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6E9FE4-6BC7-7770-2FB4-F9DFF3843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DD992-9298-C1D0-A120-1B1BF031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FC18B3-D199-A8C1-8D26-97FB6538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7A0D-28C8-F17E-A87F-8AAAA1C0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144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253126-97BF-B825-BD02-5F056B70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80BBD-4D06-0915-49D3-FE18C8FE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734B1-3DF8-955B-6F0D-0BFB7E1AD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C68FE4-2495-46C5-8DEF-685D6E7EF1A9}" type="datetimeFigureOut">
              <a:rPr lang="de-CH" smtClean="0"/>
              <a:t>13.08.2025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E4A78-500D-E938-B604-C918957DC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254CB-F1E6-247F-2B72-ECE53B1BF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88D89-3A1B-414B-8BA3-1B0F0F747C3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12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2B09EA6-A90A-0D98-5AA7-995958663DE6}"/>
              </a:ext>
            </a:extLst>
          </p:cNvPr>
          <p:cNvGrpSpPr/>
          <p:nvPr/>
        </p:nvGrpSpPr>
        <p:grpSpPr>
          <a:xfrm>
            <a:off x="3292730" y="262611"/>
            <a:ext cx="6175496" cy="5988806"/>
            <a:chOff x="3292730" y="262611"/>
            <a:chExt cx="6175496" cy="5988806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DDA8F0D-9463-A436-4EB9-7A7ACA6A6DEF}"/>
                </a:ext>
              </a:extLst>
            </p:cNvPr>
            <p:cNvSpPr/>
            <p:nvPr/>
          </p:nvSpPr>
          <p:spPr>
            <a:xfrm>
              <a:off x="3347048" y="4861710"/>
              <a:ext cx="6121178" cy="1389707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CDC708E-C791-5ADC-8F04-19061A8AD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92730" y="4861709"/>
              <a:ext cx="6121177" cy="1389707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1BD7805-CA12-B2EF-7511-E65B89CC6B37}"/>
                </a:ext>
              </a:extLst>
            </p:cNvPr>
            <p:cNvSpPr/>
            <p:nvPr/>
          </p:nvSpPr>
          <p:spPr>
            <a:xfrm>
              <a:off x="3347045" y="262611"/>
              <a:ext cx="6121179" cy="1272013"/>
            </a:xfrm>
            <a:prstGeom prst="rect">
              <a:avLst/>
            </a:prstGeom>
            <a:solidFill>
              <a:srgbClr val="009640"/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7F42D7-D856-9725-C297-A870D79C0048}"/>
                </a:ext>
              </a:extLst>
            </p:cNvPr>
            <p:cNvSpPr/>
            <p:nvPr/>
          </p:nvSpPr>
          <p:spPr>
            <a:xfrm>
              <a:off x="3347045" y="390969"/>
              <a:ext cx="6121177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3200" b="0" cap="none" spc="0" dirty="0">
                  <a:ln w="0">
                    <a:solidFill>
                      <a:schemeClr val="bg1">
                        <a:lumMod val="8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Interessiert an christlichem Lesestoff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FAE898B-63E8-7076-B985-690BF090DF36}"/>
                </a:ext>
              </a:extLst>
            </p:cNvPr>
            <p:cNvSpPr txBox="1"/>
            <p:nvPr/>
          </p:nvSpPr>
          <p:spPr>
            <a:xfrm>
              <a:off x="3347047" y="1569733"/>
              <a:ext cx="61211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Wir haben eine grosse Auswahl an  christlicher und bibeltreuer Literatur. Ob für dein eigenes Leben, Bibelauslegungen, Bibelgeschichte, Andachten oder Bibeln alles ist vorhanden.</a:t>
              </a:r>
              <a:br>
                <a:rPr lang="de-CH" dirty="0"/>
              </a:br>
              <a:r>
                <a:rPr lang="de-CH" dirty="0"/>
                <a:t>Wir haben auch eine Auswahl von gratis Bibeln in der Schlachter Übersetzung.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B4F262B-E696-5251-2DDD-D8576745E149}"/>
                </a:ext>
              </a:extLst>
            </p:cNvPr>
            <p:cNvSpPr txBox="1"/>
            <p:nvPr/>
          </p:nvSpPr>
          <p:spPr>
            <a:xfrm>
              <a:off x="3347048" y="3550467"/>
              <a:ext cx="6121177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CH" b="1" dirty="0"/>
                <a:t>Wo: 	</a:t>
              </a:r>
              <a:r>
                <a:rPr lang="de-CH" dirty="0" err="1"/>
                <a:t>Furkastrasse</a:t>
              </a:r>
              <a:r>
                <a:rPr lang="de-CH" dirty="0"/>
                <a:t> 46, Naters</a:t>
              </a:r>
              <a:br>
                <a:rPr lang="de-CH" dirty="0"/>
              </a:br>
              <a:r>
                <a:rPr lang="de-CH" b="1" dirty="0"/>
                <a:t>Wann:</a:t>
              </a:r>
              <a:r>
                <a:rPr lang="de-CH" dirty="0"/>
                <a:t>	Donnerstag: 19:00Uhr – 19:45Uhr</a:t>
              </a:r>
              <a:br>
                <a:rPr lang="de-CH" dirty="0"/>
              </a:br>
              <a:r>
                <a:rPr lang="de-CH" b="1" dirty="0"/>
                <a:t>Oder machen Sie einen Termin aus:</a:t>
              </a:r>
              <a:br>
                <a:rPr lang="de-CH" b="1" dirty="0"/>
              </a:br>
              <a:r>
                <a:rPr lang="de-CH" b="1" dirty="0"/>
                <a:t>	</a:t>
              </a:r>
              <a:r>
                <a:rPr lang="de-CH" dirty="0"/>
                <a:t>lothar.schmid@mnr.ch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e25e41-18ac-465e-a71a-190e5516a7a5}" enabled="1" method="Standard" siteId="{fc2aef23-8334-4af0-9d15-123a4245d85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Lothar Schmid</dc:creator>
  <cp:lastModifiedBy>Lothar Schmid</cp:lastModifiedBy>
  <cp:revision>1</cp:revision>
  <dcterms:created xsi:type="dcterms:W3CDTF">2025-08-13T11:12:15Z</dcterms:created>
  <dcterms:modified xsi:type="dcterms:W3CDTF">2025-08-13T11:42:08Z</dcterms:modified>
</cp:coreProperties>
</file>