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Denis Schluppeck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Getting up</a:t>
            </a:r>
          </a:p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Breakfast</a:t>
            </a:r>
          </a:p>
          <a:p>
            <a:pPr lvl="0"/>
            <a:r>
              <a:rPr/>
              <a:t>Eat Kenyan fruit</a:t>
            </a:r>
          </a:p>
          <a:p>
            <a:pPr lvl="0"/>
            <a:r>
              <a:rPr/>
              <a:t>Drink </a:t>
            </a:r>
            <a:r>
              <a:rPr i="1"/>
              <a:t>lots of</a:t>
            </a:r>
            <a:r>
              <a:rPr/>
              <a:t> coffee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afternoon</a:t>
            </a:r>
          </a:p>
        </p:txBody>
      </p:sp>
      <p:pic>
        <p:nvPicPr>
          <p:cNvPr descr="brackenhurs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Dinner</a:t>
            </a:r>
          </a:p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Going to sleep</a:t>
            </a:r>
          </a:p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Denis Schluppeck</dc:creator>
  <cp:keywords/>
  <dcterms:created xsi:type="dcterms:W3CDTF">2024-12-11T10:38:27Z</dcterms:created>
  <dcterms:modified xsi:type="dcterms:W3CDTF">2024-12-11T10:38:27Z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2024-12-11</vt:lpwstr>
  </property>
  <property fmtid="{D5CDD505-2E9C-101B-9397-08002B2CF9AE}" pid="6" name="date-format">
    <vt:lpwstr>iso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