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4E9C-8A3C-B9F6-40DE-F84687F62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EE69C-BD34-111D-513F-4B2DD0AF0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CF434-D05D-DBFA-0C31-55721868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0994-D8BC-664F-B74F-0BB2D2543DFE}" type="datetimeFigureOut">
              <a:rPr lang="en-GB" smtClean="0"/>
              <a:t>10/12/2022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C91D3-356E-FE0E-C85A-88A44AEC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D457E-5693-51AD-75AA-0FEAD3DA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850E-EA4C-C34E-9C2C-7493FBB6A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55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3315-437E-116A-E630-311279B4A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7CB21-1B5C-1703-4515-669E8DFAA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03E9E-C27B-DA4E-D56D-60F26695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0994-D8BC-664F-B74F-0BB2D2543DFE}" type="datetimeFigureOut">
              <a:rPr lang="en-GB" smtClean="0"/>
              <a:t>10/12/2022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FE57B-1677-8A9D-76FE-4B18FA0B6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3240E-B569-227A-9BFD-15321B9E7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850E-EA4C-C34E-9C2C-7493FBB6A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15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06321-B2C3-0B09-04EA-75E931AC6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8B91F-6D4C-CD9B-3306-CA914C2A5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C827B-3C3D-CFCC-BB67-3E783611D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0994-D8BC-664F-B74F-0BB2D2543DFE}" type="datetimeFigureOut">
              <a:rPr lang="en-GB" smtClean="0"/>
              <a:t>10/12/2022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33B27-574B-7E97-3819-97AAEC6D5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D96AD-7221-3EEF-543E-2F4E2BB6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850E-EA4C-C34E-9C2C-7493FBB6A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50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441E-F216-BEB4-466E-A9688A30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B2-51BA-1CB4-1163-C5BFB5B3A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01619-9105-6409-FCF3-EDB4F08F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0994-D8BC-664F-B74F-0BB2D2543DFE}" type="datetimeFigureOut">
              <a:rPr lang="en-GB" smtClean="0"/>
              <a:t>10/12/2022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CC492-D22D-62BF-2F56-8FFA39D5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544AB-0A8F-D8A4-46EE-00A69DF1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850E-EA4C-C34E-9C2C-7493FBB6A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64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21DA-D8A2-C591-826C-0CDBA0784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54123-44DB-EAE2-84E2-A867F539C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20453-E11C-FF3B-CC80-53E2F7E0F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0994-D8BC-664F-B74F-0BB2D2543DFE}" type="datetimeFigureOut">
              <a:rPr lang="en-GB" smtClean="0"/>
              <a:t>10/12/2022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F2EBE-0FE7-8C9D-CEEE-15D24C0F1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018D4-1E75-E18D-0E9C-B6D31B90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850E-EA4C-C34E-9C2C-7493FBB6A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09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D1E57-8D44-9D5A-8A8D-EC906A0D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FACB8-DA4B-EA31-0DE2-98B3DADCD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32894-4B7B-A7EF-6D5B-C7F9B0B54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CAFC-B589-DC8D-E3D7-4CF2189B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0994-D8BC-664F-B74F-0BB2D2543DFE}" type="datetimeFigureOut">
              <a:rPr lang="en-GB" smtClean="0"/>
              <a:t>10/12/2022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1AD61-175D-25F5-6ED4-A1DB46329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71066-5F31-841A-A730-4A964931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850E-EA4C-C34E-9C2C-7493FBB6A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99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2C439-C278-9600-A27E-A56BD1AF3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443FF-287D-2707-94BC-9E130C210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1CC29-6F71-93A1-C993-8295B3202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EFED0-740F-F039-BBF2-5CC5E17DB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0AAA2D-8570-ADAA-BAD0-07C995D99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88B89D-DBA8-310B-A380-4D16FD86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0994-D8BC-664F-B74F-0BB2D2543DFE}" type="datetimeFigureOut">
              <a:rPr lang="en-GB" smtClean="0"/>
              <a:t>10/12/2022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97A938-5191-DE6F-850D-17F3DC811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6DA17-83AA-EFD5-03C1-70BDD2AF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850E-EA4C-C34E-9C2C-7493FBB6A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36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4ED91-51AD-B693-7AE2-56A83583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6726D-7E94-592A-31E7-7E6DD347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0994-D8BC-664F-B74F-0BB2D2543DFE}" type="datetimeFigureOut">
              <a:rPr lang="en-GB" smtClean="0"/>
              <a:t>10/12/2022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5EE06-EA8D-64BD-23DE-E91FAD48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67533-4311-DEF7-4AFE-A9C5FC49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850E-EA4C-C34E-9C2C-7493FBB6A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59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781F3-B244-A390-D3BE-342D183F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0994-D8BC-664F-B74F-0BB2D2543DFE}" type="datetimeFigureOut">
              <a:rPr lang="en-GB" smtClean="0"/>
              <a:t>10/12/2022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8A2BB1-F40D-DA2F-33E4-9128C3F2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4D95B-A0BB-DFF3-FFF8-7FBA063E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850E-EA4C-C34E-9C2C-7493FBB6A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92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E60C-7C47-98AD-3A6C-0A4A1380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09E74-3EF2-C27D-9941-301F7FE1E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3448F-84C0-ACE9-14CD-BDB243E0D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AF8C2-CD6B-2071-80E0-51894A70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0994-D8BC-664F-B74F-0BB2D2543DFE}" type="datetimeFigureOut">
              <a:rPr lang="en-GB" smtClean="0"/>
              <a:t>10/12/2022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F6425-506D-D73F-9061-95D0419E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DAC7E-2054-7AB4-EDD4-6FA90CAC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850E-EA4C-C34E-9C2C-7493FBB6A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57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F20A-2A4B-31B7-885D-76A7FD3D6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FA0F8-7484-8D95-0527-C33F74636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B7C9A-8B13-6F44-0575-859A63AFF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5677B-6BAF-4519-9F45-04C96DCD7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0994-D8BC-664F-B74F-0BB2D2543DFE}" type="datetimeFigureOut">
              <a:rPr lang="en-GB" smtClean="0"/>
              <a:t>10/12/2022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54E7A-B706-6395-C4DC-3023CE0B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AC3BB-10F0-19BB-CA2F-F40EC186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850E-EA4C-C34E-9C2C-7493FBB6A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26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47F818-16DD-90D3-760D-D5D42979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CB547-6AC2-9B41-5266-C7762A066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AFAE6-8F42-9E5D-FBF9-8A4EB2DE8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0994-D8BC-664F-B74F-0BB2D2543DFE}" type="datetimeFigureOut">
              <a:rPr lang="en-GB" smtClean="0"/>
              <a:t>10/12/2022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AC887-4AC2-79D8-AB59-0C8FD88F6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A5D98-E250-9827-784C-04987AF11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C850E-EA4C-C34E-9C2C-7493FBB6A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23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BA62-79A8-63B2-CA0B-C1912BFCE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de-DE" sz="4200"/>
              <a:t>Springerproblem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A06E8-CEBB-B1E2-803D-26211919C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de-DE" sz="2000"/>
              <a:t>Implementierung und Darstellung in Postscript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F39BAEF-1C25-F38E-10A2-88FED576FE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22" r="29144" b="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8674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E566-2507-5747-2011-E3A952A0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de-DE" sz="4100"/>
              <a:t>Problemstellung</a:t>
            </a:r>
          </a:p>
        </p:txBody>
      </p:sp>
      <p:sp>
        <p:nvSpPr>
          <p:cNvPr id="31" name="Freeform: Shape 14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16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61659-88EC-6DD8-CE31-FC4D377FD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de-DE" sz="2200">
                <a:solidFill>
                  <a:schemeClr val="bg1"/>
                </a:solidFill>
              </a:rPr>
              <a:t>Springer soll jedes Feld eines Schachbretts genau einmal besuchen</a:t>
            </a:r>
          </a:p>
          <a:p>
            <a:r>
              <a:rPr lang="de-DE" sz="2200">
                <a:solidFill>
                  <a:schemeClr val="bg1"/>
                </a:solidFill>
              </a:rPr>
              <a:t>Gesucht ist die Besuchsreihenfolge</a:t>
            </a:r>
          </a:p>
          <a:p>
            <a:r>
              <a:rPr lang="de-DE" sz="2200">
                <a:solidFill>
                  <a:schemeClr val="bg1"/>
                </a:solidFill>
              </a:rPr>
              <a:t>Zug ist gültig, wenn das neue Feld </a:t>
            </a:r>
          </a:p>
          <a:p>
            <a:pPr lvl="1"/>
            <a:r>
              <a:rPr lang="de-DE" sz="2200">
                <a:solidFill>
                  <a:schemeClr val="bg1"/>
                </a:solidFill>
              </a:rPr>
              <a:t>Innerhalb des Spielfelds liegt</a:t>
            </a:r>
          </a:p>
          <a:p>
            <a:pPr lvl="1"/>
            <a:r>
              <a:rPr lang="de-DE" sz="2200">
                <a:solidFill>
                  <a:schemeClr val="bg1"/>
                </a:solidFill>
              </a:rPr>
              <a:t>Unbesucht ist</a:t>
            </a:r>
          </a:p>
          <a:p>
            <a:endParaRPr lang="de-DE" sz="2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102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50B3-7AD4-1E5C-B2FD-EFB995B5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GB" sz="4800"/>
              <a:t>Backtracking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58934-6CA8-83F4-C5A4-D525DF1C6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de-DE" sz="2200">
                <a:solidFill>
                  <a:schemeClr val="bg1"/>
                </a:solidFill>
              </a:rPr>
              <a:t>Beliebige Sprünge auf unbesuchte Felder</a:t>
            </a:r>
          </a:p>
          <a:p>
            <a:r>
              <a:rPr lang="de-DE" sz="2200">
                <a:solidFill>
                  <a:schemeClr val="bg1"/>
                </a:solidFill>
              </a:rPr>
              <a:t>Bei „Sackgassen“ Sprünge zurücknehmen </a:t>
            </a:r>
          </a:p>
          <a:p>
            <a:r>
              <a:rPr lang="de-DE" sz="2200">
                <a:solidFill>
                  <a:schemeClr val="bg1"/>
                </a:solidFill>
              </a:rPr>
              <a:t>Springerweg, sobald Weglänge = Anzahl Felder</a:t>
            </a:r>
          </a:p>
        </p:txBody>
      </p:sp>
    </p:spTree>
    <p:extLst>
      <p:ext uri="{BB962C8B-B14F-4D97-AF65-F5344CB8AC3E}">
        <p14:creationId xmlns:p14="http://schemas.microsoft.com/office/powerpoint/2010/main" val="1353668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C53E-F5AB-08F3-1597-451CEBE4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de-DE" sz="4800"/>
              <a:t>Heuristik von Warnsdorf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692E8-3190-F246-2A6C-7373207BE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de-DE" sz="2200" dirty="0">
                <a:solidFill>
                  <a:schemeClr val="bg1"/>
                </a:solidFill>
              </a:rPr>
              <a:t>Immer auf das am schlechtesten erreichbare Feld springen</a:t>
            </a:r>
          </a:p>
          <a:p>
            <a:r>
              <a:rPr lang="de-DE" sz="2200" dirty="0">
                <a:solidFill>
                  <a:schemeClr val="bg1"/>
                </a:solidFill>
              </a:rPr>
              <a:t>Maß für Erreichbarkeit</a:t>
            </a:r>
          </a:p>
          <a:p>
            <a:pPr lvl="1"/>
            <a:r>
              <a:rPr lang="de-DE" sz="2200" dirty="0">
                <a:solidFill>
                  <a:schemeClr val="bg1"/>
                </a:solidFill>
              </a:rPr>
              <a:t>Anzahl unbesuchter Felder, die von diesem in einem Sprung erreicht </a:t>
            </a:r>
            <a:r>
              <a:rPr lang="de-DE" sz="2200" dirty="0" err="1">
                <a:solidFill>
                  <a:schemeClr val="bg1"/>
                </a:solidFill>
              </a:rPr>
              <a:t>warden</a:t>
            </a:r>
            <a:r>
              <a:rPr lang="de-DE" sz="2200" dirty="0">
                <a:solidFill>
                  <a:schemeClr val="bg1"/>
                </a:solidFill>
              </a:rPr>
              <a:t> können</a:t>
            </a:r>
          </a:p>
          <a:p>
            <a:pPr lvl="1"/>
            <a:endParaRPr lang="de-DE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982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E9FC-48D8-3D84-FF19-A0131ADD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r>
              <a:rPr lang="de-DE" dirty="0"/>
              <a:t>Zielsetzung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A1E6E-AA04-8197-2A54-9D65A4B01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272888" cy="3181684"/>
          </a:xfrm>
        </p:spPr>
        <p:txBody>
          <a:bodyPr anchor="t">
            <a:normAutofit/>
          </a:bodyPr>
          <a:lstStyle/>
          <a:p>
            <a:r>
              <a:rPr lang="de-DE" sz="1800"/>
              <a:t>Schachbrett (8x8) mit Eingabemöglichkeit</a:t>
            </a:r>
          </a:p>
          <a:p>
            <a:r>
              <a:rPr lang="de-DE" sz="1800"/>
              <a:t>Für Eingabe einen möglichen Springerweg berechnen</a:t>
            </a:r>
          </a:p>
          <a:p>
            <a:r>
              <a:rPr lang="de-DE" sz="1800"/>
              <a:t>Weg graphisch darstellen</a:t>
            </a:r>
          </a:p>
          <a:p>
            <a:r>
              <a:rPr lang="de-DE" sz="1800"/>
              <a:t>Kann kein Weg gefunden werden, eine entsprechende Meldung anzeigen</a:t>
            </a:r>
          </a:p>
        </p:txBody>
      </p:sp>
      <p:sp>
        <p:nvSpPr>
          <p:cNvPr id="9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4" descr="A picture containing text, shoji&#10;&#10;Description automatically generated">
            <a:extLst>
              <a:ext uri="{FF2B5EF4-FFF2-40B4-BE49-F238E27FC236}">
                <a16:creationId xmlns:a16="http://schemas.microsoft.com/office/drawing/2014/main" id="{16C162D9-F1F5-FEE5-F175-E9C2BA36A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661" y="1543910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88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C53E-F5AB-08F3-1597-451CEBE4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de-DE" sz="4800" dirty="0"/>
              <a:t>Technologie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692E8-3190-F246-2A6C-7373207BE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GB" sz="2200" dirty="0" err="1">
                <a:solidFill>
                  <a:schemeClr val="bg1"/>
                </a:solidFill>
              </a:rPr>
              <a:t>Ghostscript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</a:p>
          <a:p>
            <a:r>
              <a:rPr lang="en-GB" sz="2200" dirty="0">
                <a:solidFill>
                  <a:schemeClr val="bg1"/>
                </a:solidFill>
              </a:rPr>
              <a:t>Output device</a:t>
            </a:r>
          </a:p>
          <a:p>
            <a:pPr lvl="1"/>
            <a:r>
              <a:rPr lang="en-GB" sz="2200" dirty="0">
                <a:solidFill>
                  <a:schemeClr val="bg1"/>
                </a:solidFill>
              </a:rPr>
              <a:t>x11alpha</a:t>
            </a:r>
          </a:p>
          <a:p>
            <a:pPr lvl="1"/>
            <a:endParaRPr lang="de-DE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198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111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Springerproblem</vt:lpstr>
      <vt:lpstr>Problemstellung</vt:lpstr>
      <vt:lpstr>Backtracking</vt:lpstr>
      <vt:lpstr>Heuristik von Warnsdorf</vt:lpstr>
      <vt:lpstr>Zielsetzung</vt:lpstr>
      <vt:lpstr>Technologie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Springerproblem</dc:title>
  <dc:creator>Huber Gallus</dc:creator>
  <cp:lastModifiedBy>Huber Gallus</cp:lastModifiedBy>
  <cp:revision>3</cp:revision>
  <dcterms:created xsi:type="dcterms:W3CDTF">2022-12-10T13:03:03Z</dcterms:created>
  <dcterms:modified xsi:type="dcterms:W3CDTF">2022-12-10T13:50:56Z</dcterms:modified>
</cp:coreProperties>
</file>