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60" r:id="rId4"/>
    <p:sldId id="258" r:id="rId5"/>
    <p:sldId id="266" r:id="rId6"/>
    <p:sldId id="267" r:id="rId7"/>
    <p:sldId id="268" r:id="rId8"/>
    <p:sldId id="269" r:id="rId9"/>
    <p:sldId id="263" r:id="rId10"/>
    <p:sldId id="264" r:id="rId11"/>
    <p:sldId id="265" r:id="rId12"/>
    <p:sldId id="262" r:id="rId13"/>
  </p:sldIdLst>
  <p:sldSz cx="12192000" cy="6858000"/>
  <p:notesSz cx="6858000" cy="9144000"/>
  <p:defaultTextStyle>
    <a:defPPr>
      <a:defRPr lang="en-A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80425"/>
  </p:normalViewPr>
  <p:slideViewPr>
    <p:cSldViewPr snapToGrid="0">
      <p:cViewPr>
        <p:scale>
          <a:sx n="76" d="100"/>
          <a:sy n="76" d="100"/>
        </p:scale>
        <p:origin x="760" y="4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D9CC69-C486-F44A-B92D-89DFFC29C806}" type="datetimeFigureOut">
              <a:rPr lang="en-GB" smtClean="0"/>
              <a:t>08/01/2023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04288F-EF40-EC44-9E63-C0245071C86D}" type="slidenum">
              <a:rPr lang="en-GB" smtClean="0"/>
              <a:t>‹#›</a:t>
            </a:fld>
            <a:endParaRPr lang="en-GB"/>
          </a:p>
        </p:txBody>
      </p:sp>
    </p:spTree>
    <p:extLst>
      <p:ext uri="{BB962C8B-B14F-4D97-AF65-F5344CB8AC3E}">
        <p14:creationId xmlns:p14="http://schemas.microsoft.com/office/powerpoint/2010/main" val="3291133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404288F-EF40-EC44-9E63-C0245071C86D}" type="slidenum">
              <a:rPr lang="en-GB" smtClean="0"/>
              <a:t>5</a:t>
            </a:fld>
            <a:endParaRPr lang="en-GB"/>
          </a:p>
        </p:txBody>
      </p:sp>
    </p:spTree>
    <p:extLst>
      <p:ext uri="{BB962C8B-B14F-4D97-AF65-F5344CB8AC3E}">
        <p14:creationId xmlns:p14="http://schemas.microsoft.com/office/powerpoint/2010/main" val="3912817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404288F-EF40-EC44-9E63-C0245071C86D}" type="slidenum">
              <a:rPr lang="en-GB" smtClean="0"/>
              <a:t>6</a:t>
            </a:fld>
            <a:endParaRPr lang="en-GB"/>
          </a:p>
        </p:txBody>
      </p:sp>
    </p:spTree>
    <p:extLst>
      <p:ext uri="{BB962C8B-B14F-4D97-AF65-F5344CB8AC3E}">
        <p14:creationId xmlns:p14="http://schemas.microsoft.com/office/powerpoint/2010/main" val="1207062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404288F-EF40-EC44-9E63-C0245071C86D}" type="slidenum">
              <a:rPr lang="en-GB" smtClean="0"/>
              <a:t>7</a:t>
            </a:fld>
            <a:endParaRPr lang="en-GB"/>
          </a:p>
        </p:txBody>
      </p:sp>
    </p:spTree>
    <p:extLst>
      <p:ext uri="{BB962C8B-B14F-4D97-AF65-F5344CB8AC3E}">
        <p14:creationId xmlns:p14="http://schemas.microsoft.com/office/powerpoint/2010/main" val="3044145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404288F-EF40-EC44-9E63-C0245071C86D}" type="slidenum">
              <a:rPr lang="en-GB" smtClean="0"/>
              <a:t>8</a:t>
            </a:fld>
            <a:endParaRPr lang="en-GB"/>
          </a:p>
        </p:txBody>
      </p:sp>
    </p:spTree>
    <p:extLst>
      <p:ext uri="{BB962C8B-B14F-4D97-AF65-F5344CB8AC3E}">
        <p14:creationId xmlns:p14="http://schemas.microsoft.com/office/powerpoint/2010/main" val="2995472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Get possible moves of neighbours:</a:t>
            </a:r>
          </a:p>
          <a:p>
            <a:endParaRPr lang="en-GB" dirty="0"/>
          </a:p>
          <a:p>
            <a:r>
              <a:rPr lang="en-GB" dirty="0"/>
              <a:t>Dx and </a:t>
            </a:r>
            <a:r>
              <a:rPr lang="en-GB" dirty="0" err="1"/>
              <a:t>dy</a:t>
            </a:r>
            <a:r>
              <a:rPr lang="en-GB" dirty="0"/>
              <a:t> </a:t>
            </a:r>
            <a:r>
              <a:rPr lang="en-GB" dirty="0" err="1"/>
              <a:t>beinhalten</a:t>
            </a:r>
            <a:r>
              <a:rPr lang="en-GB" dirty="0"/>
              <a:t> die </a:t>
            </a:r>
            <a:r>
              <a:rPr lang="en-GB" dirty="0" err="1"/>
              <a:t>zusammehängenden</a:t>
            </a:r>
            <a:r>
              <a:rPr lang="en-GB" dirty="0"/>
              <a:t> x und y </a:t>
            </a:r>
            <a:r>
              <a:rPr lang="en-GB" dirty="0" err="1"/>
              <a:t>sprünge</a:t>
            </a:r>
            <a:r>
              <a:rPr lang="en-GB" dirty="0"/>
              <a:t> die </a:t>
            </a:r>
            <a:r>
              <a:rPr lang="en-GB" dirty="0" err="1"/>
              <a:t>ein</a:t>
            </a:r>
            <a:r>
              <a:rPr lang="en-GB" dirty="0"/>
              <a:t> </a:t>
            </a:r>
            <a:r>
              <a:rPr lang="en-GB" dirty="0" err="1"/>
              <a:t>pferd</a:t>
            </a:r>
            <a:r>
              <a:rPr lang="en-GB" dirty="0"/>
              <a:t> </a:t>
            </a:r>
            <a:r>
              <a:rPr lang="en-GB" dirty="0" err="1"/>
              <a:t>im</a:t>
            </a:r>
            <a:r>
              <a:rPr lang="en-GB" dirty="0"/>
              <a:t> </a:t>
            </a:r>
            <a:r>
              <a:rPr lang="en-GB" dirty="0" err="1"/>
              <a:t>schach</a:t>
            </a:r>
            <a:r>
              <a:rPr lang="en-GB" dirty="0"/>
              <a:t> </a:t>
            </a:r>
            <a:r>
              <a:rPr lang="en-GB" dirty="0" err="1"/>
              <a:t>machen</a:t>
            </a:r>
            <a:r>
              <a:rPr lang="en-GB" dirty="0"/>
              <a:t> </a:t>
            </a:r>
            <a:r>
              <a:rPr lang="en-GB" dirty="0" err="1"/>
              <a:t>kann</a:t>
            </a:r>
            <a:endParaRPr lang="en-GB" dirty="0"/>
          </a:p>
          <a:p>
            <a:r>
              <a:rPr lang="en-GB" dirty="0" err="1"/>
              <a:t>Wir</a:t>
            </a:r>
            <a:r>
              <a:rPr lang="en-GB" dirty="0"/>
              <a:t> </a:t>
            </a:r>
            <a:r>
              <a:rPr lang="en-GB" dirty="0" err="1"/>
              <a:t>addieren</a:t>
            </a:r>
            <a:r>
              <a:rPr lang="en-GB" dirty="0"/>
              <a:t> für </a:t>
            </a:r>
            <a:r>
              <a:rPr lang="en-GB" dirty="0" err="1"/>
              <a:t>jeden</a:t>
            </a:r>
            <a:r>
              <a:rPr lang="en-GB" dirty="0"/>
              <a:t> move den das </a:t>
            </a:r>
            <a:r>
              <a:rPr lang="en-GB" dirty="0" err="1"/>
              <a:t>pferd</a:t>
            </a:r>
            <a:r>
              <a:rPr lang="en-GB" dirty="0"/>
              <a:t> </a:t>
            </a:r>
            <a:r>
              <a:rPr lang="en-GB" dirty="0" err="1"/>
              <a:t>machen</a:t>
            </a:r>
            <a:r>
              <a:rPr lang="en-GB" dirty="0"/>
              <a:t> </a:t>
            </a:r>
            <a:r>
              <a:rPr lang="en-GB" dirty="0" err="1"/>
              <a:t>kann</a:t>
            </a:r>
            <a:r>
              <a:rPr lang="en-GB" dirty="0"/>
              <a:t> das offset dieses moves auf die </a:t>
            </a:r>
            <a:r>
              <a:rPr lang="en-GB" dirty="0" err="1"/>
              <a:t>aktuellen</a:t>
            </a:r>
            <a:r>
              <a:rPr lang="en-GB" dirty="0"/>
              <a:t> (</a:t>
            </a:r>
            <a:r>
              <a:rPr lang="en-GB" dirty="0" err="1"/>
              <a:t>x,y</a:t>
            </a:r>
            <a:r>
              <a:rPr lang="en-GB" dirty="0"/>
              <a:t>) position.</a:t>
            </a:r>
          </a:p>
          <a:p>
            <a:r>
              <a:rPr lang="en-GB" dirty="0" err="1"/>
              <a:t>Danach</a:t>
            </a:r>
            <a:r>
              <a:rPr lang="en-GB" dirty="0"/>
              <a:t> </a:t>
            </a:r>
            <a:r>
              <a:rPr lang="en-GB" dirty="0" err="1"/>
              <a:t>wird</a:t>
            </a:r>
            <a:r>
              <a:rPr lang="en-GB" dirty="0"/>
              <a:t> </a:t>
            </a:r>
            <a:r>
              <a:rPr lang="en-GB" dirty="0" err="1"/>
              <a:t>geprüft</a:t>
            </a:r>
            <a:r>
              <a:rPr lang="en-GB" dirty="0"/>
              <a:t> </a:t>
            </a:r>
            <a:r>
              <a:rPr lang="en-GB" dirty="0" err="1"/>
              <a:t>ob</a:t>
            </a:r>
            <a:r>
              <a:rPr lang="en-GB" dirty="0"/>
              <a:t> </a:t>
            </a:r>
            <a:r>
              <a:rPr lang="en-GB" dirty="0" err="1"/>
              <a:t>wir</a:t>
            </a:r>
            <a:r>
              <a:rPr lang="en-GB" dirty="0"/>
              <a:t> das </a:t>
            </a:r>
            <a:r>
              <a:rPr lang="en-GB" dirty="0" err="1"/>
              <a:t>feld</a:t>
            </a:r>
            <a:r>
              <a:rPr lang="en-GB" dirty="0"/>
              <a:t> </a:t>
            </a:r>
            <a:r>
              <a:rPr lang="en-GB" dirty="0" err="1"/>
              <a:t>überhaupt</a:t>
            </a:r>
            <a:r>
              <a:rPr lang="en-GB" dirty="0"/>
              <a:t> </a:t>
            </a:r>
            <a:r>
              <a:rPr lang="en-GB" dirty="0" err="1"/>
              <a:t>prüfen</a:t>
            </a:r>
            <a:r>
              <a:rPr lang="en-GB" dirty="0"/>
              <a:t> </a:t>
            </a:r>
            <a:r>
              <a:rPr lang="en-GB" dirty="0" err="1"/>
              <a:t>müssen</a:t>
            </a:r>
            <a:r>
              <a:rPr lang="en-GB" dirty="0"/>
              <a:t> </a:t>
            </a:r>
            <a:r>
              <a:rPr lang="en-GB" dirty="0" err="1"/>
              <a:t>weil</a:t>
            </a:r>
            <a:r>
              <a:rPr lang="en-GB" dirty="0"/>
              <a:t> es sein </a:t>
            </a:r>
            <a:r>
              <a:rPr lang="en-GB" dirty="0" err="1"/>
              <a:t>könnte</a:t>
            </a:r>
            <a:r>
              <a:rPr lang="en-GB" dirty="0"/>
              <a:t> das dieses </a:t>
            </a:r>
            <a:r>
              <a:rPr lang="en-GB" dirty="0" err="1"/>
              <a:t>feld</a:t>
            </a:r>
            <a:r>
              <a:rPr lang="en-GB" dirty="0"/>
              <a:t> </a:t>
            </a:r>
            <a:r>
              <a:rPr lang="en-GB" dirty="0" err="1"/>
              <a:t>außerhalb</a:t>
            </a:r>
            <a:r>
              <a:rPr lang="en-GB" dirty="0"/>
              <a:t> des </a:t>
            </a:r>
            <a:r>
              <a:rPr lang="en-GB" dirty="0" err="1"/>
              <a:t>schachbretts</a:t>
            </a:r>
            <a:r>
              <a:rPr lang="en-GB" dirty="0"/>
              <a:t> </a:t>
            </a:r>
            <a:r>
              <a:rPr lang="en-GB" dirty="0" err="1"/>
              <a:t>liegt</a:t>
            </a:r>
            <a:endParaRPr lang="en-GB" dirty="0"/>
          </a:p>
          <a:p>
            <a:r>
              <a:rPr lang="en-GB" dirty="0" err="1"/>
              <a:t>Mittels</a:t>
            </a:r>
            <a:r>
              <a:rPr lang="en-GB" dirty="0"/>
              <a:t> Pl </a:t>
            </a:r>
            <a:r>
              <a:rPr lang="en-GB" dirty="0" err="1"/>
              <a:t>wird</a:t>
            </a:r>
            <a:r>
              <a:rPr lang="en-GB" dirty="0"/>
              <a:t> </a:t>
            </a:r>
            <a:r>
              <a:rPr lang="en-GB" dirty="0" err="1"/>
              <a:t>dann</a:t>
            </a:r>
            <a:r>
              <a:rPr lang="en-GB" dirty="0"/>
              <a:t> </a:t>
            </a:r>
            <a:r>
              <a:rPr lang="en-GB" dirty="0" err="1"/>
              <a:t>noch</a:t>
            </a:r>
            <a:r>
              <a:rPr lang="en-GB" dirty="0"/>
              <a:t> </a:t>
            </a:r>
            <a:r>
              <a:rPr lang="en-GB" dirty="0" err="1"/>
              <a:t>geprüft</a:t>
            </a:r>
            <a:r>
              <a:rPr lang="en-GB" dirty="0"/>
              <a:t> </a:t>
            </a:r>
            <a:r>
              <a:rPr lang="en-GB" dirty="0" err="1"/>
              <a:t>ob</a:t>
            </a:r>
            <a:r>
              <a:rPr lang="en-GB" dirty="0"/>
              <a:t> </a:t>
            </a:r>
            <a:r>
              <a:rPr lang="en-GB" dirty="0" err="1"/>
              <a:t>wir</a:t>
            </a:r>
            <a:r>
              <a:rPr lang="en-GB" dirty="0"/>
              <a:t> das </a:t>
            </a:r>
            <a:r>
              <a:rPr lang="en-GB" dirty="0" err="1"/>
              <a:t>feld</a:t>
            </a:r>
            <a:r>
              <a:rPr lang="en-GB" dirty="0"/>
              <a:t> </a:t>
            </a:r>
            <a:r>
              <a:rPr lang="en-GB" dirty="0" err="1"/>
              <a:t>überhaupt</a:t>
            </a:r>
            <a:r>
              <a:rPr lang="en-GB" dirty="0"/>
              <a:t> </a:t>
            </a:r>
            <a:r>
              <a:rPr lang="en-GB" dirty="0" err="1"/>
              <a:t>noch</a:t>
            </a:r>
            <a:r>
              <a:rPr lang="en-GB" dirty="0"/>
              <a:t> </a:t>
            </a:r>
            <a:r>
              <a:rPr lang="en-GB" dirty="0" err="1"/>
              <a:t>besuchen</a:t>
            </a:r>
            <a:r>
              <a:rPr lang="en-GB" dirty="0"/>
              <a:t> </a:t>
            </a:r>
            <a:r>
              <a:rPr lang="en-GB" dirty="0" err="1"/>
              <a:t>dürfen</a:t>
            </a:r>
            <a:r>
              <a:rPr lang="en-GB" dirty="0"/>
              <a:t>.</a:t>
            </a:r>
          </a:p>
          <a:p>
            <a:r>
              <a:rPr lang="en-GB" dirty="0" err="1"/>
              <a:t>Trifft</a:t>
            </a:r>
            <a:r>
              <a:rPr lang="en-GB" dirty="0"/>
              <a:t> </a:t>
            </a:r>
            <a:r>
              <a:rPr lang="en-GB" dirty="0" err="1"/>
              <a:t>beides</a:t>
            </a:r>
            <a:r>
              <a:rPr lang="en-GB" dirty="0"/>
              <a:t> </a:t>
            </a:r>
            <a:r>
              <a:rPr lang="en-GB" dirty="0" err="1"/>
              <a:t>zu</a:t>
            </a:r>
            <a:r>
              <a:rPr lang="en-GB" dirty="0"/>
              <a:t> </a:t>
            </a:r>
            <a:r>
              <a:rPr lang="en-GB" dirty="0" err="1"/>
              <a:t>wird</a:t>
            </a:r>
            <a:r>
              <a:rPr lang="en-GB" dirty="0"/>
              <a:t> </a:t>
            </a:r>
            <a:r>
              <a:rPr lang="en-GB" dirty="0" err="1"/>
              <a:t>gpm</a:t>
            </a:r>
            <a:r>
              <a:rPr lang="en-GB" dirty="0"/>
              <a:t> </a:t>
            </a:r>
            <a:r>
              <a:rPr lang="en-GB" dirty="0" err="1"/>
              <a:t>aufgerufen</a:t>
            </a:r>
            <a:r>
              <a:rPr lang="en-GB" dirty="0"/>
              <a:t> welches die </a:t>
            </a:r>
            <a:r>
              <a:rPr lang="en-GB" dirty="0" err="1"/>
              <a:t>anzahl</a:t>
            </a:r>
            <a:r>
              <a:rPr lang="en-GB" dirty="0"/>
              <a:t> an moves </a:t>
            </a:r>
            <a:r>
              <a:rPr lang="en-GB" dirty="0" err="1"/>
              <a:t>zählt</a:t>
            </a:r>
            <a:r>
              <a:rPr lang="en-GB" dirty="0"/>
              <a:t> die auf der </a:t>
            </a:r>
            <a:r>
              <a:rPr lang="en-GB" dirty="0" err="1"/>
              <a:t>aktuellen</a:t>
            </a:r>
            <a:r>
              <a:rPr lang="en-GB" dirty="0"/>
              <a:t> (</a:t>
            </a:r>
            <a:r>
              <a:rPr lang="en-GB" dirty="0" err="1"/>
              <a:t>x,y</a:t>
            </a:r>
            <a:r>
              <a:rPr lang="en-GB" dirty="0"/>
              <a:t>) position </a:t>
            </a:r>
            <a:r>
              <a:rPr lang="en-GB" dirty="0" err="1"/>
              <a:t>möglich</a:t>
            </a:r>
            <a:r>
              <a:rPr lang="en-GB" dirty="0"/>
              <a:t> </a:t>
            </a:r>
            <a:r>
              <a:rPr lang="en-GB" dirty="0" err="1"/>
              <a:t>sind</a:t>
            </a:r>
            <a:endParaRPr lang="en-GB" dirty="0"/>
          </a:p>
          <a:p>
            <a:r>
              <a:rPr lang="en-GB" dirty="0" err="1"/>
              <a:t>Danach</a:t>
            </a:r>
            <a:r>
              <a:rPr lang="en-GB" dirty="0"/>
              <a:t> </a:t>
            </a:r>
            <a:r>
              <a:rPr lang="en-GB" dirty="0" err="1"/>
              <a:t>wird</a:t>
            </a:r>
            <a:r>
              <a:rPr lang="en-GB" dirty="0"/>
              <a:t> das offset </a:t>
            </a:r>
            <a:r>
              <a:rPr lang="en-GB" dirty="0" err="1"/>
              <a:t>wieder</a:t>
            </a:r>
            <a:r>
              <a:rPr lang="en-GB" dirty="0"/>
              <a:t> </a:t>
            </a:r>
            <a:r>
              <a:rPr lang="en-GB" dirty="0" err="1"/>
              <a:t>weggerechnet</a:t>
            </a:r>
            <a:r>
              <a:rPr lang="en-GB" dirty="0"/>
              <a:t> und der </a:t>
            </a:r>
            <a:r>
              <a:rPr lang="en-GB" dirty="0" err="1"/>
              <a:t>nächste</a:t>
            </a:r>
            <a:r>
              <a:rPr lang="en-GB" dirty="0"/>
              <a:t> move </a:t>
            </a:r>
            <a:r>
              <a:rPr lang="en-GB" dirty="0" err="1"/>
              <a:t>berechnet</a:t>
            </a:r>
            <a:endParaRPr lang="en-GB" dirty="0"/>
          </a:p>
        </p:txBody>
      </p:sp>
      <p:sp>
        <p:nvSpPr>
          <p:cNvPr id="4" name="Slide Number Placeholder 3"/>
          <p:cNvSpPr>
            <a:spLocks noGrp="1"/>
          </p:cNvSpPr>
          <p:nvPr>
            <p:ph type="sldNum" sz="quarter" idx="5"/>
          </p:nvPr>
        </p:nvSpPr>
        <p:spPr/>
        <p:txBody>
          <a:bodyPr/>
          <a:lstStyle/>
          <a:p>
            <a:fld id="{C404288F-EF40-EC44-9E63-C0245071C86D}" type="slidenum">
              <a:rPr lang="en-GB" smtClean="0"/>
              <a:t>10</a:t>
            </a:fld>
            <a:endParaRPr lang="en-GB"/>
          </a:p>
        </p:txBody>
      </p:sp>
    </p:spTree>
    <p:extLst>
      <p:ext uri="{BB962C8B-B14F-4D97-AF65-F5344CB8AC3E}">
        <p14:creationId xmlns:p14="http://schemas.microsoft.com/office/powerpoint/2010/main" val="35795507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Get possible moves (at current location)</a:t>
            </a:r>
          </a:p>
          <a:p>
            <a:endParaRPr lang="en-GB" dirty="0"/>
          </a:p>
          <a:p>
            <a:r>
              <a:rPr lang="en-GB" dirty="0"/>
              <a:t>In the last function we called </a:t>
            </a:r>
            <a:r>
              <a:rPr lang="en-GB" dirty="0" err="1"/>
              <a:t>gpm</a:t>
            </a:r>
            <a:r>
              <a:rPr lang="en-GB" dirty="0"/>
              <a:t>, note that the x y coordinates are now updated to the offset</a:t>
            </a:r>
          </a:p>
          <a:p>
            <a:r>
              <a:rPr lang="en-GB" dirty="0"/>
              <a:t>We do the same as in the last function we add the offset for all possible moves (loop) check if the new position is in the bounds of the chessboard and if the new position is not already visited. If this is the case, then we add a possible moves to the current position.</a:t>
            </a:r>
          </a:p>
          <a:p>
            <a:r>
              <a:rPr lang="en-GB" dirty="0"/>
              <a:t>After that we remove the offset again. Do this for all possible offsets and put the result on the stack</a:t>
            </a:r>
          </a:p>
          <a:p>
            <a:endParaRPr lang="en-GB" dirty="0"/>
          </a:p>
          <a:p>
            <a:endParaRPr lang="en-GB" dirty="0"/>
          </a:p>
        </p:txBody>
      </p:sp>
      <p:sp>
        <p:nvSpPr>
          <p:cNvPr id="4" name="Slide Number Placeholder 3"/>
          <p:cNvSpPr>
            <a:spLocks noGrp="1"/>
          </p:cNvSpPr>
          <p:nvPr>
            <p:ph type="sldNum" sz="quarter" idx="5"/>
          </p:nvPr>
        </p:nvSpPr>
        <p:spPr/>
        <p:txBody>
          <a:bodyPr/>
          <a:lstStyle/>
          <a:p>
            <a:fld id="{C404288F-EF40-EC44-9E63-C0245071C86D}" type="slidenum">
              <a:rPr lang="en-GB" smtClean="0"/>
              <a:t>11</a:t>
            </a:fld>
            <a:endParaRPr lang="en-GB"/>
          </a:p>
        </p:txBody>
      </p:sp>
    </p:spTree>
    <p:extLst>
      <p:ext uri="{BB962C8B-B14F-4D97-AF65-F5344CB8AC3E}">
        <p14:creationId xmlns:p14="http://schemas.microsoft.com/office/powerpoint/2010/main" val="3307088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D4E9C-8A3C-B9F6-40DE-F84687F625E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D14EE69C-BD34-111D-513F-4B2DD0AF00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780CF434-D05D-DBFA-0C31-557218680691}"/>
              </a:ext>
            </a:extLst>
          </p:cNvPr>
          <p:cNvSpPr>
            <a:spLocks noGrp="1"/>
          </p:cNvSpPr>
          <p:nvPr>
            <p:ph type="dt" sz="half" idx="10"/>
          </p:nvPr>
        </p:nvSpPr>
        <p:spPr/>
        <p:txBody>
          <a:bodyPr/>
          <a:lstStyle/>
          <a:p>
            <a:fld id="{CBF10994-D8BC-664F-B74F-0BB2D2543DFE}" type="datetimeFigureOut">
              <a:rPr lang="en-GB" smtClean="0"/>
              <a:t>08/01/2023</a:t>
            </a:fld>
            <a:endParaRPr lang="en-GB"/>
          </a:p>
        </p:txBody>
      </p:sp>
      <p:sp>
        <p:nvSpPr>
          <p:cNvPr id="5" name="Footer Placeholder 4">
            <a:extLst>
              <a:ext uri="{FF2B5EF4-FFF2-40B4-BE49-F238E27FC236}">
                <a16:creationId xmlns:a16="http://schemas.microsoft.com/office/drawing/2014/main" id="{E1DC91D3-356E-FE0E-C85A-88A44AEC5E9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8FD457E-5693-51AD-75AA-0FEAD3DA1A2E}"/>
              </a:ext>
            </a:extLst>
          </p:cNvPr>
          <p:cNvSpPr>
            <a:spLocks noGrp="1"/>
          </p:cNvSpPr>
          <p:nvPr>
            <p:ph type="sldNum" sz="quarter" idx="12"/>
          </p:nvPr>
        </p:nvSpPr>
        <p:spPr/>
        <p:txBody>
          <a:bodyPr/>
          <a:lstStyle/>
          <a:p>
            <a:fld id="{BD1C850E-EA4C-C34E-9C2C-7493FBB6A26C}" type="slidenum">
              <a:rPr lang="en-GB" smtClean="0"/>
              <a:t>‹#›</a:t>
            </a:fld>
            <a:endParaRPr lang="en-GB"/>
          </a:p>
        </p:txBody>
      </p:sp>
    </p:spTree>
    <p:extLst>
      <p:ext uri="{BB962C8B-B14F-4D97-AF65-F5344CB8AC3E}">
        <p14:creationId xmlns:p14="http://schemas.microsoft.com/office/powerpoint/2010/main" val="3296554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D3315-437E-116A-E630-311279B4A5C3}"/>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CEA7CB21-1B5C-1703-4515-669E8DFAA01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A3303E9E-C27B-DA4E-D56D-60F26695F286}"/>
              </a:ext>
            </a:extLst>
          </p:cNvPr>
          <p:cNvSpPr>
            <a:spLocks noGrp="1"/>
          </p:cNvSpPr>
          <p:nvPr>
            <p:ph type="dt" sz="half" idx="10"/>
          </p:nvPr>
        </p:nvSpPr>
        <p:spPr/>
        <p:txBody>
          <a:bodyPr/>
          <a:lstStyle/>
          <a:p>
            <a:fld id="{CBF10994-D8BC-664F-B74F-0BB2D2543DFE}" type="datetimeFigureOut">
              <a:rPr lang="en-GB" smtClean="0"/>
              <a:t>08/01/2023</a:t>
            </a:fld>
            <a:endParaRPr lang="en-GB"/>
          </a:p>
        </p:txBody>
      </p:sp>
      <p:sp>
        <p:nvSpPr>
          <p:cNvPr id="5" name="Footer Placeholder 4">
            <a:extLst>
              <a:ext uri="{FF2B5EF4-FFF2-40B4-BE49-F238E27FC236}">
                <a16:creationId xmlns:a16="http://schemas.microsoft.com/office/drawing/2014/main" id="{A86FE57B-1677-8A9D-76FE-4B18FA0B6FA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93240E-B569-227A-9BFD-15321B9E72B1}"/>
              </a:ext>
            </a:extLst>
          </p:cNvPr>
          <p:cNvSpPr>
            <a:spLocks noGrp="1"/>
          </p:cNvSpPr>
          <p:nvPr>
            <p:ph type="sldNum" sz="quarter" idx="12"/>
          </p:nvPr>
        </p:nvSpPr>
        <p:spPr/>
        <p:txBody>
          <a:bodyPr/>
          <a:lstStyle/>
          <a:p>
            <a:fld id="{BD1C850E-EA4C-C34E-9C2C-7493FBB6A26C}" type="slidenum">
              <a:rPr lang="en-GB" smtClean="0"/>
              <a:t>‹#›</a:t>
            </a:fld>
            <a:endParaRPr lang="en-GB"/>
          </a:p>
        </p:txBody>
      </p:sp>
    </p:spTree>
    <p:extLst>
      <p:ext uri="{BB962C8B-B14F-4D97-AF65-F5344CB8AC3E}">
        <p14:creationId xmlns:p14="http://schemas.microsoft.com/office/powerpoint/2010/main" val="2259151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906321-B2C3-0B09-04EA-75E931AC6395}"/>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98C8B91F-6D4C-CD9B-3306-CA914C2A502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798C827B-3C3D-CFCC-BB67-3E783611D9B4}"/>
              </a:ext>
            </a:extLst>
          </p:cNvPr>
          <p:cNvSpPr>
            <a:spLocks noGrp="1"/>
          </p:cNvSpPr>
          <p:nvPr>
            <p:ph type="dt" sz="half" idx="10"/>
          </p:nvPr>
        </p:nvSpPr>
        <p:spPr/>
        <p:txBody>
          <a:bodyPr/>
          <a:lstStyle/>
          <a:p>
            <a:fld id="{CBF10994-D8BC-664F-B74F-0BB2D2543DFE}" type="datetimeFigureOut">
              <a:rPr lang="en-GB" smtClean="0"/>
              <a:t>08/01/2023</a:t>
            </a:fld>
            <a:endParaRPr lang="en-GB"/>
          </a:p>
        </p:txBody>
      </p:sp>
      <p:sp>
        <p:nvSpPr>
          <p:cNvPr id="5" name="Footer Placeholder 4">
            <a:extLst>
              <a:ext uri="{FF2B5EF4-FFF2-40B4-BE49-F238E27FC236}">
                <a16:creationId xmlns:a16="http://schemas.microsoft.com/office/drawing/2014/main" id="{F7733B27-574B-7E97-3819-97AAEC6D520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A7D96AD-7221-3EEF-543E-2F4E2BB65D4F}"/>
              </a:ext>
            </a:extLst>
          </p:cNvPr>
          <p:cNvSpPr>
            <a:spLocks noGrp="1"/>
          </p:cNvSpPr>
          <p:nvPr>
            <p:ph type="sldNum" sz="quarter" idx="12"/>
          </p:nvPr>
        </p:nvSpPr>
        <p:spPr/>
        <p:txBody>
          <a:bodyPr/>
          <a:lstStyle/>
          <a:p>
            <a:fld id="{BD1C850E-EA4C-C34E-9C2C-7493FBB6A26C}" type="slidenum">
              <a:rPr lang="en-GB" smtClean="0"/>
              <a:t>‹#›</a:t>
            </a:fld>
            <a:endParaRPr lang="en-GB"/>
          </a:p>
        </p:txBody>
      </p:sp>
    </p:spTree>
    <p:extLst>
      <p:ext uri="{BB962C8B-B14F-4D97-AF65-F5344CB8AC3E}">
        <p14:creationId xmlns:p14="http://schemas.microsoft.com/office/powerpoint/2010/main" val="4200508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D441E-F216-BEB4-466E-A9688A30E78C}"/>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21309EB2-51BA-1CB4-1163-C5BFB5B3A0B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5D901619-9105-6409-FCF3-EDB4F08F2D21}"/>
              </a:ext>
            </a:extLst>
          </p:cNvPr>
          <p:cNvSpPr>
            <a:spLocks noGrp="1"/>
          </p:cNvSpPr>
          <p:nvPr>
            <p:ph type="dt" sz="half" idx="10"/>
          </p:nvPr>
        </p:nvSpPr>
        <p:spPr/>
        <p:txBody>
          <a:bodyPr/>
          <a:lstStyle/>
          <a:p>
            <a:fld id="{CBF10994-D8BC-664F-B74F-0BB2D2543DFE}" type="datetimeFigureOut">
              <a:rPr lang="en-GB" smtClean="0"/>
              <a:t>08/01/2023</a:t>
            </a:fld>
            <a:endParaRPr lang="en-GB"/>
          </a:p>
        </p:txBody>
      </p:sp>
      <p:sp>
        <p:nvSpPr>
          <p:cNvPr id="5" name="Footer Placeholder 4">
            <a:extLst>
              <a:ext uri="{FF2B5EF4-FFF2-40B4-BE49-F238E27FC236}">
                <a16:creationId xmlns:a16="http://schemas.microsoft.com/office/drawing/2014/main" id="{893CC492-D22D-62BF-2F56-8FFA39D5926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9544AB-0A8F-D8A4-46EE-00A69DF19BDA}"/>
              </a:ext>
            </a:extLst>
          </p:cNvPr>
          <p:cNvSpPr>
            <a:spLocks noGrp="1"/>
          </p:cNvSpPr>
          <p:nvPr>
            <p:ph type="sldNum" sz="quarter" idx="12"/>
          </p:nvPr>
        </p:nvSpPr>
        <p:spPr/>
        <p:txBody>
          <a:bodyPr/>
          <a:lstStyle/>
          <a:p>
            <a:fld id="{BD1C850E-EA4C-C34E-9C2C-7493FBB6A26C}" type="slidenum">
              <a:rPr lang="en-GB" smtClean="0"/>
              <a:t>‹#›</a:t>
            </a:fld>
            <a:endParaRPr lang="en-GB"/>
          </a:p>
        </p:txBody>
      </p:sp>
    </p:spTree>
    <p:extLst>
      <p:ext uri="{BB962C8B-B14F-4D97-AF65-F5344CB8AC3E}">
        <p14:creationId xmlns:p14="http://schemas.microsoft.com/office/powerpoint/2010/main" val="1653644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421DA-D8A2-C591-826C-0CDBA0784C2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33954123-44DB-EAE2-84E2-A867F539CD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1420453-E11C-FF3B-CC80-53E2F7E0FA91}"/>
              </a:ext>
            </a:extLst>
          </p:cNvPr>
          <p:cNvSpPr>
            <a:spLocks noGrp="1"/>
          </p:cNvSpPr>
          <p:nvPr>
            <p:ph type="dt" sz="half" idx="10"/>
          </p:nvPr>
        </p:nvSpPr>
        <p:spPr/>
        <p:txBody>
          <a:bodyPr/>
          <a:lstStyle/>
          <a:p>
            <a:fld id="{CBF10994-D8BC-664F-B74F-0BB2D2543DFE}" type="datetimeFigureOut">
              <a:rPr lang="en-GB" smtClean="0"/>
              <a:t>08/01/2023</a:t>
            </a:fld>
            <a:endParaRPr lang="en-GB"/>
          </a:p>
        </p:txBody>
      </p:sp>
      <p:sp>
        <p:nvSpPr>
          <p:cNvPr id="5" name="Footer Placeholder 4">
            <a:extLst>
              <a:ext uri="{FF2B5EF4-FFF2-40B4-BE49-F238E27FC236}">
                <a16:creationId xmlns:a16="http://schemas.microsoft.com/office/drawing/2014/main" id="{897F2EBE-0FE7-8C9D-CEEE-15D24C0F10B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14018D4-1E75-E18D-0E9C-B6D31B904E8C}"/>
              </a:ext>
            </a:extLst>
          </p:cNvPr>
          <p:cNvSpPr>
            <a:spLocks noGrp="1"/>
          </p:cNvSpPr>
          <p:nvPr>
            <p:ph type="sldNum" sz="quarter" idx="12"/>
          </p:nvPr>
        </p:nvSpPr>
        <p:spPr/>
        <p:txBody>
          <a:bodyPr/>
          <a:lstStyle/>
          <a:p>
            <a:fld id="{BD1C850E-EA4C-C34E-9C2C-7493FBB6A26C}" type="slidenum">
              <a:rPr lang="en-GB" smtClean="0"/>
              <a:t>‹#›</a:t>
            </a:fld>
            <a:endParaRPr lang="en-GB"/>
          </a:p>
        </p:txBody>
      </p:sp>
    </p:spTree>
    <p:extLst>
      <p:ext uri="{BB962C8B-B14F-4D97-AF65-F5344CB8AC3E}">
        <p14:creationId xmlns:p14="http://schemas.microsoft.com/office/powerpoint/2010/main" val="2653093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D1E57-8D44-9D5A-8A8D-EC906A0DB14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D76FACB8-DA4B-EA31-0DE2-98B3DADCD6F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EC032894-4B7B-A7EF-6D5B-C7F9B0B543E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9762CAFC-B589-DC8D-E3D7-4CF2189BC929}"/>
              </a:ext>
            </a:extLst>
          </p:cNvPr>
          <p:cNvSpPr>
            <a:spLocks noGrp="1"/>
          </p:cNvSpPr>
          <p:nvPr>
            <p:ph type="dt" sz="half" idx="10"/>
          </p:nvPr>
        </p:nvSpPr>
        <p:spPr/>
        <p:txBody>
          <a:bodyPr/>
          <a:lstStyle/>
          <a:p>
            <a:fld id="{CBF10994-D8BC-664F-B74F-0BB2D2543DFE}" type="datetimeFigureOut">
              <a:rPr lang="en-GB" smtClean="0"/>
              <a:t>08/01/2023</a:t>
            </a:fld>
            <a:endParaRPr lang="en-GB"/>
          </a:p>
        </p:txBody>
      </p:sp>
      <p:sp>
        <p:nvSpPr>
          <p:cNvPr id="6" name="Footer Placeholder 5">
            <a:extLst>
              <a:ext uri="{FF2B5EF4-FFF2-40B4-BE49-F238E27FC236}">
                <a16:creationId xmlns:a16="http://schemas.microsoft.com/office/drawing/2014/main" id="{88A1AD61-175D-25F5-6ED4-A1DB4632995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9771066-5F31-841A-A730-4A9649319B43}"/>
              </a:ext>
            </a:extLst>
          </p:cNvPr>
          <p:cNvSpPr>
            <a:spLocks noGrp="1"/>
          </p:cNvSpPr>
          <p:nvPr>
            <p:ph type="sldNum" sz="quarter" idx="12"/>
          </p:nvPr>
        </p:nvSpPr>
        <p:spPr/>
        <p:txBody>
          <a:bodyPr/>
          <a:lstStyle/>
          <a:p>
            <a:fld id="{BD1C850E-EA4C-C34E-9C2C-7493FBB6A26C}" type="slidenum">
              <a:rPr lang="en-GB" smtClean="0"/>
              <a:t>‹#›</a:t>
            </a:fld>
            <a:endParaRPr lang="en-GB"/>
          </a:p>
        </p:txBody>
      </p:sp>
    </p:spTree>
    <p:extLst>
      <p:ext uri="{BB962C8B-B14F-4D97-AF65-F5344CB8AC3E}">
        <p14:creationId xmlns:p14="http://schemas.microsoft.com/office/powerpoint/2010/main" val="3156995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2C439-C278-9600-A27E-A56BD1AF3E8A}"/>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D78443FF-287D-2707-94BC-9E130C210A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FD1CC29-6F71-93A1-C993-8295B32022B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43DEFED0-740F-F039-BBF2-5CC5E17DBD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D0AAA2D-8570-ADAA-BAD0-07C995D99F2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D888B89D-DBA8-310B-A380-4D16FD86F3D8}"/>
              </a:ext>
            </a:extLst>
          </p:cNvPr>
          <p:cNvSpPr>
            <a:spLocks noGrp="1"/>
          </p:cNvSpPr>
          <p:nvPr>
            <p:ph type="dt" sz="half" idx="10"/>
          </p:nvPr>
        </p:nvSpPr>
        <p:spPr/>
        <p:txBody>
          <a:bodyPr/>
          <a:lstStyle/>
          <a:p>
            <a:fld id="{CBF10994-D8BC-664F-B74F-0BB2D2543DFE}" type="datetimeFigureOut">
              <a:rPr lang="en-GB" smtClean="0"/>
              <a:t>08/01/2023</a:t>
            </a:fld>
            <a:endParaRPr lang="en-GB"/>
          </a:p>
        </p:txBody>
      </p:sp>
      <p:sp>
        <p:nvSpPr>
          <p:cNvPr id="8" name="Footer Placeholder 7">
            <a:extLst>
              <a:ext uri="{FF2B5EF4-FFF2-40B4-BE49-F238E27FC236}">
                <a16:creationId xmlns:a16="http://schemas.microsoft.com/office/drawing/2014/main" id="{1197A938-5191-DE6F-850D-17F3DC811AB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3B6DA17-83AA-EFD5-03C1-70BDD2AF50FF}"/>
              </a:ext>
            </a:extLst>
          </p:cNvPr>
          <p:cNvSpPr>
            <a:spLocks noGrp="1"/>
          </p:cNvSpPr>
          <p:nvPr>
            <p:ph type="sldNum" sz="quarter" idx="12"/>
          </p:nvPr>
        </p:nvSpPr>
        <p:spPr/>
        <p:txBody>
          <a:bodyPr/>
          <a:lstStyle/>
          <a:p>
            <a:fld id="{BD1C850E-EA4C-C34E-9C2C-7493FBB6A26C}" type="slidenum">
              <a:rPr lang="en-GB" smtClean="0"/>
              <a:t>‹#›</a:t>
            </a:fld>
            <a:endParaRPr lang="en-GB"/>
          </a:p>
        </p:txBody>
      </p:sp>
    </p:spTree>
    <p:extLst>
      <p:ext uri="{BB962C8B-B14F-4D97-AF65-F5344CB8AC3E}">
        <p14:creationId xmlns:p14="http://schemas.microsoft.com/office/powerpoint/2010/main" val="1169361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4ED91-51AD-B693-7AE2-56A8358347AD}"/>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DF36726D-7E94-592A-31E7-7E6DD34798BD}"/>
              </a:ext>
            </a:extLst>
          </p:cNvPr>
          <p:cNvSpPr>
            <a:spLocks noGrp="1"/>
          </p:cNvSpPr>
          <p:nvPr>
            <p:ph type="dt" sz="half" idx="10"/>
          </p:nvPr>
        </p:nvSpPr>
        <p:spPr/>
        <p:txBody>
          <a:bodyPr/>
          <a:lstStyle/>
          <a:p>
            <a:fld id="{CBF10994-D8BC-664F-B74F-0BB2D2543DFE}" type="datetimeFigureOut">
              <a:rPr lang="en-GB" smtClean="0"/>
              <a:t>08/01/2023</a:t>
            </a:fld>
            <a:endParaRPr lang="en-GB"/>
          </a:p>
        </p:txBody>
      </p:sp>
      <p:sp>
        <p:nvSpPr>
          <p:cNvPr id="4" name="Footer Placeholder 3">
            <a:extLst>
              <a:ext uri="{FF2B5EF4-FFF2-40B4-BE49-F238E27FC236}">
                <a16:creationId xmlns:a16="http://schemas.microsoft.com/office/drawing/2014/main" id="{A7E5EE06-EA8D-64BD-23DE-E91FAD489CD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5767533-4311-DEF7-4AFE-A9C5FC49C1A1}"/>
              </a:ext>
            </a:extLst>
          </p:cNvPr>
          <p:cNvSpPr>
            <a:spLocks noGrp="1"/>
          </p:cNvSpPr>
          <p:nvPr>
            <p:ph type="sldNum" sz="quarter" idx="12"/>
          </p:nvPr>
        </p:nvSpPr>
        <p:spPr/>
        <p:txBody>
          <a:bodyPr/>
          <a:lstStyle/>
          <a:p>
            <a:fld id="{BD1C850E-EA4C-C34E-9C2C-7493FBB6A26C}" type="slidenum">
              <a:rPr lang="en-GB" smtClean="0"/>
              <a:t>‹#›</a:t>
            </a:fld>
            <a:endParaRPr lang="en-GB"/>
          </a:p>
        </p:txBody>
      </p:sp>
    </p:spTree>
    <p:extLst>
      <p:ext uri="{BB962C8B-B14F-4D97-AF65-F5344CB8AC3E}">
        <p14:creationId xmlns:p14="http://schemas.microsoft.com/office/powerpoint/2010/main" val="1324590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3781F3-B244-A390-D3BE-342D183F5369}"/>
              </a:ext>
            </a:extLst>
          </p:cNvPr>
          <p:cNvSpPr>
            <a:spLocks noGrp="1"/>
          </p:cNvSpPr>
          <p:nvPr>
            <p:ph type="dt" sz="half" idx="10"/>
          </p:nvPr>
        </p:nvSpPr>
        <p:spPr/>
        <p:txBody>
          <a:bodyPr/>
          <a:lstStyle/>
          <a:p>
            <a:fld id="{CBF10994-D8BC-664F-B74F-0BB2D2543DFE}" type="datetimeFigureOut">
              <a:rPr lang="en-GB" smtClean="0"/>
              <a:t>08/01/2023</a:t>
            </a:fld>
            <a:endParaRPr lang="en-GB"/>
          </a:p>
        </p:txBody>
      </p:sp>
      <p:sp>
        <p:nvSpPr>
          <p:cNvPr id="3" name="Footer Placeholder 2">
            <a:extLst>
              <a:ext uri="{FF2B5EF4-FFF2-40B4-BE49-F238E27FC236}">
                <a16:creationId xmlns:a16="http://schemas.microsoft.com/office/drawing/2014/main" id="{1D8A2BB1-F40D-DA2F-33E4-9128C3F2F18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C14D95B-A0BB-DFF3-FFF8-7FBA063EB83F}"/>
              </a:ext>
            </a:extLst>
          </p:cNvPr>
          <p:cNvSpPr>
            <a:spLocks noGrp="1"/>
          </p:cNvSpPr>
          <p:nvPr>
            <p:ph type="sldNum" sz="quarter" idx="12"/>
          </p:nvPr>
        </p:nvSpPr>
        <p:spPr/>
        <p:txBody>
          <a:bodyPr/>
          <a:lstStyle/>
          <a:p>
            <a:fld id="{BD1C850E-EA4C-C34E-9C2C-7493FBB6A26C}" type="slidenum">
              <a:rPr lang="en-GB" smtClean="0"/>
              <a:t>‹#›</a:t>
            </a:fld>
            <a:endParaRPr lang="en-GB"/>
          </a:p>
        </p:txBody>
      </p:sp>
    </p:spTree>
    <p:extLst>
      <p:ext uri="{BB962C8B-B14F-4D97-AF65-F5344CB8AC3E}">
        <p14:creationId xmlns:p14="http://schemas.microsoft.com/office/powerpoint/2010/main" val="4206921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6E60C-7C47-98AD-3A6C-0A4A1380DB6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B7C09E74-3EF2-C27D-9941-301F7FE1E4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7BA3448F-84C0-ACE9-14CD-BDB243E0DE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FEAF8C2-CD6B-2071-80E0-51894A70358C}"/>
              </a:ext>
            </a:extLst>
          </p:cNvPr>
          <p:cNvSpPr>
            <a:spLocks noGrp="1"/>
          </p:cNvSpPr>
          <p:nvPr>
            <p:ph type="dt" sz="half" idx="10"/>
          </p:nvPr>
        </p:nvSpPr>
        <p:spPr/>
        <p:txBody>
          <a:bodyPr/>
          <a:lstStyle/>
          <a:p>
            <a:fld id="{CBF10994-D8BC-664F-B74F-0BB2D2543DFE}" type="datetimeFigureOut">
              <a:rPr lang="en-GB" smtClean="0"/>
              <a:t>08/01/2023</a:t>
            </a:fld>
            <a:endParaRPr lang="en-GB"/>
          </a:p>
        </p:txBody>
      </p:sp>
      <p:sp>
        <p:nvSpPr>
          <p:cNvPr id="6" name="Footer Placeholder 5">
            <a:extLst>
              <a:ext uri="{FF2B5EF4-FFF2-40B4-BE49-F238E27FC236}">
                <a16:creationId xmlns:a16="http://schemas.microsoft.com/office/drawing/2014/main" id="{7FBF6425-506D-D73F-9061-95D0419E90D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57DAC7E-2054-7AB4-EDD4-6FA90CACE2CF}"/>
              </a:ext>
            </a:extLst>
          </p:cNvPr>
          <p:cNvSpPr>
            <a:spLocks noGrp="1"/>
          </p:cNvSpPr>
          <p:nvPr>
            <p:ph type="sldNum" sz="quarter" idx="12"/>
          </p:nvPr>
        </p:nvSpPr>
        <p:spPr/>
        <p:txBody>
          <a:bodyPr/>
          <a:lstStyle/>
          <a:p>
            <a:fld id="{BD1C850E-EA4C-C34E-9C2C-7493FBB6A26C}" type="slidenum">
              <a:rPr lang="en-GB" smtClean="0"/>
              <a:t>‹#›</a:t>
            </a:fld>
            <a:endParaRPr lang="en-GB"/>
          </a:p>
        </p:txBody>
      </p:sp>
    </p:spTree>
    <p:extLst>
      <p:ext uri="{BB962C8B-B14F-4D97-AF65-F5344CB8AC3E}">
        <p14:creationId xmlns:p14="http://schemas.microsoft.com/office/powerpoint/2010/main" val="3118576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3F20A-2A4B-31B7-885D-76A7FD3D6D3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483FA0F8-7484-8D95-0527-C33F746365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F2B7C9A-8B13-6F44-0575-859A63AFFB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9A5677B-6BAF-4519-9F45-04C96DCD7000}"/>
              </a:ext>
            </a:extLst>
          </p:cNvPr>
          <p:cNvSpPr>
            <a:spLocks noGrp="1"/>
          </p:cNvSpPr>
          <p:nvPr>
            <p:ph type="dt" sz="half" idx="10"/>
          </p:nvPr>
        </p:nvSpPr>
        <p:spPr/>
        <p:txBody>
          <a:bodyPr/>
          <a:lstStyle/>
          <a:p>
            <a:fld id="{CBF10994-D8BC-664F-B74F-0BB2D2543DFE}" type="datetimeFigureOut">
              <a:rPr lang="en-GB" smtClean="0"/>
              <a:t>08/01/2023</a:t>
            </a:fld>
            <a:endParaRPr lang="en-GB"/>
          </a:p>
        </p:txBody>
      </p:sp>
      <p:sp>
        <p:nvSpPr>
          <p:cNvPr id="6" name="Footer Placeholder 5">
            <a:extLst>
              <a:ext uri="{FF2B5EF4-FFF2-40B4-BE49-F238E27FC236}">
                <a16:creationId xmlns:a16="http://schemas.microsoft.com/office/drawing/2014/main" id="{70654E7A-B706-6395-C4DC-3023CE0BEF8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E2AC3BB-10F0-19BB-CA2F-F40EC1862857}"/>
              </a:ext>
            </a:extLst>
          </p:cNvPr>
          <p:cNvSpPr>
            <a:spLocks noGrp="1"/>
          </p:cNvSpPr>
          <p:nvPr>
            <p:ph type="sldNum" sz="quarter" idx="12"/>
          </p:nvPr>
        </p:nvSpPr>
        <p:spPr/>
        <p:txBody>
          <a:bodyPr/>
          <a:lstStyle/>
          <a:p>
            <a:fld id="{BD1C850E-EA4C-C34E-9C2C-7493FBB6A26C}" type="slidenum">
              <a:rPr lang="en-GB" smtClean="0"/>
              <a:t>‹#›</a:t>
            </a:fld>
            <a:endParaRPr lang="en-GB"/>
          </a:p>
        </p:txBody>
      </p:sp>
    </p:spTree>
    <p:extLst>
      <p:ext uri="{BB962C8B-B14F-4D97-AF65-F5344CB8AC3E}">
        <p14:creationId xmlns:p14="http://schemas.microsoft.com/office/powerpoint/2010/main" val="2804262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47F818-16DD-90D3-760D-D5D429794E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0B3CB547-6AC2-9B41-5266-C7762A0662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2ECAFAE6-8F42-9E5D-FBF9-8A4EB2DE87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F10994-D8BC-664F-B74F-0BB2D2543DFE}" type="datetimeFigureOut">
              <a:rPr lang="en-GB" smtClean="0"/>
              <a:t>08/01/2023</a:t>
            </a:fld>
            <a:endParaRPr lang="en-GB"/>
          </a:p>
        </p:txBody>
      </p:sp>
      <p:sp>
        <p:nvSpPr>
          <p:cNvPr id="5" name="Footer Placeholder 4">
            <a:extLst>
              <a:ext uri="{FF2B5EF4-FFF2-40B4-BE49-F238E27FC236}">
                <a16:creationId xmlns:a16="http://schemas.microsoft.com/office/drawing/2014/main" id="{E08AC887-4AC2-79D8-AB59-0C8FD88F61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92A5D98-E250-9827-784C-04987AF11C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1C850E-EA4C-C34E-9C2C-7493FBB6A26C}" type="slidenum">
              <a:rPr lang="en-GB" smtClean="0"/>
              <a:t>‹#›</a:t>
            </a:fld>
            <a:endParaRPr lang="en-GB"/>
          </a:p>
        </p:txBody>
      </p:sp>
    </p:spTree>
    <p:extLst>
      <p:ext uri="{BB962C8B-B14F-4D97-AF65-F5344CB8AC3E}">
        <p14:creationId xmlns:p14="http://schemas.microsoft.com/office/powerpoint/2010/main" val="6372399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A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2BA62-79A8-63B2-CA0B-C1912BFCE6A8}"/>
              </a:ext>
            </a:extLst>
          </p:cNvPr>
          <p:cNvSpPr>
            <a:spLocks noGrp="1"/>
          </p:cNvSpPr>
          <p:nvPr>
            <p:ph type="ctrTitle"/>
          </p:nvPr>
        </p:nvSpPr>
        <p:spPr>
          <a:xfrm>
            <a:off x="7464614" y="1783959"/>
            <a:ext cx="4087306" cy="2889114"/>
          </a:xfrm>
        </p:spPr>
        <p:txBody>
          <a:bodyPr anchor="b">
            <a:normAutofit/>
          </a:bodyPr>
          <a:lstStyle/>
          <a:p>
            <a:pPr algn="l"/>
            <a:r>
              <a:rPr lang="de-DE" sz="4200"/>
              <a:t>Springerproblem</a:t>
            </a:r>
          </a:p>
        </p:txBody>
      </p:sp>
      <p:sp>
        <p:nvSpPr>
          <p:cNvPr id="3" name="Subtitle 2">
            <a:extLst>
              <a:ext uri="{FF2B5EF4-FFF2-40B4-BE49-F238E27FC236}">
                <a16:creationId xmlns:a16="http://schemas.microsoft.com/office/drawing/2014/main" id="{882A06E8-CEBB-B1E2-803D-26211919CFE7}"/>
              </a:ext>
            </a:extLst>
          </p:cNvPr>
          <p:cNvSpPr>
            <a:spLocks noGrp="1"/>
          </p:cNvSpPr>
          <p:nvPr>
            <p:ph type="subTitle" idx="1"/>
          </p:nvPr>
        </p:nvSpPr>
        <p:spPr>
          <a:xfrm>
            <a:off x="7464612" y="4750893"/>
            <a:ext cx="4087305" cy="1147863"/>
          </a:xfrm>
        </p:spPr>
        <p:txBody>
          <a:bodyPr anchor="t">
            <a:normAutofit/>
          </a:bodyPr>
          <a:lstStyle/>
          <a:p>
            <a:pPr algn="l"/>
            <a:r>
              <a:rPr lang="de-DE" sz="2000"/>
              <a:t>Implementierung und Darstellung in Postscript</a:t>
            </a:r>
          </a:p>
        </p:txBody>
      </p:sp>
      <p:sp>
        <p:nvSpPr>
          <p:cNvPr id="31" name="Freeform: Shape 30">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6" name="Picture 25">
            <a:extLst>
              <a:ext uri="{FF2B5EF4-FFF2-40B4-BE49-F238E27FC236}">
                <a16:creationId xmlns:a16="http://schemas.microsoft.com/office/drawing/2014/main" id="{0F39BAEF-1C25-F38E-10A2-88FED576FE69}"/>
              </a:ext>
            </a:extLst>
          </p:cNvPr>
          <p:cNvPicPr>
            <a:picLocks noChangeAspect="1"/>
          </p:cNvPicPr>
          <p:nvPr/>
        </p:nvPicPr>
        <p:blipFill rotWithShape="1">
          <a:blip r:embed="rId2"/>
          <a:srcRect l="9622" r="29144" b="2"/>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420867421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1C942-5D42-F473-B6DA-33B08A0D8701}"/>
              </a:ext>
            </a:extLst>
          </p:cNvPr>
          <p:cNvSpPr>
            <a:spLocks noGrp="1"/>
          </p:cNvSpPr>
          <p:nvPr>
            <p:ph type="title"/>
          </p:nvPr>
        </p:nvSpPr>
        <p:spPr/>
        <p:txBody>
          <a:bodyPr/>
          <a:lstStyle/>
          <a:p>
            <a:endParaRPr lang="en-GB" dirty="0"/>
          </a:p>
        </p:txBody>
      </p:sp>
      <p:pic>
        <p:nvPicPr>
          <p:cNvPr id="3" name="Picture 2">
            <a:extLst>
              <a:ext uri="{FF2B5EF4-FFF2-40B4-BE49-F238E27FC236}">
                <a16:creationId xmlns:a16="http://schemas.microsoft.com/office/drawing/2014/main" id="{B7320AC5-DF6B-0EC1-EB48-E157E4805E5B}"/>
              </a:ext>
            </a:extLst>
          </p:cNvPr>
          <p:cNvPicPr>
            <a:picLocks noChangeAspect="1"/>
          </p:cNvPicPr>
          <p:nvPr/>
        </p:nvPicPr>
        <p:blipFill>
          <a:blip r:embed="rId3"/>
          <a:stretch>
            <a:fillRect/>
          </a:stretch>
        </p:blipFill>
        <p:spPr>
          <a:xfrm>
            <a:off x="285750" y="365125"/>
            <a:ext cx="11620500" cy="6197600"/>
          </a:xfrm>
          <a:prstGeom prst="rect">
            <a:avLst/>
          </a:prstGeom>
        </p:spPr>
      </p:pic>
    </p:spTree>
    <p:extLst>
      <p:ext uri="{BB962C8B-B14F-4D97-AF65-F5344CB8AC3E}">
        <p14:creationId xmlns:p14="http://schemas.microsoft.com/office/powerpoint/2010/main" val="3509091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1C942-5D42-F473-B6DA-33B08A0D8701}"/>
              </a:ext>
            </a:extLst>
          </p:cNvPr>
          <p:cNvSpPr>
            <a:spLocks noGrp="1"/>
          </p:cNvSpPr>
          <p:nvPr>
            <p:ph type="title"/>
          </p:nvPr>
        </p:nvSpPr>
        <p:spPr/>
        <p:txBody>
          <a:bodyPr/>
          <a:lstStyle/>
          <a:p>
            <a:endParaRPr lang="en-GB" dirty="0"/>
          </a:p>
        </p:txBody>
      </p:sp>
      <p:pic>
        <p:nvPicPr>
          <p:cNvPr id="5" name="Picture 4">
            <a:extLst>
              <a:ext uri="{FF2B5EF4-FFF2-40B4-BE49-F238E27FC236}">
                <a16:creationId xmlns:a16="http://schemas.microsoft.com/office/drawing/2014/main" id="{0D02470F-D12C-90AA-46F7-706E3EC69CA4}"/>
              </a:ext>
            </a:extLst>
          </p:cNvPr>
          <p:cNvPicPr>
            <a:picLocks noChangeAspect="1"/>
          </p:cNvPicPr>
          <p:nvPr/>
        </p:nvPicPr>
        <p:blipFill>
          <a:blip r:embed="rId3"/>
          <a:stretch>
            <a:fillRect/>
          </a:stretch>
        </p:blipFill>
        <p:spPr>
          <a:xfrm>
            <a:off x="975177" y="81000"/>
            <a:ext cx="10241645" cy="6696000"/>
          </a:xfrm>
          <a:prstGeom prst="rect">
            <a:avLst/>
          </a:prstGeom>
        </p:spPr>
      </p:pic>
    </p:spTree>
    <p:extLst>
      <p:ext uri="{BB962C8B-B14F-4D97-AF65-F5344CB8AC3E}">
        <p14:creationId xmlns:p14="http://schemas.microsoft.com/office/powerpoint/2010/main" val="2575951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2C53E-F5AB-08F3-1597-451CEBE42F62}"/>
              </a:ext>
            </a:extLst>
          </p:cNvPr>
          <p:cNvSpPr>
            <a:spLocks noGrp="1"/>
          </p:cNvSpPr>
          <p:nvPr>
            <p:ph type="title"/>
          </p:nvPr>
        </p:nvSpPr>
        <p:spPr>
          <a:xfrm>
            <a:off x="804673" y="1445494"/>
            <a:ext cx="3616856" cy="4376572"/>
          </a:xfrm>
        </p:spPr>
        <p:txBody>
          <a:bodyPr anchor="ctr">
            <a:normAutofit/>
          </a:bodyPr>
          <a:lstStyle/>
          <a:p>
            <a:r>
              <a:rPr lang="de-DE" sz="4800" dirty="0"/>
              <a:t>Ergebnis</a:t>
            </a:r>
          </a:p>
        </p:txBody>
      </p:sp>
      <p:sp>
        <p:nvSpPr>
          <p:cNvPr id="8"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8D692E8-3190-F246-2A6C-7373207BEA95}"/>
              </a:ext>
            </a:extLst>
          </p:cNvPr>
          <p:cNvSpPr>
            <a:spLocks noGrp="1"/>
          </p:cNvSpPr>
          <p:nvPr>
            <p:ph idx="1"/>
          </p:nvPr>
        </p:nvSpPr>
        <p:spPr>
          <a:xfrm>
            <a:off x="6096000" y="1399032"/>
            <a:ext cx="5501834" cy="4471416"/>
          </a:xfrm>
        </p:spPr>
        <p:txBody>
          <a:bodyPr anchor="ctr">
            <a:normAutofit/>
          </a:bodyPr>
          <a:lstStyle/>
          <a:p>
            <a:r>
              <a:rPr lang="en-GB" sz="2200" dirty="0" err="1">
                <a:solidFill>
                  <a:schemeClr val="bg1"/>
                </a:solidFill>
              </a:rPr>
              <a:t>Ghostscript</a:t>
            </a:r>
            <a:r>
              <a:rPr lang="en-GB" sz="2200" dirty="0">
                <a:solidFill>
                  <a:schemeClr val="bg1"/>
                </a:solidFill>
              </a:rPr>
              <a:t> </a:t>
            </a:r>
          </a:p>
          <a:p>
            <a:r>
              <a:rPr lang="en-GB" sz="2200" dirty="0">
                <a:solidFill>
                  <a:schemeClr val="bg1"/>
                </a:solidFill>
              </a:rPr>
              <a:t>Output device</a:t>
            </a:r>
          </a:p>
          <a:p>
            <a:pPr lvl="1"/>
            <a:r>
              <a:rPr lang="en-GB" sz="2200" dirty="0">
                <a:solidFill>
                  <a:schemeClr val="bg1"/>
                </a:solidFill>
              </a:rPr>
              <a:t>x11alpha</a:t>
            </a:r>
          </a:p>
          <a:p>
            <a:pPr lvl="1"/>
            <a:endParaRPr lang="de-DE" sz="2200" dirty="0">
              <a:solidFill>
                <a:schemeClr val="bg1"/>
              </a:solidFill>
            </a:endParaRPr>
          </a:p>
        </p:txBody>
      </p:sp>
    </p:spTree>
    <p:extLst>
      <p:ext uri="{BB962C8B-B14F-4D97-AF65-F5344CB8AC3E}">
        <p14:creationId xmlns:p14="http://schemas.microsoft.com/office/powerpoint/2010/main" val="398519870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8E566-2507-5747-2011-E3A952A0FE7A}"/>
              </a:ext>
            </a:extLst>
          </p:cNvPr>
          <p:cNvSpPr>
            <a:spLocks noGrp="1"/>
          </p:cNvSpPr>
          <p:nvPr>
            <p:ph type="title"/>
          </p:nvPr>
        </p:nvSpPr>
        <p:spPr>
          <a:xfrm>
            <a:off x="804673" y="1445494"/>
            <a:ext cx="3616856" cy="4376572"/>
          </a:xfrm>
        </p:spPr>
        <p:txBody>
          <a:bodyPr anchor="ctr">
            <a:normAutofit/>
          </a:bodyPr>
          <a:lstStyle/>
          <a:p>
            <a:r>
              <a:rPr lang="de-DE" sz="4100"/>
              <a:t>Problemstellung</a:t>
            </a:r>
          </a:p>
        </p:txBody>
      </p:sp>
      <p:sp>
        <p:nvSpPr>
          <p:cNvPr id="31" name="Freeform: Shape 14">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16">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9761659-88EC-6DD8-CE31-FC4D377FD211}"/>
              </a:ext>
            </a:extLst>
          </p:cNvPr>
          <p:cNvSpPr>
            <a:spLocks noGrp="1"/>
          </p:cNvSpPr>
          <p:nvPr>
            <p:ph idx="1"/>
          </p:nvPr>
        </p:nvSpPr>
        <p:spPr>
          <a:xfrm>
            <a:off x="6096000" y="1399032"/>
            <a:ext cx="5501834" cy="4471416"/>
          </a:xfrm>
        </p:spPr>
        <p:txBody>
          <a:bodyPr anchor="ctr">
            <a:normAutofit/>
          </a:bodyPr>
          <a:lstStyle/>
          <a:p>
            <a:r>
              <a:rPr lang="de-DE" sz="2200">
                <a:solidFill>
                  <a:schemeClr val="bg1"/>
                </a:solidFill>
              </a:rPr>
              <a:t>Springer soll jedes Feld eines Schachbretts genau einmal besuchen</a:t>
            </a:r>
          </a:p>
          <a:p>
            <a:r>
              <a:rPr lang="de-DE" sz="2200">
                <a:solidFill>
                  <a:schemeClr val="bg1"/>
                </a:solidFill>
              </a:rPr>
              <a:t>Gesucht ist die Besuchsreihenfolge</a:t>
            </a:r>
          </a:p>
          <a:p>
            <a:r>
              <a:rPr lang="de-DE" sz="2200">
                <a:solidFill>
                  <a:schemeClr val="bg1"/>
                </a:solidFill>
              </a:rPr>
              <a:t>Zug ist gültig, wenn das neue Feld </a:t>
            </a:r>
          </a:p>
          <a:p>
            <a:pPr lvl="1"/>
            <a:r>
              <a:rPr lang="de-DE" sz="2200">
                <a:solidFill>
                  <a:schemeClr val="bg1"/>
                </a:solidFill>
              </a:rPr>
              <a:t>Innerhalb des Spielfelds liegt</a:t>
            </a:r>
          </a:p>
          <a:p>
            <a:pPr lvl="1"/>
            <a:r>
              <a:rPr lang="de-DE" sz="2200">
                <a:solidFill>
                  <a:schemeClr val="bg1"/>
                </a:solidFill>
              </a:rPr>
              <a:t>Unbesucht ist</a:t>
            </a:r>
          </a:p>
          <a:p>
            <a:endParaRPr lang="de-DE" sz="2200">
              <a:solidFill>
                <a:schemeClr val="bg1"/>
              </a:solidFill>
            </a:endParaRPr>
          </a:p>
        </p:txBody>
      </p:sp>
    </p:spTree>
    <p:extLst>
      <p:ext uri="{BB962C8B-B14F-4D97-AF65-F5344CB8AC3E}">
        <p14:creationId xmlns:p14="http://schemas.microsoft.com/office/powerpoint/2010/main" val="163210207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9E9FC-48D8-3D84-FF19-A0131ADD06C7}"/>
              </a:ext>
            </a:extLst>
          </p:cNvPr>
          <p:cNvSpPr>
            <a:spLocks noGrp="1"/>
          </p:cNvSpPr>
          <p:nvPr>
            <p:ph type="title"/>
          </p:nvPr>
        </p:nvSpPr>
        <p:spPr>
          <a:xfrm>
            <a:off x="801098" y="1396289"/>
            <a:ext cx="5277333" cy="1325563"/>
          </a:xfrm>
        </p:spPr>
        <p:txBody>
          <a:bodyPr>
            <a:normAutofit/>
          </a:bodyPr>
          <a:lstStyle/>
          <a:p>
            <a:r>
              <a:rPr lang="de-DE" dirty="0"/>
              <a:t>Zielsetzung</a:t>
            </a:r>
          </a:p>
        </p:txBody>
      </p:sp>
      <p:sp>
        <p:nvSpPr>
          <p:cNvPr id="3" name="Content Placeholder 2">
            <a:extLst>
              <a:ext uri="{FF2B5EF4-FFF2-40B4-BE49-F238E27FC236}">
                <a16:creationId xmlns:a16="http://schemas.microsoft.com/office/drawing/2014/main" id="{98AA1E6E-AA04-8197-2A54-9D65A4B01DE5}"/>
              </a:ext>
            </a:extLst>
          </p:cNvPr>
          <p:cNvSpPr>
            <a:spLocks noGrp="1"/>
          </p:cNvSpPr>
          <p:nvPr>
            <p:ph idx="1"/>
          </p:nvPr>
        </p:nvSpPr>
        <p:spPr>
          <a:xfrm>
            <a:off x="805543" y="2871982"/>
            <a:ext cx="5272888" cy="3181684"/>
          </a:xfrm>
        </p:spPr>
        <p:txBody>
          <a:bodyPr anchor="t">
            <a:normAutofit/>
          </a:bodyPr>
          <a:lstStyle/>
          <a:p>
            <a:r>
              <a:rPr lang="de-DE" sz="1800"/>
              <a:t>Schachbrett (8x8) mit Eingabemöglichkeit</a:t>
            </a:r>
          </a:p>
          <a:p>
            <a:r>
              <a:rPr lang="de-DE" sz="1800"/>
              <a:t>Für Eingabe einen möglichen Springerweg berechnen</a:t>
            </a:r>
          </a:p>
          <a:p>
            <a:r>
              <a:rPr lang="de-DE" sz="1800"/>
              <a:t>Weg graphisch darstellen</a:t>
            </a:r>
          </a:p>
          <a:p>
            <a:r>
              <a:rPr lang="de-DE" sz="1800"/>
              <a:t>Kann kein Weg gefunden werden, eine entsprechende Meldung anzeigen</a:t>
            </a:r>
          </a:p>
        </p:txBody>
      </p:sp>
      <p:sp>
        <p:nvSpPr>
          <p:cNvPr id="9" name="Freeform 49">
            <a:extLst>
              <a:ext uri="{FF2B5EF4-FFF2-40B4-BE49-F238E27FC236}">
                <a16:creationId xmlns:a16="http://schemas.microsoft.com/office/drawing/2014/main" id="{EF9B8DF2-C3F5-49A2-94D2-F7B65A0F1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13914" y="581159"/>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alpha val="80000"/>
            </a:srgb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4" descr="A picture containing text, shoji&#10;&#10;Description automatically generated">
            <a:extLst>
              <a:ext uri="{FF2B5EF4-FFF2-40B4-BE49-F238E27FC236}">
                <a16:creationId xmlns:a16="http://schemas.microsoft.com/office/drawing/2014/main" id="{16C162D9-F1F5-FEE5-F175-E9C2BA36AC55}"/>
              </a:ext>
            </a:extLst>
          </p:cNvPr>
          <p:cNvPicPr>
            <a:picLocks noChangeAspect="1"/>
          </p:cNvPicPr>
          <p:nvPr/>
        </p:nvPicPr>
        <p:blipFill>
          <a:blip r:embed="rId2"/>
          <a:stretch>
            <a:fillRect/>
          </a:stretch>
        </p:blipFill>
        <p:spPr>
          <a:xfrm>
            <a:off x="7840661" y="1543910"/>
            <a:ext cx="4351338" cy="4351338"/>
          </a:xfrm>
          <a:prstGeom prst="rect">
            <a:avLst/>
          </a:prstGeom>
        </p:spPr>
      </p:pic>
    </p:spTree>
    <p:extLst>
      <p:ext uri="{BB962C8B-B14F-4D97-AF65-F5344CB8AC3E}">
        <p14:creationId xmlns:p14="http://schemas.microsoft.com/office/powerpoint/2010/main" val="155948839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2C53E-F5AB-08F3-1597-451CEBE42F62}"/>
              </a:ext>
            </a:extLst>
          </p:cNvPr>
          <p:cNvSpPr>
            <a:spLocks noGrp="1"/>
          </p:cNvSpPr>
          <p:nvPr>
            <p:ph type="title"/>
          </p:nvPr>
        </p:nvSpPr>
        <p:spPr>
          <a:xfrm>
            <a:off x="804673" y="1445494"/>
            <a:ext cx="3616856" cy="4376572"/>
          </a:xfrm>
        </p:spPr>
        <p:txBody>
          <a:bodyPr anchor="ctr">
            <a:normAutofit/>
          </a:bodyPr>
          <a:lstStyle/>
          <a:p>
            <a:r>
              <a:rPr lang="de-DE" sz="4800" dirty="0"/>
              <a:t>Heuristik von Warnsdorf</a:t>
            </a:r>
          </a:p>
        </p:txBody>
      </p:sp>
      <p:sp>
        <p:nvSpPr>
          <p:cNvPr id="8"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8D692E8-3190-F246-2A6C-7373207BEA95}"/>
              </a:ext>
            </a:extLst>
          </p:cNvPr>
          <p:cNvSpPr>
            <a:spLocks noGrp="1"/>
          </p:cNvSpPr>
          <p:nvPr>
            <p:ph idx="1"/>
          </p:nvPr>
        </p:nvSpPr>
        <p:spPr>
          <a:xfrm>
            <a:off x="6096000" y="1399032"/>
            <a:ext cx="5501834" cy="4471416"/>
          </a:xfrm>
        </p:spPr>
        <p:txBody>
          <a:bodyPr anchor="ctr">
            <a:normAutofit/>
          </a:bodyPr>
          <a:lstStyle/>
          <a:p>
            <a:r>
              <a:rPr lang="de-DE" sz="2200" dirty="0">
                <a:solidFill>
                  <a:schemeClr val="bg1"/>
                </a:solidFill>
              </a:rPr>
              <a:t>Immer auf das am schlechtesten erreichbare Feld springen</a:t>
            </a:r>
          </a:p>
          <a:p>
            <a:r>
              <a:rPr lang="de-DE" sz="2200" dirty="0">
                <a:solidFill>
                  <a:schemeClr val="bg1"/>
                </a:solidFill>
              </a:rPr>
              <a:t>Maß für Erreichbarkeit</a:t>
            </a:r>
          </a:p>
          <a:p>
            <a:pPr lvl="1"/>
            <a:r>
              <a:rPr lang="de-DE" sz="2200" dirty="0">
                <a:solidFill>
                  <a:schemeClr val="bg1"/>
                </a:solidFill>
              </a:rPr>
              <a:t>Anzahl unbesuchter Felder, die von diesem in einem Sprung erreicht </a:t>
            </a:r>
            <a:r>
              <a:rPr lang="de-DE" sz="2200" dirty="0" err="1">
                <a:solidFill>
                  <a:schemeClr val="bg1"/>
                </a:solidFill>
              </a:rPr>
              <a:t>warden</a:t>
            </a:r>
            <a:r>
              <a:rPr lang="de-DE" sz="2200" dirty="0">
                <a:solidFill>
                  <a:schemeClr val="bg1"/>
                </a:solidFill>
              </a:rPr>
              <a:t> können</a:t>
            </a:r>
          </a:p>
          <a:p>
            <a:pPr lvl="1"/>
            <a:endParaRPr lang="de-DE" sz="2200" dirty="0">
              <a:solidFill>
                <a:schemeClr val="bg1"/>
              </a:solidFill>
            </a:endParaRPr>
          </a:p>
        </p:txBody>
      </p:sp>
    </p:spTree>
    <p:extLst>
      <p:ext uri="{BB962C8B-B14F-4D97-AF65-F5344CB8AC3E}">
        <p14:creationId xmlns:p14="http://schemas.microsoft.com/office/powerpoint/2010/main" val="92798225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B520C7C-1E03-CA2B-83AB-8437B2208B63}"/>
              </a:ext>
            </a:extLst>
          </p:cNvPr>
          <p:cNvGrpSpPr/>
          <p:nvPr/>
        </p:nvGrpSpPr>
        <p:grpSpPr>
          <a:xfrm>
            <a:off x="2520000" y="298800"/>
            <a:ext cx="6651842" cy="6253369"/>
            <a:chOff x="2279843" y="604631"/>
            <a:chExt cx="6651842" cy="6253369"/>
          </a:xfrm>
        </p:grpSpPr>
        <p:sp>
          <p:nvSpPr>
            <p:cNvPr id="3" name="Rectangle 2">
              <a:extLst>
                <a:ext uri="{FF2B5EF4-FFF2-40B4-BE49-F238E27FC236}">
                  <a16:creationId xmlns:a16="http://schemas.microsoft.com/office/drawing/2014/main" id="{BDD32C28-A612-2B83-421A-19409E1EF804}"/>
                </a:ext>
              </a:extLst>
            </p:cNvPr>
            <p:cNvSpPr/>
            <p:nvPr/>
          </p:nvSpPr>
          <p:spPr>
            <a:xfrm>
              <a:off x="2288757" y="6076335"/>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AE7FF7CF-6427-FD19-386D-4A934949CF36}"/>
                </a:ext>
              </a:extLst>
            </p:cNvPr>
            <p:cNvSpPr/>
            <p:nvPr/>
          </p:nvSpPr>
          <p:spPr>
            <a:xfrm>
              <a:off x="3123580" y="6076333"/>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5DF95239-8ADB-48E8-86AD-9488BB6600C0}"/>
                </a:ext>
              </a:extLst>
            </p:cNvPr>
            <p:cNvSpPr/>
            <p:nvPr/>
          </p:nvSpPr>
          <p:spPr>
            <a:xfrm>
              <a:off x="3958403" y="6076333"/>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9CF4AF6C-A981-0F5A-E170-119861A470F0}"/>
                </a:ext>
              </a:extLst>
            </p:cNvPr>
            <p:cNvSpPr/>
            <p:nvPr/>
          </p:nvSpPr>
          <p:spPr>
            <a:xfrm>
              <a:off x="4793226" y="6076334"/>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85C9A0D5-FBC2-5811-2082-4878F3A1987B}"/>
                </a:ext>
              </a:extLst>
            </p:cNvPr>
            <p:cNvSpPr/>
            <p:nvPr/>
          </p:nvSpPr>
          <p:spPr>
            <a:xfrm>
              <a:off x="5619135" y="6076335"/>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95F9DF64-69DD-AD62-399A-63E9BCA5B120}"/>
                </a:ext>
              </a:extLst>
            </p:cNvPr>
            <p:cNvSpPr/>
            <p:nvPr/>
          </p:nvSpPr>
          <p:spPr>
            <a:xfrm>
              <a:off x="6445044" y="6076335"/>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45FBC597-BB0F-031B-C09B-2109FE179FC8}"/>
                </a:ext>
              </a:extLst>
            </p:cNvPr>
            <p:cNvSpPr/>
            <p:nvPr/>
          </p:nvSpPr>
          <p:spPr>
            <a:xfrm>
              <a:off x="7270953" y="6076335"/>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F62A08AE-C998-CEAE-DB07-37B91C36A3D2}"/>
                </a:ext>
              </a:extLst>
            </p:cNvPr>
            <p:cNvSpPr/>
            <p:nvPr/>
          </p:nvSpPr>
          <p:spPr>
            <a:xfrm>
              <a:off x="8096862" y="6076335"/>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85" name="Rectangle 84">
              <a:extLst>
                <a:ext uri="{FF2B5EF4-FFF2-40B4-BE49-F238E27FC236}">
                  <a16:creationId xmlns:a16="http://schemas.microsoft.com/office/drawing/2014/main" id="{D2A2B635-0A88-F3AC-D60D-14912260EB55}"/>
                </a:ext>
              </a:extLst>
            </p:cNvPr>
            <p:cNvSpPr/>
            <p:nvPr/>
          </p:nvSpPr>
          <p:spPr>
            <a:xfrm>
              <a:off x="3123580" y="5294666"/>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86" name="Rectangle 85">
              <a:extLst>
                <a:ext uri="{FF2B5EF4-FFF2-40B4-BE49-F238E27FC236}">
                  <a16:creationId xmlns:a16="http://schemas.microsoft.com/office/drawing/2014/main" id="{0F26ECF3-24A1-7C82-BF04-65A604D09F13}"/>
                </a:ext>
              </a:extLst>
            </p:cNvPr>
            <p:cNvSpPr/>
            <p:nvPr/>
          </p:nvSpPr>
          <p:spPr>
            <a:xfrm>
              <a:off x="3958403" y="5294664"/>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87" name="Rectangle 86">
              <a:extLst>
                <a:ext uri="{FF2B5EF4-FFF2-40B4-BE49-F238E27FC236}">
                  <a16:creationId xmlns:a16="http://schemas.microsoft.com/office/drawing/2014/main" id="{09F8498E-82C7-288E-510B-C7FBA30AC527}"/>
                </a:ext>
              </a:extLst>
            </p:cNvPr>
            <p:cNvSpPr/>
            <p:nvPr/>
          </p:nvSpPr>
          <p:spPr>
            <a:xfrm>
              <a:off x="4793226" y="5294664"/>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88" name="Rectangle 87">
              <a:extLst>
                <a:ext uri="{FF2B5EF4-FFF2-40B4-BE49-F238E27FC236}">
                  <a16:creationId xmlns:a16="http://schemas.microsoft.com/office/drawing/2014/main" id="{16BB0DD9-FCE4-CF7A-692C-E99E7B97D9A4}"/>
                </a:ext>
              </a:extLst>
            </p:cNvPr>
            <p:cNvSpPr/>
            <p:nvPr/>
          </p:nvSpPr>
          <p:spPr>
            <a:xfrm>
              <a:off x="5628049" y="5294665"/>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89" name="Rectangle 88">
              <a:extLst>
                <a:ext uri="{FF2B5EF4-FFF2-40B4-BE49-F238E27FC236}">
                  <a16:creationId xmlns:a16="http://schemas.microsoft.com/office/drawing/2014/main" id="{97344BF8-182C-5BF0-4EB8-08CADD51B5E1}"/>
                </a:ext>
              </a:extLst>
            </p:cNvPr>
            <p:cNvSpPr/>
            <p:nvPr/>
          </p:nvSpPr>
          <p:spPr>
            <a:xfrm>
              <a:off x="6453958" y="5294666"/>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90" name="Rectangle 89">
              <a:extLst>
                <a:ext uri="{FF2B5EF4-FFF2-40B4-BE49-F238E27FC236}">
                  <a16:creationId xmlns:a16="http://schemas.microsoft.com/office/drawing/2014/main" id="{818B65CA-6870-DDC9-82C1-7178665CC993}"/>
                </a:ext>
              </a:extLst>
            </p:cNvPr>
            <p:cNvSpPr/>
            <p:nvPr/>
          </p:nvSpPr>
          <p:spPr>
            <a:xfrm>
              <a:off x="7279867" y="5294666"/>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91" name="Rectangle 90">
              <a:extLst>
                <a:ext uri="{FF2B5EF4-FFF2-40B4-BE49-F238E27FC236}">
                  <a16:creationId xmlns:a16="http://schemas.microsoft.com/office/drawing/2014/main" id="{67EA649D-FE3F-F06C-8F57-A7D3FEF712AD}"/>
                </a:ext>
              </a:extLst>
            </p:cNvPr>
            <p:cNvSpPr/>
            <p:nvPr/>
          </p:nvSpPr>
          <p:spPr>
            <a:xfrm>
              <a:off x="8105776" y="5294666"/>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92" name="Rectangle 91">
              <a:extLst>
                <a:ext uri="{FF2B5EF4-FFF2-40B4-BE49-F238E27FC236}">
                  <a16:creationId xmlns:a16="http://schemas.microsoft.com/office/drawing/2014/main" id="{5B41E225-96BF-F934-7293-E228143ED5D3}"/>
                </a:ext>
              </a:extLst>
            </p:cNvPr>
            <p:cNvSpPr/>
            <p:nvPr/>
          </p:nvSpPr>
          <p:spPr>
            <a:xfrm>
              <a:off x="2288757" y="5294663"/>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93" name="Rectangle 92">
              <a:extLst>
                <a:ext uri="{FF2B5EF4-FFF2-40B4-BE49-F238E27FC236}">
                  <a16:creationId xmlns:a16="http://schemas.microsoft.com/office/drawing/2014/main" id="{972837FB-36D3-65E6-A28E-1C856DE377F2}"/>
                </a:ext>
              </a:extLst>
            </p:cNvPr>
            <p:cNvSpPr/>
            <p:nvPr/>
          </p:nvSpPr>
          <p:spPr>
            <a:xfrm>
              <a:off x="2279843" y="4512991"/>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94" name="Rectangle 93">
              <a:extLst>
                <a:ext uri="{FF2B5EF4-FFF2-40B4-BE49-F238E27FC236}">
                  <a16:creationId xmlns:a16="http://schemas.microsoft.com/office/drawing/2014/main" id="{4844E70D-97E1-7C86-F1BF-CFA6CFD94B18}"/>
                </a:ext>
              </a:extLst>
            </p:cNvPr>
            <p:cNvSpPr/>
            <p:nvPr/>
          </p:nvSpPr>
          <p:spPr>
            <a:xfrm>
              <a:off x="3114666" y="4512989"/>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95" name="Rectangle 94">
              <a:extLst>
                <a:ext uri="{FF2B5EF4-FFF2-40B4-BE49-F238E27FC236}">
                  <a16:creationId xmlns:a16="http://schemas.microsoft.com/office/drawing/2014/main" id="{B2DF1790-2C74-38D7-AA59-E497729B5CB9}"/>
                </a:ext>
              </a:extLst>
            </p:cNvPr>
            <p:cNvSpPr/>
            <p:nvPr/>
          </p:nvSpPr>
          <p:spPr>
            <a:xfrm>
              <a:off x="3949489" y="4512989"/>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96" name="Rectangle 95">
              <a:extLst>
                <a:ext uri="{FF2B5EF4-FFF2-40B4-BE49-F238E27FC236}">
                  <a16:creationId xmlns:a16="http://schemas.microsoft.com/office/drawing/2014/main" id="{F08BF994-F0DF-F780-FB59-D4B615C57F97}"/>
                </a:ext>
              </a:extLst>
            </p:cNvPr>
            <p:cNvSpPr/>
            <p:nvPr/>
          </p:nvSpPr>
          <p:spPr>
            <a:xfrm>
              <a:off x="4784312" y="4512990"/>
              <a:ext cx="825909" cy="781665"/>
            </a:xfrm>
            <a:prstGeom prst="rect">
              <a:avLst/>
            </a:prstGeom>
            <a:solidFill>
              <a:schemeClr val="accent6">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97" name="Rectangle 96">
              <a:extLst>
                <a:ext uri="{FF2B5EF4-FFF2-40B4-BE49-F238E27FC236}">
                  <a16:creationId xmlns:a16="http://schemas.microsoft.com/office/drawing/2014/main" id="{0A3A92EC-1947-A369-0B7F-EBB7951B1940}"/>
                </a:ext>
              </a:extLst>
            </p:cNvPr>
            <p:cNvSpPr/>
            <p:nvPr/>
          </p:nvSpPr>
          <p:spPr>
            <a:xfrm>
              <a:off x="5610221" y="4512991"/>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98" name="Rectangle 97">
              <a:extLst>
                <a:ext uri="{FF2B5EF4-FFF2-40B4-BE49-F238E27FC236}">
                  <a16:creationId xmlns:a16="http://schemas.microsoft.com/office/drawing/2014/main" id="{94B3642F-E3B7-6FCF-8DBD-787C4E3FF086}"/>
                </a:ext>
              </a:extLst>
            </p:cNvPr>
            <p:cNvSpPr/>
            <p:nvPr/>
          </p:nvSpPr>
          <p:spPr>
            <a:xfrm>
              <a:off x="6436130" y="4512991"/>
              <a:ext cx="825909" cy="781665"/>
            </a:xfrm>
            <a:prstGeom prst="rect">
              <a:avLst/>
            </a:prstGeom>
            <a:solidFill>
              <a:schemeClr val="accent6">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99" name="Rectangle 98">
              <a:extLst>
                <a:ext uri="{FF2B5EF4-FFF2-40B4-BE49-F238E27FC236}">
                  <a16:creationId xmlns:a16="http://schemas.microsoft.com/office/drawing/2014/main" id="{0CEEE60A-ECA7-FBF4-601A-A0927F2A020B}"/>
                </a:ext>
              </a:extLst>
            </p:cNvPr>
            <p:cNvSpPr/>
            <p:nvPr/>
          </p:nvSpPr>
          <p:spPr>
            <a:xfrm>
              <a:off x="7262039" y="4512991"/>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00" name="Rectangle 99">
              <a:extLst>
                <a:ext uri="{FF2B5EF4-FFF2-40B4-BE49-F238E27FC236}">
                  <a16:creationId xmlns:a16="http://schemas.microsoft.com/office/drawing/2014/main" id="{20533A03-50B0-25A7-2B44-65F55B5E7EAC}"/>
                </a:ext>
              </a:extLst>
            </p:cNvPr>
            <p:cNvSpPr/>
            <p:nvPr/>
          </p:nvSpPr>
          <p:spPr>
            <a:xfrm>
              <a:off x="8087948" y="4512991"/>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01" name="Rectangle 100">
              <a:extLst>
                <a:ext uri="{FF2B5EF4-FFF2-40B4-BE49-F238E27FC236}">
                  <a16:creationId xmlns:a16="http://schemas.microsoft.com/office/drawing/2014/main" id="{5D19C956-A2E7-B974-5052-D56F8D461C25}"/>
                </a:ext>
              </a:extLst>
            </p:cNvPr>
            <p:cNvSpPr/>
            <p:nvPr/>
          </p:nvSpPr>
          <p:spPr>
            <a:xfrm>
              <a:off x="3114666" y="3731322"/>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02" name="Rectangle 101">
              <a:extLst>
                <a:ext uri="{FF2B5EF4-FFF2-40B4-BE49-F238E27FC236}">
                  <a16:creationId xmlns:a16="http://schemas.microsoft.com/office/drawing/2014/main" id="{D2F79EDA-9807-8CDE-7CD5-F055C48B9771}"/>
                </a:ext>
              </a:extLst>
            </p:cNvPr>
            <p:cNvSpPr/>
            <p:nvPr/>
          </p:nvSpPr>
          <p:spPr>
            <a:xfrm>
              <a:off x="3949489" y="3731320"/>
              <a:ext cx="825909" cy="781665"/>
            </a:xfrm>
            <a:prstGeom prst="rect">
              <a:avLst/>
            </a:prstGeom>
            <a:solidFill>
              <a:schemeClr val="accent6">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03" name="Rectangle 102">
              <a:extLst>
                <a:ext uri="{FF2B5EF4-FFF2-40B4-BE49-F238E27FC236}">
                  <a16:creationId xmlns:a16="http://schemas.microsoft.com/office/drawing/2014/main" id="{5DC21B38-DC94-FF10-BECC-DB58130E0C27}"/>
                </a:ext>
              </a:extLst>
            </p:cNvPr>
            <p:cNvSpPr/>
            <p:nvPr/>
          </p:nvSpPr>
          <p:spPr>
            <a:xfrm>
              <a:off x="4784312" y="3731320"/>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04" name="Rectangle 103">
              <a:extLst>
                <a:ext uri="{FF2B5EF4-FFF2-40B4-BE49-F238E27FC236}">
                  <a16:creationId xmlns:a16="http://schemas.microsoft.com/office/drawing/2014/main" id="{242BC1AD-1039-66EC-4228-4421ED5FE7E1}"/>
                </a:ext>
              </a:extLst>
            </p:cNvPr>
            <p:cNvSpPr/>
            <p:nvPr/>
          </p:nvSpPr>
          <p:spPr>
            <a:xfrm>
              <a:off x="5619135" y="3731321"/>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05" name="Rectangle 104">
              <a:extLst>
                <a:ext uri="{FF2B5EF4-FFF2-40B4-BE49-F238E27FC236}">
                  <a16:creationId xmlns:a16="http://schemas.microsoft.com/office/drawing/2014/main" id="{0E36BB52-CCE9-83EB-3F0E-428B3F913BAE}"/>
                </a:ext>
              </a:extLst>
            </p:cNvPr>
            <p:cNvSpPr/>
            <p:nvPr/>
          </p:nvSpPr>
          <p:spPr>
            <a:xfrm>
              <a:off x="6445044" y="3731322"/>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06" name="Rectangle 105">
              <a:extLst>
                <a:ext uri="{FF2B5EF4-FFF2-40B4-BE49-F238E27FC236}">
                  <a16:creationId xmlns:a16="http://schemas.microsoft.com/office/drawing/2014/main" id="{7ED206D3-F029-1F9F-BA3D-81B5C7B47AF9}"/>
                </a:ext>
              </a:extLst>
            </p:cNvPr>
            <p:cNvSpPr/>
            <p:nvPr/>
          </p:nvSpPr>
          <p:spPr>
            <a:xfrm>
              <a:off x="7270953" y="3731322"/>
              <a:ext cx="825909" cy="781665"/>
            </a:xfrm>
            <a:prstGeom prst="rect">
              <a:avLst/>
            </a:prstGeom>
            <a:solidFill>
              <a:schemeClr val="accent6">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07" name="Rectangle 106">
              <a:extLst>
                <a:ext uri="{FF2B5EF4-FFF2-40B4-BE49-F238E27FC236}">
                  <a16:creationId xmlns:a16="http://schemas.microsoft.com/office/drawing/2014/main" id="{0EEE9C9D-C6A3-AE02-8DB4-6EE352DB5DE7}"/>
                </a:ext>
              </a:extLst>
            </p:cNvPr>
            <p:cNvSpPr/>
            <p:nvPr/>
          </p:nvSpPr>
          <p:spPr>
            <a:xfrm>
              <a:off x="8096862" y="3731322"/>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08" name="Rectangle 107">
              <a:extLst>
                <a:ext uri="{FF2B5EF4-FFF2-40B4-BE49-F238E27FC236}">
                  <a16:creationId xmlns:a16="http://schemas.microsoft.com/office/drawing/2014/main" id="{C78D0B3E-F8FB-FF0C-8FC6-185AE1E4E397}"/>
                </a:ext>
              </a:extLst>
            </p:cNvPr>
            <p:cNvSpPr/>
            <p:nvPr/>
          </p:nvSpPr>
          <p:spPr>
            <a:xfrm>
              <a:off x="2279843" y="3731319"/>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09" name="Rectangle 108">
              <a:extLst>
                <a:ext uri="{FF2B5EF4-FFF2-40B4-BE49-F238E27FC236}">
                  <a16:creationId xmlns:a16="http://schemas.microsoft.com/office/drawing/2014/main" id="{36934E77-0B08-8703-2F75-452ADE4F08A7}"/>
                </a:ext>
              </a:extLst>
            </p:cNvPr>
            <p:cNvSpPr/>
            <p:nvPr/>
          </p:nvSpPr>
          <p:spPr>
            <a:xfrm>
              <a:off x="2279843" y="2949649"/>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10" name="Rectangle 109">
              <a:extLst>
                <a:ext uri="{FF2B5EF4-FFF2-40B4-BE49-F238E27FC236}">
                  <a16:creationId xmlns:a16="http://schemas.microsoft.com/office/drawing/2014/main" id="{419C2E0A-AEB2-7232-E599-0083438DA4C8}"/>
                </a:ext>
              </a:extLst>
            </p:cNvPr>
            <p:cNvSpPr/>
            <p:nvPr/>
          </p:nvSpPr>
          <p:spPr>
            <a:xfrm>
              <a:off x="3114666" y="2949647"/>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11" name="Rectangle 110">
              <a:extLst>
                <a:ext uri="{FF2B5EF4-FFF2-40B4-BE49-F238E27FC236}">
                  <a16:creationId xmlns:a16="http://schemas.microsoft.com/office/drawing/2014/main" id="{17614625-F867-4B5E-2346-8E839FAC4EBC}"/>
                </a:ext>
              </a:extLst>
            </p:cNvPr>
            <p:cNvSpPr/>
            <p:nvPr/>
          </p:nvSpPr>
          <p:spPr>
            <a:xfrm>
              <a:off x="3949489" y="2949647"/>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12" name="Rectangle 111">
              <a:extLst>
                <a:ext uri="{FF2B5EF4-FFF2-40B4-BE49-F238E27FC236}">
                  <a16:creationId xmlns:a16="http://schemas.microsoft.com/office/drawing/2014/main" id="{6C2D11E1-4CD3-4218-5907-EDB35BAFEAC4}"/>
                </a:ext>
              </a:extLst>
            </p:cNvPr>
            <p:cNvSpPr/>
            <p:nvPr/>
          </p:nvSpPr>
          <p:spPr>
            <a:xfrm>
              <a:off x="4784312" y="2949648"/>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13" name="Rectangle 112">
              <a:extLst>
                <a:ext uri="{FF2B5EF4-FFF2-40B4-BE49-F238E27FC236}">
                  <a16:creationId xmlns:a16="http://schemas.microsoft.com/office/drawing/2014/main" id="{A83DC98D-ADB8-D907-CBA5-D08C448D9AFC}"/>
                </a:ext>
              </a:extLst>
            </p:cNvPr>
            <p:cNvSpPr/>
            <p:nvPr/>
          </p:nvSpPr>
          <p:spPr>
            <a:xfrm>
              <a:off x="5610221" y="2949649"/>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6000" dirty="0">
                  <a:solidFill>
                    <a:schemeClr val="bg1">
                      <a:lumMod val="65000"/>
                    </a:schemeClr>
                  </a:solidFill>
                </a:rPr>
                <a:t>K</a:t>
              </a:r>
            </a:p>
          </p:txBody>
        </p:sp>
        <p:sp>
          <p:nvSpPr>
            <p:cNvPr id="114" name="Rectangle 113">
              <a:extLst>
                <a:ext uri="{FF2B5EF4-FFF2-40B4-BE49-F238E27FC236}">
                  <a16:creationId xmlns:a16="http://schemas.microsoft.com/office/drawing/2014/main" id="{835DD12C-1476-D1D1-EA06-21FCD53FDEBD}"/>
                </a:ext>
              </a:extLst>
            </p:cNvPr>
            <p:cNvSpPr/>
            <p:nvPr/>
          </p:nvSpPr>
          <p:spPr>
            <a:xfrm>
              <a:off x="6436130" y="2949649"/>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15" name="Rectangle 114">
              <a:extLst>
                <a:ext uri="{FF2B5EF4-FFF2-40B4-BE49-F238E27FC236}">
                  <a16:creationId xmlns:a16="http://schemas.microsoft.com/office/drawing/2014/main" id="{67692991-766E-71B4-9B77-5EDAABFC4AAD}"/>
                </a:ext>
              </a:extLst>
            </p:cNvPr>
            <p:cNvSpPr/>
            <p:nvPr/>
          </p:nvSpPr>
          <p:spPr>
            <a:xfrm>
              <a:off x="7262039" y="2949649"/>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16" name="Rectangle 115">
              <a:extLst>
                <a:ext uri="{FF2B5EF4-FFF2-40B4-BE49-F238E27FC236}">
                  <a16:creationId xmlns:a16="http://schemas.microsoft.com/office/drawing/2014/main" id="{B616EFB2-07F4-1515-931B-D2DE873FB6F4}"/>
                </a:ext>
              </a:extLst>
            </p:cNvPr>
            <p:cNvSpPr/>
            <p:nvPr/>
          </p:nvSpPr>
          <p:spPr>
            <a:xfrm>
              <a:off x="8087948" y="2949649"/>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17" name="Rectangle 116">
              <a:extLst>
                <a:ext uri="{FF2B5EF4-FFF2-40B4-BE49-F238E27FC236}">
                  <a16:creationId xmlns:a16="http://schemas.microsoft.com/office/drawing/2014/main" id="{6F708EA9-3FA6-B26B-C24F-6EE09E169220}"/>
                </a:ext>
              </a:extLst>
            </p:cNvPr>
            <p:cNvSpPr/>
            <p:nvPr/>
          </p:nvSpPr>
          <p:spPr>
            <a:xfrm>
              <a:off x="3114666" y="2167980"/>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18" name="Rectangle 117">
              <a:extLst>
                <a:ext uri="{FF2B5EF4-FFF2-40B4-BE49-F238E27FC236}">
                  <a16:creationId xmlns:a16="http://schemas.microsoft.com/office/drawing/2014/main" id="{E2EB029E-FD0D-E234-08B5-F0DDE41835FC}"/>
                </a:ext>
              </a:extLst>
            </p:cNvPr>
            <p:cNvSpPr/>
            <p:nvPr/>
          </p:nvSpPr>
          <p:spPr>
            <a:xfrm>
              <a:off x="3949489" y="2167978"/>
              <a:ext cx="825909" cy="781665"/>
            </a:xfrm>
            <a:prstGeom prst="rect">
              <a:avLst/>
            </a:prstGeom>
            <a:solidFill>
              <a:schemeClr val="accent6">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19" name="Rectangle 118">
              <a:extLst>
                <a:ext uri="{FF2B5EF4-FFF2-40B4-BE49-F238E27FC236}">
                  <a16:creationId xmlns:a16="http://schemas.microsoft.com/office/drawing/2014/main" id="{F1E9FA8F-9CE8-6EEF-BD73-0CA9513AB320}"/>
                </a:ext>
              </a:extLst>
            </p:cNvPr>
            <p:cNvSpPr/>
            <p:nvPr/>
          </p:nvSpPr>
          <p:spPr>
            <a:xfrm>
              <a:off x="4784312" y="2167978"/>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20" name="Rectangle 119">
              <a:extLst>
                <a:ext uri="{FF2B5EF4-FFF2-40B4-BE49-F238E27FC236}">
                  <a16:creationId xmlns:a16="http://schemas.microsoft.com/office/drawing/2014/main" id="{B09F8B5D-C44C-8B7A-C1EB-44C9541FF6EA}"/>
                </a:ext>
              </a:extLst>
            </p:cNvPr>
            <p:cNvSpPr/>
            <p:nvPr/>
          </p:nvSpPr>
          <p:spPr>
            <a:xfrm>
              <a:off x="5619135" y="2167979"/>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21" name="Rectangle 120">
              <a:extLst>
                <a:ext uri="{FF2B5EF4-FFF2-40B4-BE49-F238E27FC236}">
                  <a16:creationId xmlns:a16="http://schemas.microsoft.com/office/drawing/2014/main" id="{A6BD909E-97ED-CC35-49BF-EA20B6DB7375}"/>
                </a:ext>
              </a:extLst>
            </p:cNvPr>
            <p:cNvSpPr/>
            <p:nvPr/>
          </p:nvSpPr>
          <p:spPr>
            <a:xfrm>
              <a:off x="6445044" y="2167980"/>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22" name="Rectangle 121">
              <a:extLst>
                <a:ext uri="{FF2B5EF4-FFF2-40B4-BE49-F238E27FC236}">
                  <a16:creationId xmlns:a16="http://schemas.microsoft.com/office/drawing/2014/main" id="{22D85CD9-581B-1EEA-E4D1-3DB61C71F7DE}"/>
                </a:ext>
              </a:extLst>
            </p:cNvPr>
            <p:cNvSpPr/>
            <p:nvPr/>
          </p:nvSpPr>
          <p:spPr>
            <a:xfrm>
              <a:off x="7270953" y="2167980"/>
              <a:ext cx="825909" cy="781665"/>
            </a:xfrm>
            <a:prstGeom prst="rect">
              <a:avLst/>
            </a:prstGeom>
            <a:solidFill>
              <a:schemeClr val="accent6">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23" name="Rectangle 122">
              <a:extLst>
                <a:ext uri="{FF2B5EF4-FFF2-40B4-BE49-F238E27FC236}">
                  <a16:creationId xmlns:a16="http://schemas.microsoft.com/office/drawing/2014/main" id="{A255AC19-4CF8-1258-DD33-4F02C8E0B6FE}"/>
                </a:ext>
              </a:extLst>
            </p:cNvPr>
            <p:cNvSpPr/>
            <p:nvPr/>
          </p:nvSpPr>
          <p:spPr>
            <a:xfrm>
              <a:off x="8096862" y="2167980"/>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24" name="Rectangle 123">
              <a:extLst>
                <a:ext uri="{FF2B5EF4-FFF2-40B4-BE49-F238E27FC236}">
                  <a16:creationId xmlns:a16="http://schemas.microsoft.com/office/drawing/2014/main" id="{82491FFD-727B-B085-0536-07A990363342}"/>
                </a:ext>
              </a:extLst>
            </p:cNvPr>
            <p:cNvSpPr/>
            <p:nvPr/>
          </p:nvSpPr>
          <p:spPr>
            <a:xfrm>
              <a:off x="2279843" y="2167977"/>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25" name="Rectangle 124">
              <a:extLst>
                <a:ext uri="{FF2B5EF4-FFF2-40B4-BE49-F238E27FC236}">
                  <a16:creationId xmlns:a16="http://schemas.microsoft.com/office/drawing/2014/main" id="{C08A8DC0-59C5-50A9-E04C-EA1DDF61606E}"/>
                </a:ext>
              </a:extLst>
            </p:cNvPr>
            <p:cNvSpPr/>
            <p:nvPr/>
          </p:nvSpPr>
          <p:spPr>
            <a:xfrm>
              <a:off x="2279843" y="1386303"/>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26" name="Rectangle 125">
              <a:extLst>
                <a:ext uri="{FF2B5EF4-FFF2-40B4-BE49-F238E27FC236}">
                  <a16:creationId xmlns:a16="http://schemas.microsoft.com/office/drawing/2014/main" id="{AD601F96-301F-40C3-5328-A55E20706CD1}"/>
                </a:ext>
              </a:extLst>
            </p:cNvPr>
            <p:cNvSpPr/>
            <p:nvPr/>
          </p:nvSpPr>
          <p:spPr>
            <a:xfrm>
              <a:off x="3114666" y="1386301"/>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27" name="Rectangle 126">
              <a:extLst>
                <a:ext uri="{FF2B5EF4-FFF2-40B4-BE49-F238E27FC236}">
                  <a16:creationId xmlns:a16="http://schemas.microsoft.com/office/drawing/2014/main" id="{221A296B-92D3-30F6-44C8-F0BF61BCFFB5}"/>
                </a:ext>
              </a:extLst>
            </p:cNvPr>
            <p:cNvSpPr/>
            <p:nvPr/>
          </p:nvSpPr>
          <p:spPr>
            <a:xfrm>
              <a:off x="3949489" y="1386301"/>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28" name="Rectangle 127">
              <a:extLst>
                <a:ext uri="{FF2B5EF4-FFF2-40B4-BE49-F238E27FC236}">
                  <a16:creationId xmlns:a16="http://schemas.microsoft.com/office/drawing/2014/main" id="{8DF0D5D9-ACB8-66FD-ADC7-AFF874911DDD}"/>
                </a:ext>
              </a:extLst>
            </p:cNvPr>
            <p:cNvSpPr/>
            <p:nvPr/>
          </p:nvSpPr>
          <p:spPr>
            <a:xfrm>
              <a:off x="4784312" y="1386302"/>
              <a:ext cx="825909" cy="781665"/>
            </a:xfrm>
            <a:prstGeom prst="rect">
              <a:avLst/>
            </a:prstGeom>
            <a:solidFill>
              <a:schemeClr val="accent6">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29" name="Rectangle 128">
              <a:extLst>
                <a:ext uri="{FF2B5EF4-FFF2-40B4-BE49-F238E27FC236}">
                  <a16:creationId xmlns:a16="http://schemas.microsoft.com/office/drawing/2014/main" id="{4E407B51-D3EC-502E-618B-65123CD60CA1}"/>
                </a:ext>
              </a:extLst>
            </p:cNvPr>
            <p:cNvSpPr/>
            <p:nvPr/>
          </p:nvSpPr>
          <p:spPr>
            <a:xfrm>
              <a:off x="5610221" y="1386303"/>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30" name="Rectangle 129">
              <a:extLst>
                <a:ext uri="{FF2B5EF4-FFF2-40B4-BE49-F238E27FC236}">
                  <a16:creationId xmlns:a16="http://schemas.microsoft.com/office/drawing/2014/main" id="{F7D243F2-E910-8036-443F-D18CF627549F}"/>
                </a:ext>
              </a:extLst>
            </p:cNvPr>
            <p:cNvSpPr/>
            <p:nvPr/>
          </p:nvSpPr>
          <p:spPr>
            <a:xfrm>
              <a:off x="6436130" y="1386303"/>
              <a:ext cx="825909" cy="781665"/>
            </a:xfrm>
            <a:prstGeom prst="rect">
              <a:avLst/>
            </a:prstGeom>
            <a:solidFill>
              <a:schemeClr val="accent6">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31" name="Rectangle 130">
              <a:extLst>
                <a:ext uri="{FF2B5EF4-FFF2-40B4-BE49-F238E27FC236}">
                  <a16:creationId xmlns:a16="http://schemas.microsoft.com/office/drawing/2014/main" id="{09C99694-C9A1-1E43-2D2E-E8751A05CB72}"/>
                </a:ext>
              </a:extLst>
            </p:cNvPr>
            <p:cNvSpPr/>
            <p:nvPr/>
          </p:nvSpPr>
          <p:spPr>
            <a:xfrm>
              <a:off x="7262039" y="1386303"/>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32" name="Rectangle 131">
              <a:extLst>
                <a:ext uri="{FF2B5EF4-FFF2-40B4-BE49-F238E27FC236}">
                  <a16:creationId xmlns:a16="http://schemas.microsoft.com/office/drawing/2014/main" id="{2C7A2EDE-805C-C580-8CB5-45744A2D2773}"/>
                </a:ext>
              </a:extLst>
            </p:cNvPr>
            <p:cNvSpPr/>
            <p:nvPr/>
          </p:nvSpPr>
          <p:spPr>
            <a:xfrm>
              <a:off x="8087948" y="1386303"/>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33" name="Rectangle 132">
              <a:extLst>
                <a:ext uri="{FF2B5EF4-FFF2-40B4-BE49-F238E27FC236}">
                  <a16:creationId xmlns:a16="http://schemas.microsoft.com/office/drawing/2014/main" id="{09C2CDF4-D010-E5BE-2DA9-05D61DD97807}"/>
                </a:ext>
              </a:extLst>
            </p:cNvPr>
            <p:cNvSpPr/>
            <p:nvPr/>
          </p:nvSpPr>
          <p:spPr>
            <a:xfrm>
              <a:off x="3114666" y="604634"/>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34" name="Rectangle 133">
              <a:extLst>
                <a:ext uri="{FF2B5EF4-FFF2-40B4-BE49-F238E27FC236}">
                  <a16:creationId xmlns:a16="http://schemas.microsoft.com/office/drawing/2014/main" id="{5BDDD635-0FF9-ABDD-C5FF-58F8FB7CDABA}"/>
                </a:ext>
              </a:extLst>
            </p:cNvPr>
            <p:cNvSpPr/>
            <p:nvPr/>
          </p:nvSpPr>
          <p:spPr>
            <a:xfrm>
              <a:off x="3949489" y="604632"/>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35" name="Rectangle 134">
              <a:extLst>
                <a:ext uri="{FF2B5EF4-FFF2-40B4-BE49-F238E27FC236}">
                  <a16:creationId xmlns:a16="http://schemas.microsoft.com/office/drawing/2014/main" id="{0D1AF032-F932-9F9E-B429-7A77B4E3E6E6}"/>
                </a:ext>
              </a:extLst>
            </p:cNvPr>
            <p:cNvSpPr/>
            <p:nvPr/>
          </p:nvSpPr>
          <p:spPr>
            <a:xfrm>
              <a:off x="4784312" y="604632"/>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36" name="Rectangle 135">
              <a:extLst>
                <a:ext uri="{FF2B5EF4-FFF2-40B4-BE49-F238E27FC236}">
                  <a16:creationId xmlns:a16="http://schemas.microsoft.com/office/drawing/2014/main" id="{EC754207-6F35-7E7E-4A52-247C8661FA62}"/>
                </a:ext>
              </a:extLst>
            </p:cNvPr>
            <p:cNvSpPr/>
            <p:nvPr/>
          </p:nvSpPr>
          <p:spPr>
            <a:xfrm>
              <a:off x="5619135" y="604633"/>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37" name="Rectangle 136">
              <a:extLst>
                <a:ext uri="{FF2B5EF4-FFF2-40B4-BE49-F238E27FC236}">
                  <a16:creationId xmlns:a16="http://schemas.microsoft.com/office/drawing/2014/main" id="{66C24D56-0353-D9F1-2F81-03C692700BEC}"/>
                </a:ext>
              </a:extLst>
            </p:cNvPr>
            <p:cNvSpPr/>
            <p:nvPr/>
          </p:nvSpPr>
          <p:spPr>
            <a:xfrm>
              <a:off x="6445044" y="604634"/>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38" name="Rectangle 137">
              <a:extLst>
                <a:ext uri="{FF2B5EF4-FFF2-40B4-BE49-F238E27FC236}">
                  <a16:creationId xmlns:a16="http://schemas.microsoft.com/office/drawing/2014/main" id="{7A0BC990-5EAF-1475-25B4-B3849C46BBD6}"/>
                </a:ext>
              </a:extLst>
            </p:cNvPr>
            <p:cNvSpPr/>
            <p:nvPr/>
          </p:nvSpPr>
          <p:spPr>
            <a:xfrm>
              <a:off x="7270953" y="604634"/>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39" name="Rectangle 138">
              <a:extLst>
                <a:ext uri="{FF2B5EF4-FFF2-40B4-BE49-F238E27FC236}">
                  <a16:creationId xmlns:a16="http://schemas.microsoft.com/office/drawing/2014/main" id="{A3635138-A24C-ADB4-AC0A-5FD7D9D38F20}"/>
                </a:ext>
              </a:extLst>
            </p:cNvPr>
            <p:cNvSpPr/>
            <p:nvPr/>
          </p:nvSpPr>
          <p:spPr>
            <a:xfrm>
              <a:off x="8096862" y="604634"/>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40" name="Rectangle 139">
              <a:extLst>
                <a:ext uri="{FF2B5EF4-FFF2-40B4-BE49-F238E27FC236}">
                  <a16:creationId xmlns:a16="http://schemas.microsoft.com/office/drawing/2014/main" id="{1C5A3D73-5C84-804C-2533-7F6AB7834EED}"/>
                </a:ext>
              </a:extLst>
            </p:cNvPr>
            <p:cNvSpPr/>
            <p:nvPr/>
          </p:nvSpPr>
          <p:spPr>
            <a:xfrm>
              <a:off x="2279843" y="604631"/>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7436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76B971F-90F9-4AE5-4CF9-512EFC0F2E92}"/>
              </a:ext>
            </a:extLst>
          </p:cNvPr>
          <p:cNvGrpSpPr/>
          <p:nvPr/>
        </p:nvGrpSpPr>
        <p:grpSpPr>
          <a:xfrm>
            <a:off x="2520000" y="298800"/>
            <a:ext cx="6651842" cy="6253369"/>
            <a:chOff x="2499976" y="299831"/>
            <a:chExt cx="6651842" cy="6253369"/>
          </a:xfrm>
        </p:grpSpPr>
        <p:sp>
          <p:nvSpPr>
            <p:cNvPr id="3" name="Rectangle 2">
              <a:extLst>
                <a:ext uri="{FF2B5EF4-FFF2-40B4-BE49-F238E27FC236}">
                  <a16:creationId xmlns:a16="http://schemas.microsoft.com/office/drawing/2014/main" id="{BDD32C28-A612-2B83-421A-19409E1EF804}"/>
                </a:ext>
              </a:extLst>
            </p:cNvPr>
            <p:cNvSpPr/>
            <p:nvPr/>
          </p:nvSpPr>
          <p:spPr>
            <a:xfrm>
              <a:off x="2508890" y="5771535"/>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AE7FF7CF-6427-FD19-386D-4A934949CF36}"/>
                </a:ext>
              </a:extLst>
            </p:cNvPr>
            <p:cNvSpPr/>
            <p:nvPr/>
          </p:nvSpPr>
          <p:spPr>
            <a:xfrm>
              <a:off x="3343713" y="5771533"/>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5DF95239-8ADB-48E8-86AD-9488BB6600C0}"/>
                </a:ext>
              </a:extLst>
            </p:cNvPr>
            <p:cNvSpPr/>
            <p:nvPr/>
          </p:nvSpPr>
          <p:spPr>
            <a:xfrm>
              <a:off x="4178536" y="5771533"/>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9CF4AF6C-A981-0F5A-E170-119861A470F0}"/>
                </a:ext>
              </a:extLst>
            </p:cNvPr>
            <p:cNvSpPr/>
            <p:nvPr/>
          </p:nvSpPr>
          <p:spPr>
            <a:xfrm>
              <a:off x="5013359" y="5771534"/>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85C9A0D5-FBC2-5811-2082-4878F3A1987B}"/>
                </a:ext>
              </a:extLst>
            </p:cNvPr>
            <p:cNvSpPr/>
            <p:nvPr/>
          </p:nvSpPr>
          <p:spPr>
            <a:xfrm>
              <a:off x="5839268" y="5771535"/>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95F9DF64-69DD-AD62-399A-63E9BCA5B120}"/>
                </a:ext>
              </a:extLst>
            </p:cNvPr>
            <p:cNvSpPr/>
            <p:nvPr/>
          </p:nvSpPr>
          <p:spPr>
            <a:xfrm>
              <a:off x="6665177" y="5771535"/>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45FBC597-BB0F-031B-C09B-2109FE179FC8}"/>
                </a:ext>
              </a:extLst>
            </p:cNvPr>
            <p:cNvSpPr/>
            <p:nvPr/>
          </p:nvSpPr>
          <p:spPr>
            <a:xfrm>
              <a:off x="7491086" y="5771535"/>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F62A08AE-C998-CEAE-DB07-37B91C36A3D2}"/>
                </a:ext>
              </a:extLst>
            </p:cNvPr>
            <p:cNvSpPr/>
            <p:nvPr/>
          </p:nvSpPr>
          <p:spPr>
            <a:xfrm>
              <a:off x="8316995" y="5771535"/>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85" name="Rectangle 84">
              <a:extLst>
                <a:ext uri="{FF2B5EF4-FFF2-40B4-BE49-F238E27FC236}">
                  <a16:creationId xmlns:a16="http://schemas.microsoft.com/office/drawing/2014/main" id="{D2A2B635-0A88-F3AC-D60D-14912260EB55}"/>
                </a:ext>
              </a:extLst>
            </p:cNvPr>
            <p:cNvSpPr/>
            <p:nvPr/>
          </p:nvSpPr>
          <p:spPr>
            <a:xfrm>
              <a:off x="3343713" y="4989866"/>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86" name="Rectangle 85">
              <a:extLst>
                <a:ext uri="{FF2B5EF4-FFF2-40B4-BE49-F238E27FC236}">
                  <a16:creationId xmlns:a16="http://schemas.microsoft.com/office/drawing/2014/main" id="{0F26ECF3-24A1-7C82-BF04-65A604D09F13}"/>
                </a:ext>
              </a:extLst>
            </p:cNvPr>
            <p:cNvSpPr/>
            <p:nvPr/>
          </p:nvSpPr>
          <p:spPr>
            <a:xfrm>
              <a:off x="4178536" y="4989864"/>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87" name="Rectangle 86">
              <a:extLst>
                <a:ext uri="{FF2B5EF4-FFF2-40B4-BE49-F238E27FC236}">
                  <a16:creationId xmlns:a16="http://schemas.microsoft.com/office/drawing/2014/main" id="{09F8498E-82C7-288E-510B-C7FBA30AC527}"/>
                </a:ext>
              </a:extLst>
            </p:cNvPr>
            <p:cNvSpPr/>
            <p:nvPr/>
          </p:nvSpPr>
          <p:spPr>
            <a:xfrm>
              <a:off x="5013359" y="4989864"/>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88" name="Rectangle 87">
              <a:extLst>
                <a:ext uri="{FF2B5EF4-FFF2-40B4-BE49-F238E27FC236}">
                  <a16:creationId xmlns:a16="http://schemas.microsoft.com/office/drawing/2014/main" id="{16BB0DD9-FCE4-CF7A-692C-E99E7B97D9A4}"/>
                </a:ext>
              </a:extLst>
            </p:cNvPr>
            <p:cNvSpPr/>
            <p:nvPr/>
          </p:nvSpPr>
          <p:spPr>
            <a:xfrm>
              <a:off x="5848182" y="4989865"/>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89" name="Rectangle 88">
              <a:extLst>
                <a:ext uri="{FF2B5EF4-FFF2-40B4-BE49-F238E27FC236}">
                  <a16:creationId xmlns:a16="http://schemas.microsoft.com/office/drawing/2014/main" id="{97344BF8-182C-5BF0-4EB8-08CADD51B5E1}"/>
                </a:ext>
              </a:extLst>
            </p:cNvPr>
            <p:cNvSpPr/>
            <p:nvPr/>
          </p:nvSpPr>
          <p:spPr>
            <a:xfrm>
              <a:off x="6674091" y="4989866"/>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90" name="Rectangle 89">
              <a:extLst>
                <a:ext uri="{FF2B5EF4-FFF2-40B4-BE49-F238E27FC236}">
                  <a16:creationId xmlns:a16="http://schemas.microsoft.com/office/drawing/2014/main" id="{818B65CA-6870-DDC9-82C1-7178665CC993}"/>
                </a:ext>
              </a:extLst>
            </p:cNvPr>
            <p:cNvSpPr/>
            <p:nvPr/>
          </p:nvSpPr>
          <p:spPr>
            <a:xfrm>
              <a:off x="7500000" y="4989866"/>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91" name="Rectangle 90">
              <a:extLst>
                <a:ext uri="{FF2B5EF4-FFF2-40B4-BE49-F238E27FC236}">
                  <a16:creationId xmlns:a16="http://schemas.microsoft.com/office/drawing/2014/main" id="{67EA649D-FE3F-F06C-8F57-A7D3FEF712AD}"/>
                </a:ext>
              </a:extLst>
            </p:cNvPr>
            <p:cNvSpPr/>
            <p:nvPr/>
          </p:nvSpPr>
          <p:spPr>
            <a:xfrm>
              <a:off x="8325909" y="4989866"/>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92" name="Rectangle 91">
              <a:extLst>
                <a:ext uri="{FF2B5EF4-FFF2-40B4-BE49-F238E27FC236}">
                  <a16:creationId xmlns:a16="http://schemas.microsoft.com/office/drawing/2014/main" id="{5B41E225-96BF-F934-7293-E228143ED5D3}"/>
                </a:ext>
              </a:extLst>
            </p:cNvPr>
            <p:cNvSpPr/>
            <p:nvPr/>
          </p:nvSpPr>
          <p:spPr>
            <a:xfrm>
              <a:off x="2508890" y="4989863"/>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93" name="Rectangle 92">
              <a:extLst>
                <a:ext uri="{FF2B5EF4-FFF2-40B4-BE49-F238E27FC236}">
                  <a16:creationId xmlns:a16="http://schemas.microsoft.com/office/drawing/2014/main" id="{972837FB-36D3-65E6-A28E-1C856DE377F2}"/>
                </a:ext>
              </a:extLst>
            </p:cNvPr>
            <p:cNvSpPr/>
            <p:nvPr/>
          </p:nvSpPr>
          <p:spPr>
            <a:xfrm>
              <a:off x="2499976" y="4208191"/>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94" name="Rectangle 93">
              <a:extLst>
                <a:ext uri="{FF2B5EF4-FFF2-40B4-BE49-F238E27FC236}">
                  <a16:creationId xmlns:a16="http://schemas.microsoft.com/office/drawing/2014/main" id="{4844E70D-97E1-7C86-F1BF-CFA6CFD94B18}"/>
                </a:ext>
              </a:extLst>
            </p:cNvPr>
            <p:cNvSpPr/>
            <p:nvPr/>
          </p:nvSpPr>
          <p:spPr>
            <a:xfrm>
              <a:off x="3334799" y="4208189"/>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95" name="Rectangle 94">
              <a:extLst>
                <a:ext uri="{FF2B5EF4-FFF2-40B4-BE49-F238E27FC236}">
                  <a16:creationId xmlns:a16="http://schemas.microsoft.com/office/drawing/2014/main" id="{B2DF1790-2C74-38D7-AA59-E497729B5CB9}"/>
                </a:ext>
              </a:extLst>
            </p:cNvPr>
            <p:cNvSpPr/>
            <p:nvPr/>
          </p:nvSpPr>
          <p:spPr>
            <a:xfrm>
              <a:off x="4169622" y="4208189"/>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96" name="Rectangle 95">
              <a:extLst>
                <a:ext uri="{FF2B5EF4-FFF2-40B4-BE49-F238E27FC236}">
                  <a16:creationId xmlns:a16="http://schemas.microsoft.com/office/drawing/2014/main" id="{F08BF994-F0DF-F780-FB59-D4B615C57F97}"/>
                </a:ext>
              </a:extLst>
            </p:cNvPr>
            <p:cNvSpPr/>
            <p:nvPr/>
          </p:nvSpPr>
          <p:spPr>
            <a:xfrm>
              <a:off x="5004445" y="4208190"/>
              <a:ext cx="825909" cy="781665"/>
            </a:xfrm>
            <a:prstGeom prst="rect">
              <a:avLst/>
            </a:prstGeom>
            <a:solidFill>
              <a:schemeClr val="accent6">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97" name="Rectangle 96">
              <a:extLst>
                <a:ext uri="{FF2B5EF4-FFF2-40B4-BE49-F238E27FC236}">
                  <a16:creationId xmlns:a16="http://schemas.microsoft.com/office/drawing/2014/main" id="{0A3A92EC-1947-A369-0B7F-EBB7951B1940}"/>
                </a:ext>
              </a:extLst>
            </p:cNvPr>
            <p:cNvSpPr/>
            <p:nvPr/>
          </p:nvSpPr>
          <p:spPr>
            <a:xfrm>
              <a:off x="5830354" y="4208191"/>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98" name="Rectangle 97">
              <a:extLst>
                <a:ext uri="{FF2B5EF4-FFF2-40B4-BE49-F238E27FC236}">
                  <a16:creationId xmlns:a16="http://schemas.microsoft.com/office/drawing/2014/main" id="{94B3642F-E3B7-6FCF-8DBD-787C4E3FF086}"/>
                </a:ext>
              </a:extLst>
            </p:cNvPr>
            <p:cNvSpPr/>
            <p:nvPr/>
          </p:nvSpPr>
          <p:spPr>
            <a:xfrm>
              <a:off x="6656263" y="4208191"/>
              <a:ext cx="825909" cy="781665"/>
            </a:xfrm>
            <a:prstGeom prst="rect">
              <a:avLst/>
            </a:prstGeom>
            <a:solidFill>
              <a:schemeClr val="accent6">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99" name="Rectangle 98">
              <a:extLst>
                <a:ext uri="{FF2B5EF4-FFF2-40B4-BE49-F238E27FC236}">
                  <a16:creationId xmlns:a16="http://schemas.microsoft.com/office/drawing/2014/main" id="{0CEEE60A-ECA7-FBF4-601A-A0927F2A020B}"/>
                </a:ext>
              </a:extLst>
            </p:cNvPr>
            <p:cNvSpPr/>
            <p:nvPr/>
          </p:nvSpPr>
          <p:spPr>
            <a:xfrm>
              <a:off x="7482172" y="4208191"/>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00" name="Rectangle 99">
              <a:extLst>
                <a:ext uri="{FF2B5EF4-FFF2-40B4-BE49-F238E27FC236}">
                  <a16:creationId xmlns:a16="http://schemas.microsoft.com/office/drawing/2014/main" id="{20533A03-50B0-25A7-2B44-65F55B5E7EAC}"/>
                </a:ext>
              </a:extLst>
            </p:cNvPr>
            <p:cNvSpPr/>
            <p:nvPr/>
          </p:nvSpPr>
          <p:spPr>
            <a:xfrm>
              <a:off x="8308081" y="4208191"/>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01" name="Rectangle 100">
              <a:extLst>
                <a:ext uri="{FF2B5EF4-FFF2-40B4-BE49-F238E27FC236}">
                  <a16:creationId xmlns:a16="http://schemas.microsoft.com/office/drawing/2014/main" id="{5D19C956-A2E7-B974-5052-D56F8D461C25}"/>
                </a:ext>
              </a:extLst>
            </p:cNvPr>
            <p:cNvSpPr/>
            <p:nvPr/>
          </p:nvSpPr>
          <p:spPr>
            <a:xfrm>
              <a:off x="3334799" y="3426522"/>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02" name="Rectangle 101">
              <a:extLst>
                <a:ext uri="{FF2B5EF4-FFF2-40B4-BE49-F238E27FC236}">
                  <a16:creationId xmlns:a16="http://schemas.microsoft.com/office/drawing/2014/main" id="{D2F79EDA-9807-8CDE-7CD5-F055C48B9771}"/>
                </a:ext>
              </a:extLst>
            </p:cNvPr>
            <p:cNvSpPr/>
            <p:nvPr/>
          </p:nvSpPr>
          <p:spPr>
            <a:xfrm>
              <a:off x="4169622" y="3426520"/>
              <a:ext cx="825909" cy="781665"/>
            </a:xfrm>
            <a:prstGeom prst="rect">
              <a:avLst/>
            </a:prstGeom>
            <a:solidFill>
              <a:schemeClr val="accent6">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03" name="Rectangle 102">
              <a:extLst>
                <a:ext uri="{FF2B5EF4-FFF2-40B4-BE49-F238E27FC236}">
                  <a16:creationId xmlns:a16="http://schemas.microsoft.com/office/drawing/2014/main" id="{5DC21B38-DC94-FF10-BECC-DB58130E0C27}"/>
                </a:ext>
              </a:extLst>
            </p:cNvPr>
            <p:cNvSpPr/>
            <p:nvPr/>
          </p:nvSpPr>
          <p:spPr>
            <a:xfrm>
              <a:off x="5004445" y="3426520"/>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04" name="Rectangle 103">
              <a:extLst>
                <a:ext uri="{FF2B5EF4-FFF2-40B4-BE49-F238E27FC236}">
                  <a16:creationId xmlns:a16="http://schemas.microsoft.com/office/drawing/2014/main" id="{242BC1AD-1039-66EC-4228-4421ED5FE7E1}"/>
                </a:ext>
              </a:extLst>
            </p:cNvPr>
            <p:cNvSpPr/>
            <p:nvPr/>
          </p:nvSpPr>
          <p:spPr>
            <a:xfrm>
              <a:off x="5839268" y="3426521"/>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05" name="Rectangle 104">
              <a:extLst>
                <a:ext uri="{FF2B5EF4-FFF2-40B4-BE49-F238E27FC236}">
                  <a16:creationId xmlns:a16="http://schemas.microsoft.com/office/drawing/2014/main" id="{0E36BB52-CCE9-83EB-3F0E-428B3F913BAE}"/>
                </a:ext>
              </a:extLst>
            </p:cNvPr>
            <p:cNvSpPr/>
            <p:nvPr/>
          </p:nvSpPr>
          <p:spPr>
            <a:xfrm>
              <a:off x="6665177" y="3426522"/>
              <a:ext cx="825909" cy="781665"/>
            </a:xfrm>
            <a:prstGeom prst="rect">
              <a:avLst/>
            </a:prstGeom>
            <a:solidFill>
              <a:schemeClr val="accent1">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06" name="Rectangle 105">
              <a:extLst>
                <a:ext uri="{FF2B5EF4-FFF2-40B4-BE49-F238E27FC236}">
                  <a16:creationId xmlns:a16="http://schemas.microsoft.com/office/drawing/2014/main" id="{7ED206D3-F029-1F9F-BA3D-81B5C7B47AF9}"/>
                </a:ext>
              </a:extLst>
            </p:cNvPr>
            <p:cNvSpPr/>
            <p:nvPr/>
          </p:nvSpPr>
          <p:spPr>
            <a:xfrm>
              <a:off x="7491086" y="3426522"/>
              <a:ext cx="825909" cy="781665"/>
            </a:xfrm>
            <a:prstGeom prst="rect">
              <a:avLst/>
            </a:prstGeom>
            <a:solidFill>
              <a:schemeClr val="accent6">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07" name="Rectangle 106">
              <a:extLst>
                <a:ext uri="{FF2B5EF4-FFF2-40B4-BE49-F238E27FC236}">
                  <a16:creationId xmlns:a16="http://schemas.microsoft.com/office/drawing/2014/main" id="{0EEE9C9D-C6A3-AE02-8DB4-6EE352DB5DE7}"/>
                </a:ext>
              </a:extLst>
            </p:cNvPr>
            <p:cNvSpPr/>
            <p:nvPr/>
          </p:nvSpPr>
          <p:spPr>
            <a:xfrm>
              <a:off x="8316995" y="3426522"/>
              <a:ext cx="825909" cy="781665"/>
            </a:xfrm>
            <a:prstGeom prst="rect">
              <a:avLst/>
            </a:prstGeom>
            <a:solidFill>
              <a:schemeClr val="accent1">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08" name="Rectangle 107">
              <a:extLst>
                <a:ext uri="{FF2B5EF4-FFF2-40B4-BE49-F238E27FC236}">
                  <a16:creationId xmlns:a16="http://schemas.microsoft.com/office/drawing/2014/main" id="{C78D0B3E-F8FB-FF0C-8FC6-185AE1E4E397}"/>
                </a:ext>
              </a:extLst>
            </p:cNvPr>
            <p:cNvSpPr/>
            <p:nvPr/>
          </p:nvSpPr>
          <p:spPr>
            <a:xfrm>
              <a:off x="2499976" y="3426519"/>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09" name="Rectangle 108">
              <a:extLst>
                <a:ext uri="{FF2B5EF4-FFF2-40B4-BE49-F238E27FC236}">
                  <a16:creationId xmlns:a16="http://schemas.microsoft.com/office/drawing/2014/main" id="{36934E77-0B08-8703-2F75-452ADE4F08A7}"/>
                </a:ext>
              </a:extLst>
            </p:cNvPr>
            <p:cNvSpPr/>
            <p:nvPr/>
          </p:nvSpPr>
          <p:spPr>
            <a:xfrm>
              <a:off x="2499976" y="2644849"/>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10" name="Rectangle 109">
              <a:extLst>
                <a:ext uri="{FF2B5EF4-FFF2-40B4-BE49-F238E27FC236}">
                  <a16:creationId xmlns:a16="http://schemas.microsoft.com/office/drawing/2014/main" id="{419C2E0A-AEB2-7232-E599-0083438DA4C8}"/>
                </a:ext>
              </a:extLst>
            </p:cNvPr>
            <p:cNvSpPr/>
            <p:nvPr/>
          </p:nvSpPr>
          <p:spPr>
            <a:xfrm>
              <a:off x="3334799" y="2644847"/>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11" name="Rectangle 110">
              <a:extLst>
                <a:ext uri="{FF2B5EF4-FFF2-40B4-BE49-F238E27FC236}">
                  <a16:creationId xmlns:a16="http://schemas.microsoft.com/office/drawing/2014/main" id="{17614625-F867-4B5E-2346-8E839FAC4EBC}"/>
                </a:ext>
              </a:extLst>
            </p:cNvPr>
            <p:cNvSpPr/>
            <p:nvPr/>
          </p:nvSpPr>
          <p:spPr>
            <a:xfrm>
              <a:off x="4169622" y="2644847"/>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12" name="Rectangle 111">
              <a:extLst>
                <a:ext uri="{FF2B5EF4-FFF2-40B4-BE49-F238E27FC236}">
                  <a16:creationId xmlns:a16="http://schemas.microsoft.com/office/drawing/2014/main" id="{6C2D11E1-4CD3-4218-5907-EDB35BAFEAC4}"/>
                </a:ext>
              </a:extLst>
            </p:cNvPr>
            <p:cNvSpPr/>
            <p:nvPr/>
          </p:nvSpPr>
          <p:spPr>
            <a:xfrm>
              <a:off x="5004445" y="2644848"/>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13" name="Rectangle 112">
              <a:extLst>
                <a:ext uri="{FF2B5EF4-FFF2-40B4-BE49-F238E27FC236}">
                  <a16:creationId xmlns:a16="http://schemas.microsoft.com/office/drawing/2014/main" id="{A83DC98D-ADB8-D907-CBA5-D08C448D9AFC}"/>
                </a:ext>
              </a:extLst>
            </p:cNvPr>
            <p:cNvSpPr/>
            <p:nvPr/>
          </p:nvSpPr>
          <p:spPr>
            <a:xfrm>
              <a:off x="5830354" y="2644849"/>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6000" dirty="0">
                  <a:solidFill>
                    <a:schemeClr val="bg1">
                      <a:lumMod val="65000"/>
                    </a:schemeClr>
                  </a:solidFill>
                </a:rPr>
                <a:t>K</a:t>
              </a:r>
            </a:p>
          </p:txBody>
        </p:sp>
        <p:sp>
          <p:nvSpPr>
            <p:cNvPr id="114" name="Rectangle 113">
              <a:extLst>
                <a:ext uri="{FF2B5EF4-FFF2-40B4-BE49-F238E27FC236}">
                  <a16:creationId xmlns:a16="http://schemas.microsoft.com/office/drawing/2014/main" id="{835DD12C-1476-D1D1-EA06-21FCD53FDEBD}"/>
                </a:ext>
              </a:extLst>
            </p:cNvPr>
            <p:cNvSpPr/>
            <p:nvPr/>
          </p:nvSpPr>
          <p:spPr>
            <a:xfrm>
              <a:off x="6656263" y="2644849"/>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15" name="Rectangle 114">
              <a:extLst>
                <a:ext uri="{FF2B5EF4-FFF2-40B4-BE49-F238E27FC236}">
                  <a16:creationId xmlns:a16="http://schemas.microsoft.com/office/drawing/2014/main" id="{67692991-766E-71B4-9B77-5EDAABFC4AAD}"/>
                </a:ext>
              </a:extLst>
            </p:cNvPr>
            <p:cNvSpPr/>
            <p:nvPr/>
          </p:nvSpPr>
          <p:spPr>
            <a:xfrm>
              <a:off x="7482172" y="2644849"/>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16" name="Rectangle 115">
              <a:extLst>
                <a:ext uri="{FF2B5EF4-FFF2-40B4-BE49-F238E27FC236}">
                  <a16:creationId xmlns:a16="http://schemas.microsoft.com/office/drawing/2014/main" id="{B616EFB2-07F4-1515-931B-D2DE873FB6F4}"/>
                </a:ext>
              </a:extLst>
            </p:cNvPr>
            <p:cNvSpPr/>
            <p:nvPr/>
          </p:nvSpPr>
          <p:spPr>
            <a:xfrm>
              <a:off x="8308081" y="2644849"/>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17" name="Rectangle 116">
              <a:extLst>
                <a:ext uri="{FF2B5EF4-FFF2-40B4-BE49-F238E27FC236}">
                  <a16:creationId xmlns:a16="http://schemas.microsoft.com/office/drawing/2014/main" id="{6F708EA9-3FA6-B26B-C24F-6EE09E169220}"/>
                </a:ext>
              </a:extLst>
            </p:cNvPr>
            <p:cNvSpPr/>
            <p:nvPr/>
          </p:nvSpPr>
          <p:spPr>
            <a:xfrm>
              <a:off x="3334799" y="1863180"/>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18" name="Rectangle 117">
              <a:extLst>
                <a:ext uri="{FF2B5EF4-FFF2-40B4-BE49-F238E27FC236}">
                  <a16:creationId xmlns:a16="http://schemas.microsoft.com/office/drawing/2014/main" id="{E2EB029E-FD0D-E234-08B5-F0DDE41835FC}"/>
                </a:ext>
              </a:extLst>
            </p:cNvPr>
            <p:cNvSpPr/>
            <p:nvPr/>
          </p:nvSpPr>
          <p:spPr>
            <a:xfrm>
              <a:off x="4169622" y="1863178"/>
              <a:ext cx="825909" cy="781665"/>
            </a:xfrm>
            <a:prstGeom prst="rect">
              <a:avLst/>
            </a:prstGeom>
            <a:solidFill>
              <a:schemeClr val="accent6">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19" name="Rectangle 118">
              <a:extLst>
                <a:ext uri="{FF2B5EF4-FFF2-40B4-BE49-F238E27FC236}">
                  <a16:creationId xmlns:a16="http://schemas.microsoft.com/office/drawing/2014/main" id="{F1E9FA8F-9CE8-6EEF-BD73-0CA9513AB320}"/>
                </a:ext>
              </a:extLst>
            </p:cNvPr>
            <p:cNvSpPr/>
            <p:nvPr/>
          </p:nvSpPr>
          <p:spPr>
            <a:xfrm>
              <a:off x="5004445" y="1863178"/>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20" name="Rectangle 119">
              <a:extLst>
                <a:ext uri="{FF2B5EF4-FFF2-40B4-BE49-F238E27FC236}">
                  <a16:creationId xmlns:a16="http://schemas.microsoft.com/office/drawing/2014/main" id="{B09F8B5D-C44C-8B7A-C1EB-44C9541FF6EA}"/>
                </a:ext>
              </a:extLst>
            </p:cNvPr>
            <p:cNvSpPr/>
            <p:nvPr/>
          </p:nvSpPr>
          <p:spPr>
            <a:xfrm>
              <a:off x="5839268" y="1863179"/>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21" name="Rectangle 120">
              <a:extLst>
                <a:ext uri="{FF2B5EF4-FFF2-40B4-BE49-F238E27FC236}">
                  <a16:creationId xmlns:a16="http://schemas.microsoft.com/office/drawing/2014/main" id="{A6BD909E-97ED-CC35-49BF-EA20B6DB7375}"/>
                </a:ext>
              </a:extLst>
            </p:cNvPr>
            <p:cNvSpPr/>
            <p:nvPr/>
          </p:nvSpPr>
          <p:spPr>
            <a:xfrm>
              <a:off x="6665177" y="1863180"/>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22" name="Rectangle 121">
              <a:extLst>
                <a:ext uri="{FF2B5EF4-FFF2-40B4-BE49-F238E27FC236}">
                  <a16:creationId xmlns:a16="http://schemas.microsoft.com/office/drawing/2014/main" id="{22D85CD9-581B-1EEA-E4D1-3DB61C71F7DE}"/>
                </a:ext>
              </a:extLst>
            </p:cNvPr>
            <p:cNvSpPr/>
            <p:nvPr/>
          </p:nvSpPr>
          <p:spPr>
            <a:xfrm>
              <a:off x="7491086" y="1863180"/>
              <a:ext cx="825909" cy="781665"/>
            </a:xfrm>
            <a:prstGeom prst="rect">
              <a:avLst/>
            </a:prstGeom>
            <a:solidFill>
              <a:schemeClr val="accent6">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5400" dirty="0">
                  <a:solidFill>
                    <a:schemeClr val="bg1">
                      <a:lumMod val="65000"/>
                    </a:schemeClr>
                  </a:solidFill>
                </a:rPr>
                <a:t>K</a:t>
              </a:r>
              <a:r>
                <a:rPr lang="en-GB" sz="5400" baseline="-25000" dirty="0">
                  <a:solidFill>
                    <a:schemeClr val="bg1">
                      <a:lumMod val="65000"/>
                    </a:schemeClr>
                  </a:solidFill>
                </a:rPr>
                <a:t>o</a:t>
              </a:r>
              <a:endParaRPr lang="en-GB" sz="5400" baseline="-25000" dirty="0"/>
            </a:p>
          </p:txBody>
        </p:sp>
        <p:sp>
          <p:nvSpPr>
            <p:cNvPr id="123" name="Rectangle 122">
              <a:extLst>
                <a:ext uri="{FF2B5EF4-FFF2-40B4-BE49-F238E27FC236}">
                  <a16:creationId xmlns:a16="http://schemas.microsoft.com/office/drawing/2014/main" id="{A255AC19-4CF8-1258-DD33-4F02C8E0B6FE}"/>
                </a:ext>
              </a:extLst>
            </p:cNvPr>
            <p:cNvSpPr/>
            <p:nvPr/>
          </p:nvSpPr>
          <p:spPr>
            <a:xfrm>
              <a:off x="8316995" y="1863180"/>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24" name="Rectangle 123">
              <a:extLst>
                <a:ext uri="{FF2B5EF4-FFF2-40B4-BE49-F238E27FC236}">
                  <a16:creationId xmlns:a16="http://schemas.microsoft.com/office/drawing/2014/main" id="{82491FFD-727B-B085-0536-07A990363342}"/>
                </a:ext>
              </a:extLst>
            </p:cNvPr>
            <p:cNvSpPr/>
            <p:nvPr/>
          </p:nvSpPr>
          <p:spPr>
            <a:xfrm>
              <a:off x="2499976" y="1863177"/>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25" name="Rectangle 124">
              <a:extLst>
                <a:ext uri="{FF2B5EF4-FFF2-40B4-BE49-F238E27FC236}">
                  <a16:creationId xmlns:a16="http://schemas.microsoft.com/office/drawing/2014/main" id="{C08A8DC0-59C5-50A9-E04C-EA1DDF61606E}"/>
                </a:ext>
              </a:extLst>
            </p:cNvPr>
            <p:cNvSpPr/>
            <p:nvPr/>
          </p:nvSpPr>
          <p:spPr>
            <a:xfrm>
              <a:off x="2499976" y="1081503"/>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26" name="Rectangle 125">
              <a:extLst>
                <a:ext uri="{FF2B5EF4-FFF2-40B4-BE49-F238E27FC236}">
                  <a16:creationId xmlns:a16="http://schemas.microsoft.com/office/drawing/2014/main" id="{AD601F96-301F-40C3-5328-A55E20706CD1}"/>
                </a:ext>
              </a:extLst>
            </p:cNvPr>
            <p:cNvSpPr/>
            <p:nvPr/>
          </p:nvSpPr>
          <p:spPr>
            <a:xfrm>
              <a:off x="3334799" y="1081501"/>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27" name="Rectangle 126">
              <a:extLst>
                <a:ext uri="{FF2B5EF4-FFF2-40B4-BE49-F238E27FC236}">
                  <a16:creationId xmlns:a16="http://schemas.microsoft.com/office/drawing/2014/main" id="{221A296B-92D3-30F6-44C8-F0BF61BCFFB5}"/>
                </a:ext>
              </a:extLst>
            </p:cNvPr>
            <p:cNvSpPr/>
            <p:nvPr/>
          </p:nvSpPr>
          <p:spPr>
            <a:xfrm>
              <a:off x="4169622" y="1081501"/>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28" name="Rectangle 127">
              <a:extLst>
                <a:ext uri="{FF2B5EF4-FFF2-40B4-BE49-F238E27FC236}">
                  <a16:creationId xmlns:a16="http://schemas.microsoft.com/office/drawing/2014/main" id="{8DF0D5D9-ACB8-66FD-ADC7-AFF874911DDD}"/>
                </a:ext>
              </a:extLst>
            </p:cNvPr>
            <p:cNvSpPr/>
            <p:nvPr/>
          </p:nvSpPr>
          <p:spPr>
            <a:xfrm>
              <a:off x="5004445" y="1081502"/>
              <a:ext cx="825909" cy="781665"/>
            </a:xfrm>
            <a:prstGeom prst="rect">
              <a:avLst/>
            </a:prstGeom>
            <a:solidFill>
              <a:schemeClr val="accent6">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29" name="Rectangle 128">
              <a:extLst>
                <a:ext uri="{FF2B5EF4-FFF2-40B4-BE49-F238E27FC236}">
                  <a16:creationId xmlns:a16="http://schemas.microsoft.com/office/drawing/2014/main" id="{4E407B51-D3EC-502E-618B-65123CD60CA1}"/>
                </a:ext>
              </a:extLst>
            </p:cNvPr>
            <p:cNvSpPr/>
            <p:nvPr/>
          </p:nvSpPr>
          <p:spPr>
            <a:xfrm>
              <a:off x="5830354" y="1081503"/>
              <a:ext cx="825909" cy="781665"/>
            </a:xfrm>
            <a:prstGeom prst="rect">
              <a:avLst/>
            </a:prstGeom>
            <a:solidFill>
              <a:schemeClr val="accent1">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30" name="Rectangle 129">
              <a:extLst>
                <a:ext uri="{FF2B5EF4-FFF2-40B4-BE49-F238E27FC236}">
                  <a16:creationId xmlns:a16="http://schemas.microsoft.com/office/drawing/2014/main" id="{F7D243F2-E910-8036-443F-D18CF627549F}"/>
                </a:ext>
              </a:extLst>
            </p:cNvPr>
            <p:cNvSpPr/>
            <p:nvPr/>
          </p:nvSpPr>
          <p:spPr>
            <a:xfrm>
              <a:off x="6656263" y="1081503"/>
              <a:ext cx="825909" cy="781665"/>
            </a:xfrm>
            <a:prstGeom prst="rect">
              <a:avLst/>
            </a:prstGeom>
            <a:solidFill>
              <a:schemeClr val="accent6">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31" name="Rectangle 130">
              <a:extLst>
                <a:ext uri="{FF2B5EF4-FFF2-40B4-BE49-F238E27FC236}">
                  <a16:creationId xmlns:a16="http://schemas.microsoft.com/office/drawing/2014/main" id="{09C99694-C9A1-1E43-2D2E-E8751A05CB72}"/>
                </a:ext>
              </a:extLst>
            </p:cNvPr>
            <p:cNvSpPr/>
            <p:nvPr/>
          </p:nvSpPr>
          <p:spPr>
            <a:xfrm>
              <a:off x="7482172" y="1081503"/>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32" name="Rectangle 131">
              <a:extLst>
                <a:ext uri="{FF2B5EF4-FFF2-40B4-BE49-F238E27FC236}">
                  <a16:creationId xmlns:a16="http://schemas.microsoft.com/office/drawing/2014/main" id="{2C7A2EDE-805C-C580-8CB5-45744A2D2773}"/>
                </a:ext>
              </a:extLst>
            </p:cNvPr>
            <p:cNvSpPr/>
            <p:nvPr/>
          </p:nvSpPr>
          <p:spPr>
            <a:xfrm>
              <a:off x="8308081" y="1081503"/>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33" name="Rectangle 132">
              <a:extLst>
                <a:ext uri="{FF2B5EF4-FFF2-40B4-BE49-F238E27FC236}">
                  <a16:creationId xmlns:a16="http://schemas.microsoft.com/office/drawing/2014/main" id="{09C2CDF4-D010-E5BE-2DA9-05D61DD97807}"/>
                </a:ext>
              </a:extLst>
            </p:cNvPr>
            <p:cNvSpPr/>
            <p:nvPr/>
          </p:nvSpPr>
          <p:spPr>
            <a:xfrm>
              <a:off x="3334799" y="299834"/>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34" name="Rectangle 133">
              <a:extLst>
                <a:ext uri="{FF2B5EF4-FFF2-40B4-BE49-F238E27FC236}">
                  <a16:creationId xmlns:a16="http://schemas.microsoft.com/office/drawing/2014/main" id="{5BDDD635-0FF9-ABDD-C5FF-58F8FB7CDABA}"/>
                </a:ext>
              </a:extLst>
            </p:cNvPr>
            <p:cNvSpPr/>
            <p:nvPr/>
          </p:nvSpPr>
          <p:spPr>
            <a:xfrm>
              <a:off x="4169622" y="299832"/>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35" name="Rectangle 134">
              <a:extLst>
                <a:ext uri="{FF2B5EF4-FFF2-40B4-BE49-F238E27FC236}">
                  <a16:creationId xmlns:a16="http://schemas.microsoft.com/office/drawing/2014/main" id="{0D1AF032-F932-9F9E-B429-7A77B4E3E6E6}"/>
                </a:ext>
              </a:extLst>
            </p:cNvPr>
            <p:cNvSpPr/>
            <p:nvPr/>
          </p:nvSpPr>
          <p:spPr>
            <a:xfrm>
              <a:off x="5004445" y="299832"/>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36" name="Rectangle 135">
              <a:extLst>
                <a:ext uri="{FF2B5EF4-FFF2-40B4-BE49-F238E27FC236}">
                  <a16:creationId xmlns:a16="http://schemas.microsoft.com/office/drawing/2014/main" id="{EC754207-6F35-7E7E-4A52-247C8661FA62}"/>
                </a:ext>
              </a:extLst>
            </p:cNvPr>
            <p:cNvSpPr/>
            <p:nvPr/>
          </p:nvSpPr>
          <p:spPr>
            <a:xfrm>
              <a:off x="5839268" y="299833"/>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37" name="Rectangle 136">
              <a:extLst>
                <a:ext uri="{FF2B5EF4-FFF2-40B4-BE49-F238E27FC236}">
                  <a16:creationId xmlns:a16="http://schemas.microsoft.com/office/drawing/2014/main" id="{66C24D56-0353-D9F1-2F81-03C692700BEC}"/>
                </a:ext>
              </a:extLst>
            </p:cNvPr>
            <p:cNvSpPr/>
            <p:nvPr/>
          </p:nvSpPr>
          <p:spPr>
            <a:xfrm>
              <a:off x="6665177" y="299834"/>
              <a:ext cx="825909" cy="781665"/>
            </a:xfrm>
            <a:prstGeom prst="rect">
              <a:avLst/>
            </a:prstGeom>
            <a:solidFill>
              <a:schemeClr val="accent1">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38" name="Rectangle 137">
              <a:extLst>
                <a:ext uri="{FF2B5EF4-FFF2-40B4-BE49-F238E27FC236}">
                  <a16:creationId xmlns:a16="http://schemas.microsoft.com/office/drawing/2014/main" id="{7A0BC990-5EAF-1475-25B4-B3849C46BBD6}"/>
                </a:ext>
              </a:extLst>
            </p:cNvPr>
            <p:cNvSpPr/>
            <p:nvPr/>
          </p:nvSpPr>
          <p:spPr>
            <a:xfrm>
              <a:off x="7491086" y="299834"/>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39" name="Rectangle 138">
              <a:extLst>
                <a:ext uri="{FF2B5EF4-FFF2-40B4-BE49-F238E27FC236}">
                  <a16:creationId xmlns:a16="http://schemas.microsoft.com/office/drawing/2014/main" id="{A3635138-A24C-ADB4-AC0A-5FD7D9D38F20}"/>
                </a:ext>
              </a:extLst>
            </p:cNvPr>
            <p:cNvSpPr/>
            <p:nvPr/>
          </p:nvSpPr>
          <p:spPr>
            <a:xfrm>
              <a:off x="8316995" y="299834"/>
              <a:ext cx="825909" cy="781665"/>
            </a:xfrm>
            <a:prstGeom prst="rect">
              <a:avLst/>
            </a:prstGeom>
            <a:solidFill>
              <a:schemeClr val="accent1">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40" name="Rectangle 139">
              <a:extLst>
                <a:ext uri="{FF2B5EF4-FFF2-40B4-BE49-F238E27FC236}">
                  <a16:creationId xmlns:a16="http://schemas.microsoft.com/office/drawing/2014/main" id="{1C5A3D73-5C84-804C-2533-7F6AB7834EED}"/>
                </a:ext>
              </a:extLst>
            </p:cNvPr>
            <p:cNvSpPr/>
            <p:nvPr/>
          </p:nvSpPr>
          <p:spPr>
            <a:xfrm>
              <a:off x="2499976" y="299831"/>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779115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2BF9748-4714-1E38-C912-A4153E0DAD14}"/>
              </a:ext>
            </a:extLst>
          </p:cNvPr>
          <p:cNvGrpSpPr/>
          <p:nvPr/>
        </p:nvGrpSpPr>
        <p:grpSpPr>
          <a:xfrm>
            <a:off x="2520000" y="298800"/>
            <a:ext cx="6651842" cy="6253369"/>
            <a:chOff x="2279843" y="604631"/>
            <a:chExt cx="6651842" cy="6253369"/>
          </a:xfrm>
        </p:grpSpPr>
        <p:sp>
          <p:nvSpPr>
            <p:cNvPr id="3" name="Rectangle 2">
              <a:extLst>
                <a:ext uri="{FF2B5EF4-FFF2-40B4-BE49-F238E27FC236}">
                  <a16:creationId xmlns:a16="http://schemas.microsoft.com/office/drawing/2014/main" id="{BDD32C28-A612-2B83-421A-19409E1EF804}"/>
                </a:ext>
              </a:extLst>
            </p:cNvPr>
            <p:cNvSpPr/>
            <p:nvPr/>
          </p:nvSpPr>
          <p:spPr>
            <a:xfrm>
              <a:off x="2288757" y="6076335"/>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AE7FF7CF-6427-FD19-386D-4A934949CF36}"/>
                </a:ext>
              </a:extLst>
            </p:cNvPr>
            <p:cNvSpPr/>
            <p:nvPr/>
          </p:nvSpPr>
          <p:spPr>
            <a:xfrm>
              <a:off x="3123580" y="6076333"/>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5DF95239-8ADB-48E8-86AD-9488BB6600C0}"/>
                </a:ext>
              </a:extLst>
            </p:cNvPr>
            <p:cNvSpPr/>
            <p:nvPr/>
          </p:nvSpPr>
          <p:spPr>
            <a:xfrm>
              <a:off x="3958403" y="6076333"/>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9CF4AF6C-A981-0F5A-E170-119861A470F0}"/>
                </a:ext>
              </a:extLst>
            </p:cNvPr>
            <p:cNvSpPr/>
            <p:nvPr/>
          </p:nvSpPr>
          <p:spPr>
            <a:xfrm>
              <a:off x="4793226" y="6076334"/>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85C9A0D5-FBC2-5811-2082-4878F3A1987B}"/>
                </a:ext>
              </a:extLst>
            </p:cNvPr>
            <p:cNvSpPr/>
            <p:nvPr/>
          </p:nvSpPr>
          <p:spPr>
            <a:xfrm>
              <a:off x="5619135" y="6076335"/>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95F9DF64-69DD-AD62-399A-63E9BCA5B120}"/>
                </a:ext>
              </a:extLst>
            </p:cNvPr>
            <p:cNvSpPr/>
            <p:nvPr/>
          </p:nvSpPr>
          <p:spPr>
            <a:xfrm>
              <a:off x="6445044" y="6076335"/>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45FBC597-BB0F-031B-C09B-2109FE179FC8}"/>
                </a:ext>
              </a:extLst>
            </p:cNvPr>
            <p:cNvSpPr/>
            <p:nvPr/>
          </p:nvSpPr>
          <p:spPr>
            <a:xfrm>
              <a:off x="7270953" y="6076335"/>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F62A08AE-C998-CEAE-DB07-37B91C36A3D2}"/>
                </a:ext>
              </a:extLst>
            </p:cNvPr>
            <p:cNvSpPr/>
            <p:nvPr/>
          </p:nvSpPr>
          <p:spPr>
            <a:xfrm>
              <a:off x="8096862" y="6076335"/>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85" name="Rectangle 84">
              <a:extLst>
                <a:ext uri="{FF2B5EF4-FFF2-40B4-BE49-F238E27FC236}">
                  <a16:creationId xmlns:a16="http://schemas.microsoft.com/office/drawing/2014/main" id="{D2A2B635-0A88-F3AC-D60D-14912260EB55}"/>
                </a:ext>
              </a:extLst>
            </p:cNvPr>
            <p:cNvSpPr/>
            <p:nvPr/>
          </p:nvSpPr>
          <p:spPr>
            <a:xfrm>
              <a:off x="3123580" y="5294666"/>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86" name="Rectangle 85">
              <a:extLst>
                <a:ext uri="{FF2B5EF4-FFF2-40B4-BE49-F238E27FC236}">
                  <a16:creationId xmlns:a16="http://schemas.microsoft.com/office/drawing/2014/main" id="{0F26ECF3-24A1-7C82-BF04-65A604D09F13}"/>
                </a:ext>
              </a:extLst>
            </p:cNvPr>
            <p:cNvSpPr/>
            <p:nvPr/>
          </p:nvSpPr>
          <p:spPr>
            <a:xfrm>
              <a:off x="3958403" y="5294664"/>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87" name="Rectangle 86">
              <a:extLst>
                <a:ext uri="{FF2B5EF4-FFF2-40B4-BE49-F238E27FC236}">
                  <a16:creationId xmlns:a16="http://schemas.microsoft.com/office/drawing/2014/main" id="{09F8498E-82C7-288E-510B-C7FBA30AC527}"/>
                </a:ext>
              </a:extLst>
            </p:cNvPr>
            <p:cNvSpPr/>
            <p:nvPr/>
          </p:nvSpPr>
          <p:spPr>
            <a:xfrm>
              <a:off x="4793226" y="5294664"/>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88" name="Rectangle 87">
              <a:extLst>
                <a:ext uri="{FF2B5EF4-FFF2-40B4-BE49-F238E27FC236}">
                  <a16:creationId xmlns:a16="http://schemas.microsoft.com/office/drawing/2014/main" id="{16BB0DD9-FCE4-CF7A-692C-E99E7B97D9A4}"/>
                </a:ext>
              </a:extLst>
            </p:cNvPr>
            <p:cNvSpPr/>
            <p:nvPr/>
          </p:nvSpPr>
          <p:spPr>
            <a:xfrm>
              <a:off x="5628049" y="5294665"/>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89" name="Rectangle 88">
              <a:extLst>
                <a:ext uri="{FF2B5EF4-FFF2-40B4-BE49-F238E27FC236}">
                  <a16:creationId xmlns:a16="http://schemas.microsoft.com/office/drawing/2014/main" id="{97344BF8-182C-5BF0-4EB8-08CADD51B5E1}"/>
                </a:ext>
              </a:extLst>
            </p:cNvPr>
            <p:cNvSpPr/>
            <p:nvPr/>
          </p:nvSpPr>
          <p:spPr>
            <a:xfrm>
              <a:off x="6453958" y="5294666"/>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90" name="Rectangle 89">
              <a:extLst>
                <a:ext uri="{FF2B5EF4-FFF2-40B4-BE49-F238E27FC236}">
                  <a16:creationId xmlns:a16="http://schemas.microsoft.com/office/drawing/2014/main" id="{818B65CA-6870-DDC9-82C1-7178665CC993}"/>
                </a:ext>
              </a:extLst>
            </p:cNvPr>
            <p:cNvSpPr/>
            <p:nvPr/>
          </p:nvSpPr>
          <p:spPr>
            <a:xfrm>
              <a:off x="7279867" y="5294666"/>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91" name="Rectangle 90">
              <a:extLst>
                <a:ext uri="{FF2B5EF4-FFF2-40B4-BE49-F238E27FC236}">
                  <a16:creationId xmlns:a16="http://schemas.microsoft.com/office/drawing/2014/main" id="{67EA649D-FE3F-F06C-8F57-A7D3FEF712AD}"/>
                </a:ext>
              </a:extLst>
            </p:cNvPr>
            <p:cNvSpPr/>
            <p:nvPr/>
          </p:nvSpPr>
          <p:spPr>
            <a:xfrm>
              <a:off x="8105776" y="5294666"/>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92" name="Rectangle 91">
              <a:extLst>
                <a:ext uri="{FF2B5EF4-FFF2-40B4-BE49-F238E27FC236}">
                  <a16:creationId xmlns:a16="http://schemas.microsoft.com/office/drawing/2014/main" id="{5B41E225-96BF-F934-7293-E228143ED5D3}"/>
                </a:ext>
              </a:extLst>
            </p:cNvPr>
            <p:cNvSpPr/>
            <p:nvPr/>
          </p:nvSpPr>
          <p:spPr>
            <a:xfrm>
              <a:off x="2288757" y="5294663"/>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93" name="Rectangle 92">
              <a:extLst>
                <a:ext uri="{FF2B5EF4-FFF2-40B4-BE49-F238E27FC236}">
                  <a16:creationId xmlns:a16="http://schemas.microsoft.com/office/drawing/2014/main" id="{972837FB-36D3-65E6-A28E-1C856DE377F2}"/>
                </a:ext>
              </a:extLst>
            </p:cNvPr>
            <p:cNvSpPr/>
            <p:nvPr/>
          </p:nvSpPr>
          <p:spPr>
            <a:xfrm>
              <a:off x="2279843" y="4512991"/>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94" name="Rectangle 93">
              <a:extLst>
                <a:ext uri="{FF2B5EF4-FFF2-40B4-BE49-F238E27FC236}">
                  <a16:creationId xmlns:a16="http://schemas.microsoft.com/office/drawing/2014/main" id="{4844E70D-97E1-7C86-F1BF-CFA6CFD94B18}"/>
                </a:ext>
              </a:extLst>
            </p:cNvPr>
            <p:cNvSpPr/>
            <p:nvPr/>
          </p:nvSpPr>
          <p:spPr>
            <a:xfrm>
              <a:off x="3114666" y="4512989"/>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95" name="Rectangle 94">
              <a:extLst>
                <a:ext uri="{FF2B5EF4-FFF2-40B4-BE49-F238E27FC236}">
                  <a16:creationId xmlns:a16="http://schemas.microsoft.com/office/drawing/2014/main" id="{B2DF1790-2C74-38D7-AA59-E497729B5CB9}"/>
                </a:ext>
              </a:extLst>
            </p:cNvPr>
            <p:cNvSpPr/>
            <p:nvPr/>
          </p:nvSpPr>
          <p:spPr>
            <a:xfrm>
              <a:off x="3949489" y="4512989"/>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96" name="Rectangle 95">
              <a:extLst>
                <a:ext uri="{FF2B5EF4-FFF2-40B4-BE49-F238E27FC236}">
                  <a16:creationId xmlns:a16="http://schemas.microsoft.com/office/drawing/2014/main" id="{F08BF994-F0DF-F780-FB59-D4B615C57F97}"/>
                </a:ext>
              </a:extLst>
            </p:cNvPr>
            <p:cNvSpPr/>
            <p:nvPr/>
          </p:nvSpPr>
          <p:spPr>
            <a:xfrm>
              <a:off x="4784312" y="4512990"/>
              <a:ext cx="825909" cy="781665"/>
            </a:xfrm>
            <a:prstGeom prst="rect">
              <a:avLst/>
            </a:prstGeom>
            <a:solidFill>
              <a:schemeClr val="accent6">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6000" dirty="0"/>
                <a:t>7</a:t>
              </a:r>
            </a:p>
          </p:txBody>
        </p:sp>
        <p:sp>
          <p:nvSpPr>
            <p:cNvPr id="97" name="Rectangle 96">
              <a:extLst>
                <a:ext uri="{FF2B5EF4-FFF2-40B4-BE49-F238E27FC236}">
                  <a16:creationId xmlns:a16="http://schemas.microsoft.com/office/drawing/2014/main" id="{0A3A92EC-1947-A369-0B7F-EBB7951B1940}"/>
                </a:ext>
              </a:extLst>
            </p:cNvPr>
            <p:cNvSpPr/>
            <p:nvPr/>
          </p:nvSpPr>
          <p:spPr>
            <a:xfrm>
              <a:off x="5610221" y="4512991"/>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98" name="Rectangle 97">
              <a:extLst>
                <a:ext uri="{FF2B5EF4-FFF2-40B4-BE49-F238E27FC236}">
                  <a16:creationId xmlns:a16="http://schemas.microsoft.com/office/drawing/2014/main" id="{94B3642F-E3B7-6FCF-8DBD-787C4E3FF086}"/>
                </a:ext>
              </a:extLst>
            </p:cNvPr>
            <p:cNvSpPr/>
            <p:nvPr/>
          </p:nvSpPr>
          <p:spPr>
            <a:xfrm>
              <a:off x="6436130" y="4512991"/>
              <a:ext cx="825909" cy="781665"/>
            </a:xfrm>
            <a:prstGeom prst="rect">
              <a:avLst/>
            </a:prstGeom>
            <a:solidFill>
              <a:schemeClr val="accent6">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6000" dirty="0"/>
                <a:t>7</a:t>
              </a:r>
            </a:p>
          </p:txBody>
        </p:sp>
        <p:sp>
          <p:nvSpPr>
            <p:cNvPr id="99" name="Rectangle 98">
              <a:extLst>
                <a:ext uri="{FF2B5EF4-FFF2-40B4-BE49-F238E27FC236}">
                  <a16:creationId xmlns:a16="http://schemas.microsoft.com/office/drawing/2014/main" id="{0CEEE60A-ECA7-FBF4-601A-A0927F2A020B}"/>
                </a:ext>
              </a:extLst>
            </p:cNvPr>
            <p:cNvSpPr/>
            <p:nvPr/>
          </p:nvSpPr>
          <p:spPr>
            <a:xfrm>
              <a:off x="7262039" y="4512991"/>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00" name="Rectangle 99">
              <a:extLst>
                <a:ext uri="{FF2B5EF4-FFF2-40B4-BE49-F238E27FC236}">
                  <a16:creationId xmlns:a16="http://schemas.microsoft.com/office/drawing/2014/main" id="{20533A03-50B0-25A7-2B44-65F55B5E7EAC}"/>
                </a:ext>
              </a:extLst>
            </p:cNvPr>
            <p:cNvSpPr/>
            <p:nvPr/>
          </p:nvSpPr>
          <p:spPr>
            <a:xfrm>
              <a:off x="8087948" y="4512991"/>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01" name="Rectangle 100">
              <a:extLst>
                <a:ext uri="{FF2B5EF4-FFF2-40B4-BE49-F238E27FC236}">
                  <a16:creationId xmlns:a16="http://schemas.microsoft.com/office/drawing/2014/main" id="{5D19C956-A2E7-B974-5052-D56F8D461C25}"/>
                </a:ext>
              </a:extLst>
            </p:cNvPr>
            <p:cNvSpPr/>
            <p:nvPr/>
          </p:nvSpPr>
          <p:spPr>
            <a:xfrm>
              <a:off x="3114666" y="3731322"/>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02" name="Rectangle 101">
              <a:extLst>
                <a:ext uri="{FF2B5EF4-FFF2-40B4-BE49-F238E27FC236}">
                  <a16:creationId xmlns:a16="http://schemas.microsoft.com/office/drawing/2014/main" id="{D2F79EDA-9807-8CDE-7CD5-F055C48B9771}"/>
                </a:ext>
              </a:extLst>
            </p:cNvPr>
            <p:cNvSpPr/>
            <p:nvPr/>
          </p:nvSpPr>
          <p:spPr>
            <a:xfrm>
              <a:off x="3949489" y="3731320"/>
              <a:ext cx="825909" cy="781665"/>
            </a:xfrm>
            <a:prstGeom prst="rect">
              <a:avLst/>
            </a:prstGeom>
            <a:solidFill>
              <a:schemeClr val="accent6">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6000" dirty="0"/>
                <a:t>7</a:t>
              </a:r>
            </a:p>
          </p:txBody>
        </p:sp>
        <p:sp>
          <p:nvSpPr>
            <p:cNvPr id="103" name="Rectangle 102">
              <a:extLst>
                <a:ext uri="{FF2B5EF4-FFF2-40B4-BE49-F238E27FC236}">
                  <a16:creationId xmlns:a16="http://schemas.microsoft.com/office/drawing/2014/main" id="{5DC21B38-DC94-FF10-BECC-DB58130E0C27}"/>
                </a:ext>
              </a:extLst>
            </p:cNvPr>
            <p:cNvSpPr/>
            <p:nvPr/>
          </p:nvSpPr>
          <p:spPr>
            <a:xfrm>
              <a:off x="4784312" y="3731320"/>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04" name="Rectangle 103">
              <a:extLst>
                <a:ext uri="{FF2B5EF4-FFF2-40B4-BE49-F238E27FC236}">
                  <a16:creationId xmlns:a16="http://schemas.microsoft.com/office/drawing/2014/main" id="{242BC1AD-1039-66EC-4228-4421ED5FE7E1}"/>
                </a:ext>
              </a:extLst>
            </p:cNvPr>
            <p:cNvSpPr/>
            <p:nvPr/>
          </p:nvSpPr>
          <p:spPr>
            <a:xfrm>
              <a:off x="5619135" y="3731321"/>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05" name="Rectangle 104">
              <a:extLst>
                <a:ext uri="{FF2B5EF4-FFF2-40B4-BE49-F238E27FC236}">
                  <a16:creationId xmlns:a16="http://schemas.microsoft.com/office/drawing/2014/main" id="{0E36BB52-CCE9-83EB-3F0E-428B3F913BAE}"/>
                </a:ext>
              </a:extLst>
            </p:cNvPr>
            <p:cNvSpPr/>
            <p:nvPr/>
          </p:nvSpPr>
          <p:spPr>
            <a:xfrm>
              <a:off x="6445044" y="3731322"/>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06" name="Rectangle 105">
              <a:extLst>
                <a:ext uri="{FF2B5EF4-FFF2-40B4-BE49-F238E27FC236}">
                  <a16:creationId xmlns:a16="http://schemas.microsoft.com/office/drawing/2014/main" id="{7ED206D3-F029-1F9F-BA3D-81B5C7B47AF9}"/>
                </a:ext>
              </a:extLst>
            </p:cNvPr>
            <p:cNvSpPr/>
            <p:nvPr/>
          </p:nvSpPr>
          <p:spPr>
            <a:xfrm>
              <a:off x="7270953" y="3731322"/>
              <a:ext cx="825909" cy="781665"/>
            </a:xfrm>
            <a:prstGeom prst="rect">
              <a:avLst/>
            </a:prstGeom>
            <a:solidFill>
              <a:schemeClr val="accent6">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6000" dirty="0"/>
                <a:t>5</a:t>
              </a:r>
            </a:p>
          </p:txBody>
        </p:sp>
        <p:sp>
          <p:nvSpPr>
            <p:cNvPr id="107" name="Rectangle 106">
              <a:extLst>
                <a:ext uri="{FF2B5EF4-FFF2-40B4-BE49-F238E27FC236}">
                  <a16:creationId xmlns:a16="http://schemas.microsoft.com/office/drawing/2014/main" id="{0EEE9C9D-C6A3-AE02-8DB4-6EE352DB5DE7}"/>
                </a:ext>
              </a:extLst>
            </p:cNvPr>
            <p:cNvSpPr/>
            <p:nvPr/>
          </p:nvSpPr>
          <p:spPr>
            <a:xfrm>
              <a:off x="8096862" y="3731322"/>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08" name="Rectangle 107">
              <a:extLst>
                <a:ext uri="{FF2B5EF4-FFF2-40B4-BE49-F238E27FC236}">
                  <a16:creationId xmlns:a16="http://schemas.microsoft.com/office/drawing/2014/main" id="{C78D0B3E-F8FB-FF0C-8FC6-185AE1E4E397}"/>
                </a:ext>
              </a:extLst>
            </p:cNvPr>
            <p:cNvSpPr/>
            <p:nvPr/>
          </p:nvSpPr>
          <p:spPr>
            <a:xfrm>
              <a:off x="2279843" y="3731319"/>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09" name="Rectangle 108">
              <a:extLst>
                <a:ext uri="{FF2B5EF4-FFF2-40B4-BE49-F238E27FC236}">
                  <a16:creationId xmlns:a16="http://schemas.microsoft.com/office/drawing/2014/main" id="{36934E77-0B08-8703-2F75-452ADE4F08A7}"/>
                </a:ext>
              </a:extLst>
            </p:cNvPr>
            <p:cNvSpPr/>
            <p:nvPr/>
          </p:nvSpPr>
          <p:spPr>
            <a:xfrm>
              <a:off x="2279843" y="2949649"/>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10" name="Rectangle 109">
              <a:extLst>
                <a:ext uri="{FF2B5EF4-FFF2-40B4-BE49-F238E27FC236}">
                  <a16:creationId xmlns:a16="http://schemas.microsoft.com/office/drawing/2014/main" id="{419C2E0A-AEB2-7232-E599-0083438DA4C8}"/>
                </a:ext>
              </a:extLst>
            </p:cNvPr>
            <p:cNvSpPr/>
            <p:nvPr/>
          </p:nvSpPr>
          <p:spPr>
            <a:xfrm>
              <a:off x="3114666" y="2949647"/>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11" name="Rectangle 110">
              <a:extLst>
                <a:ext uri="{FF2B5EF4-FFF2-40B4-BE49-F238E27FC236}">
                  <a16:creationId xmlns:a16="http://schemas.microsoft.com/office/drawing/2014/main" id="{17614625-F867-4B5E-2346-8E839FAC4EBC}"/>
                </a:ext>
              </a:extLst>
            </p:cNvPr>
            <p:cNvSpPr/>
            <p:nvPr/>
          </p:nvSpPr>
          <p:spPr>
            <a:xfrm>
              <a:off x="3949489" y="2949647"/>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12" name="Rectangle 111">
              <a:extLst>
                <a:ext uri="{FF2B5EF4-FFF2-40B4-BE49-F238E27FC236}">
                  <a16:creationId xmlns:a16="http://schemas.microsoft.com/office/drawing/2014/main" id="{6C2D11E1-4CD3-4218-5907-EDB35BAFEAC4}"/>
                </a:ext>
              </a:extLst>
            </p:cNvPr>
            <p:cNvSpPr/>
            <p:nvPr/>
          </p:nvSpPr>
          <p:spPr>
            <a:xfrm>
              <a:off x="4784312" y="2949648"/>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13" name="Rectangle 112">
              <a:extLst>
                <a:ext uri="{FF2B5EF4-FFF2-40B4-BE49-F238E27FC236}">
                  <a16:creationId xmlns:a16="http://schemas.microsoft.com/office/drawing/2014/main" id="{A83DC98D-ADB8-D907-CBA5-D08C448D9AFC}"/>
                </a:ext>
              </a:extLst>
            </p:cNvPr>
            <p:cNvSpPr/>
            <p:nvPr/>
          </p:nvSpPr>
          <p:spPr>
            <a:xfrm>
              <a:off x="5610221" y="2949649"/>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6000" dirty="0">
                  <a:solidFill>
                    <a:schemeClr val="bg1">
                      <a:lumMod val="65000"/>
                    </a:schemeClr>
                  </a:solidFill>
                </a:rPr>
                <a:t>K</a:t>
              </a:r>
            </a:p>
          </p:txBody>
        </p:sp>
        <p:sp>
          <p:nvSpPr>
            <p:cNvPr id="114" name="Rectangle 113">
              <a:extLst>
                <a:ext uri="{FF2B5EF4-FFF2-40B4-BE49-F238E27FC236}">
                  <a16:creationId xmlns:a16="http://schemas.microsoft.com/office/drawing/2014/main" id="{835DD12C-1476-D1D1-EA06-21FCD53FDEBD}"/>
                </a:ext>
              </a:extLst>
            </p:cNvPr>
            <p:cNvSpPr/>
            <p:nvPr/>
          </p:nvSpPr>
          <p:spPr>
            <a:xfrm>
              <a:off x="6436130" y="2949649"/>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15" name="Rectangle 114">
              <a:extLst>
                <a:ext uri="{FF2B5EF4-FFF2-40B4-BE49-F238E27FC236}">
                  <a16:creationId xmlns:a16="http://schemas.microsoft.com/office/drawing/2014/main" id="{67692991-766E-71B4-9B77-5EDAABFC4AAD}"/>
                </a:ext>
              </a:extLst>
            </p:cNvPr>
            <p:cNvSpPr/>
            <p:nvPr/>
          </p:nvSpPr>
          <p:spPr>
            <a:xfrm>
              <a:off x="7262039" y="2949649"/>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16" name="Rectangle 115">
              <a:extLst>
                <a:ext uri="{FF2B5EF4-FFF2-40B4-BE49-F238E27FC236}">
                  <a16:creationId xmlns:a16="http://schemas.microsoft.com/office/drawing/2014/main" id="{B616EFB2-07F4-1515-931B-D2DE873FB6F4}"/>
                </a:ext>
              </a:extLst>
            </p:cNvPr>
            <p:cNvSpPr/>
            <p:nvPr/>
          </p:nvSpPr>
          <p:spPr>
            <a:xfrm>
              <a:off x="8087948" y="2949649"/>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17" name="Rectangle 116">
              <a:extLst>
                <a:ext uri="{FF2B5EF4-FFF2-40B4-BE49-F238E27FC236}">
                  <a16:creationId xmlns:a16="http://schemas.microsoft.com/office/drawing/2014/main" id="{6F708EA9-3FA6-B26B-C24F-6EE09E169220}"/>
                </a:ext>
              </a:extLst>
            </p:cNvPr>
            <p:cNvSpPr/>
            <p:nvPr/>
          </p:nvSpPr>
          <p:spPr>
            <a:xfrm>
              <a:off x="3114666" y="2167980"/>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18" name="Rectangle 117">
              <a:extLst>
                <a:ext uri="{FF2B5EF4-FFF2-40B4-BE49-F238E27FC236}">
                  <a16:creationId xmlns:a16="http://schemas.microsoft.com/office/drawing/2014/main" id="{E2EB029E-FD0D-E234-08B5-F0DDE41835FC}"/>
                </a:ext>
              </a:extLst>
            </p:cNvPr>
            <p:cNvSpPr/>
            <p:nvPr/>
          </p:nvSpPr>
          <p:spPr>
            <a:xfrm>
              <a:off x="3949489" y="2167978"/>
              <a:ext cx="825909" cy="781665"/>
            </a:xfrm>
            <a:prstGeom prst="rect">
              <a:avLst/>
            </a:prstGeom>
            <a:solidFill>
              <a:schemeClr val="accent6">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6000" dirty="0"/>
                <a:t>7</a:t>
              </a:r>
            </a:p>
          </p:txBody>
        </p:sp>
        <p:sp>
          <p:nvSpPr>
            <p:cNvPr id="119" name="Rectangle 118">
              <a:extLst>
                <a:ext uri="{FF2B5EF4-FFF2-40B4-BE49-F238E27FC236}">
                  <a16:creationId xmlns:a16="http://schemas.microsoft.com/office/drawing/2014/main" id="{F1E9FA8F-9CE8-6EEF-BD73-0CA9513AB320}"/>
                </a:ext>
              </a:extLst>
            </p:cNvPr>
            <p:cNvSpPr/>
            <p:nvPr/>
          </p:nvSpPr>
          <p:spPr>
            <a:xfrm>
              <a:off x="4784312" y="2167978"/>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20" name="Rectangle 119">
              <a:extLst>
                <a:ext uri="{FF2B5EF4-FFF2-40B4-BE49-F238E27FC236}">
                  <a16:creationId xmlns:a16="http://schemas.microsoft.com/office/drawing/2014/main" id="{B09F8B5D-C44C-8B7A-C1EB-44C9541FF6EA}"/>
                </a:ext>
              </a:extLst>
            </p:cNvPr>
            <p:cNvSpPr/>
            <p:nvPr/>
          </p:nvSpPr>
          <p:spPr>
            <a:xfrm>
              <a:off x="5619135" y="2167979"/>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21" name="Rectangle 120">
              <a:extLst>
                <a:ext uri="{FF2B5EF4-FFF2-40B4-BE49-F238E27FC236}">
                  <a16:creationId xmlns:a16="http://schemas.microsoft.com/office/drawing/2014/main" id="{A6BD909E-97ED-CC35-49BF-EA20B6DB7375}"/>
                </a:ext>
              </a:extLst>
            </p:cNvPr>
            <p:cNvSpPr/>
            <p:nvPr/>
          </p:nvSpPr>
          <p:spPr>
            <a:xfrm>
              <a:off x="6445044" y="2167980"/>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22" name="Rectangle 121">
              <a:extLst>
                <a:ext uri="{FF2B5EF4-FFF2-40B4-BE49-F238E27FC236}">
                  <a16:creationId xmlns:a16="http://schemas.microsoft.com/office/drawing/2014/main" id="{22D85CD9-581B-1EEA-E4D1-3DB61C71F7DE}"/>
                </a:ext>
              </a:extLst>
            </p:cNvPr>
            <p:cNvSpPr/>
            <p:nvPr/>
          </p:nvSpPr>
          <p:spPr>
            <a:xfrm>
              <a:off x="7270953" y="2167980"/>
              <a:ext cx="825909" cy="781665"/>
            </a:xfrm>
            <a:prstGeom prst="rect">
              <a:avLst/>
            </a:prstGeom>
            <a:solidFill>
              <a:schemeClr val="accent6">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6000" dirty="0"/>
                <a:t>5</a:t>
              </a:r>
            </a:p>
          </p:txBody>
        </p:sp>
        <p:sp>
          <p:nvSpPr>
            <p:cNvPr id="123" name="Rectangle 122">
              <a:extLst>
                <a:ext uri="{FF2B5EF4-FFF2-40B4-BE49-F238E27FC236}">
                  <a16:creationId xmlns:a16="http://schemas.microsoft.com/office/drawing/2014/main" id="{A255AC19-4CF8-1258-DD33-4F02C8E0B6FE}"/>
                </a:ext>
              </a:extLst>
            </p:cNvPr>
            <p:cNvSpPr/>
            <p:nvPr/>
          </p:nvSpPr>
          <p:spPr>
            <a:xfrm>
              <a:off x="8096862" y="2167980"/>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24" name="Rectangle 123">
              <a:extLst>
                <a:ext uri="{FF2B5EF4-FFF2-40B4-BE49-F238E27FC236}">
                  <a16:creationId xmlns:a16="http://schemas.microsoft.com/office/drawing/2014/main" id="{82491FFD-727B-B085-0536-07A990363342}"/>
                </a:ext>
              </a:extLst>
            </p:cNvPr>
            <p:cNvSpPr/>
            <p:nvPr/>
          </p:nvSpPr>
          <p:spPr>
            <a:xfrm>
              <a:off x="2279843" y="2167977"/>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25" name="Rectangle 124">
              <a:extLst>
                <a:ext uri="{FF2B5EF4-FFF2-40B4-BE49-F238E27FC236}">
                  <a16:creationId xmlns:a16="http://schemas.microsoft.com/office/drawing/2014/main" id="{C08A8DC0-59C5-50A9-E04C-EA1DDF61606E}"/>
                </a:ext>
              </a:extLst>
            </p:cNvPr>
            <p:cNvSpPr/>
            <p:nvPr/>
          </p:nvSpPr>
          <p:spPr>
            <a:xfrm>
              <a:off x="2279843" y="1386303"/>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26" name="Rectangle 125">
              <a:extLst>
                <a:ext uri="{FF2B5EF4-FFF2-40B4-BE49-F238E27FC236}">
                  <a16:creationId xmlns:a16="http://schemas.microsoft.com/office/drawing/2014/main" id="{AD601F96-301F-40C3-5328-A55E20706CD1}"/>
                </a:ext>
              </a:extLst>
            </p:cNvPr>
            <p:cNvSpPr/>
            <p:nvPr/>
          </p:nvSpPr>
          <p:spPr>
            <a:xfrm>
              <a:off x="3114666" y="1386301"/>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27" name="Rectangle 126">
              <a:extLst>
                <a:ext uri="{FF2B5EF4-FFF2-40B4-BE49-F238E27FC236}">
                  <a16:creationId xmlns:a16="http://schemas.microsoft.com/office/drawing/2014/main" id="{221A296B-92D3-30F6-44C8-F0BF61BCFFB5}"/>
                </a:ext>
              </a:extLst>
            </p:cNvPr>
            <p:cNvSpPr/>
            <p:nvPr/>
          </p:nvSpPr>
          <p:spPr>
            <a:xfrm>
              <a:off x="3949489" y="1386301"/>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28" name="Rectangle 127">
              <a:extLst>
                <a:ext uri="{FF2B5EF4-FFF2-40B4-BE49-F238E27FC236}">
                  <a16:creationId xmlns:a16="http://schemas.microsoft.com/office/drawing/2014/main" id="{8DF0D5D9-ACB8-66FD-ADC7-AFF874911DDD}"/>
                </a:ext>
              </a:extLst>
            </p:cNvPr>
            <p:cNvSpPr/>
            <p:nvPr/>
          </p:nvSpPr>
          <p:spPr>
            <a:xfrm>
              <a:off x="4784312" y="1386302"/>
              <a:ext cx="825909" cy="781665"/>
            </a:xfrm>
            <a:prstGeom prst="rect">
              <a:avLst/>
            </a:prstGeom>
            <a:solidFill>
              <a:schemeClr val="accent6">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6000" dirty="0"/>
                <a:t>5</a:t>
              </a:r>
            </a:p>
          </p:txBody>
        </p:sp>
        <p:sp>
          <p:nvSpPr>
            <p:cNvPr id="129" name="Rectangle 128">
              <a:extLst>
                <a:ext uri="{FF2B5EF4-FFF2-40B4-BE49-F238E27FC236}">
                  <a16:creationId xmlns:a16="http://schemas.microsoft.com/office/drawing/2014/main" id="{4E407B51-D3EC-502E-618B-65123CD60CA1}"/>
                </a:ext>
              </a:extLst>
            </p:cNvPr>
            <p:cNvSpPr/>
            <p:nvPr/>
          </p:nvSpPr>
          <p:spPr>
            <a:xfrm>
              <a:off x="5610221" y="1386303"/>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30" name="Rectangle 129">
              <a:extLst>
                <a:ext uri="{FF2B5EF4-FFF2-40B4-BE49-F238E27FC236}">
                  <a16:creationId xmlns:a16="http://schemas.microsoft.com/office/drawing/2014/main" id="{F7D243F2-E910-8036-443F-D18CF627549F}"/>
                </a:ext>
              </a:extLst>
            </p:cNvPr>
            <p:cNvSpPr/>
            <p:nvPr/>
          </p:nvSpPr>
          <p:spPr>
            <a:xfrm>
              <a:off x="6436130" y="1386303"/>
              <a:ext cx="825909" cy="781665"/>
            </a:xfrm>
            <a:prstGeom prst="rect">
              <a:avLst/>
            </a:prstGeom>
            <a:solidFill>
              <a:schemeClr val="accent6">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6000" dirty="0"/>
                <a:t>5</a:t>
              </a:r>
            </a:p>
          </p:txBody>
        </p:sp>
        <p:sp>
          <p:nvSpPr>
            <p:cNvPr id="131" name="Rectangle 130">
              <a:extLst>
                <a:ext uri="{FF2B5EF4-FFF2-40B4-BE49-F238E27FC236}">
                  <a16:creationId xmlns:a16="http://schemas.microsoft.com/office/drawing/2014/main" id="{09C99694-C9A1-1E43-2D2E-E8751A05CB72}"/>
                </a:ext>
              </a:extLst>
            </p:cNvPr>
            <p:cNvSpPr/>
            <p:nvPr/>
          </p:nvSpPr>
          <p:spPr>
            <a:xfrm>
              <a:off x="7262039" y="1386303"/>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32" name="Rectangle 131">
              <a:extLst>
                <a:ext uri="{FF2B5EF4-FFF2-40B4-BE49-F238E27FC236}">
                  <a16:creationId xmlns:a16="http://schemas.microsoft.com/office/drawing/2014/main" id="{2C7A2EDE-805C-C580-8CB5-45744A2D2773}"/>
                </a:ext>
              </a:extLst>
            </p:cNvPr>
            <p:cNvSpPr/>
            <p:nvPr/>
          </p:nvSpPr>
          <p:spPr>
            <a:xfrm>
              <a:off x="8087948" y="1386303"/>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33" name="Rectangle 132">
              <a:extLst>
                <a:ext uri="{FF2B5EF4-FFF2-40B4-BE49-F238E27FC236}">
                  <a16:creationId xmlns:a16="http://schemas.microsoft.com/office/drawing/2014/main" id="{09C2CDF4-D010-E5BE-2DA9-05D61DD97807}"/>
                </a:ext>
              </a:extLst>
            </p:cNvPr>
            <p:cNvSpPr/>
            <p:nvPr/>
          </p:nvSpPr>
          <p:spPr>
            <a:xfrm>
              <a:off x="3114666" y="604634"/>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34" name="Rectangle 133">
              <a:extLst>
                <a:ext uri="{FF2B5EF4-FFF2-40B4-BE49-F238E27FC236}">
                  <a16:creationId xmlns:a16="http://schemas.microsoft.com/office/drawing/2014/main" id="{5BDDD635-0FF9-ABDD-C5FF-58F8FB7CDABA}"/>
                </a:ext>
              </a:extLst>
            </p:cNvPr>
            <p:cNvSpPr/>
            <p:nvPr/>
          </p:nvSpPr>
          <p:spPr>
            <a:xfrm>
              <a:off x="3949489" y="604632"/>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35" name="Rectangle 134">
              <a:extLst>
                <a:ext uri="{FF2B5EF4-FFF2-40B4-BE49-F238E27FC236}">
                  <a16:creationId xmlns:a16="http://schemas.microsoft.com/office/drawing/2014/main" id="{0D1AF032-F932-9F9E-B429-7A77B4E3E6E6}"/>
                </a:ext>
              </a:extLst>
            </p:cNvPr>
            <p:cNvSpPr/>
            <p:nvPr/>
          </p:nvSpPr>
          <p:spPr>
            <a:xfrm>
              <a:off x="4784312" y="604632"/>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36" name="Rectangle 135">
              <a:extLst>
                <a:ext uri="{FF2B5EF4-FFF2-40B4-BE49-F238E27FC236}">
                  <a16:creationId xmlns:a16="http://schemas.microsoft.com/office/drawing/2014/main" id="{EC754207-6F35-7E7E-4A52-247C8661FA62}"/>
                </a:ext>
              </a:extLst>
            </p:cNvPr>
            <p:cNvSpPr/>
            <p:nvPr/>
          </p:nvSpPr>
          <p:spPr>
            <a:xfrm>
              <a:off x="5619135" y="604633"/>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37" name="Rectangle 136">
              <a:extLst>
                <a:ext uri="{FF2B5EF4-FFF2-40B4-BE49-F238E27FC236}">
                  <a16:creationId xmlns:a16="http://schemas.microsoft.com/office/drawing/2014/main" id="{66C24D56-0353-D9F1-2F81-03C692700BEC}"/>
                </a:ext>
              </a:extLst>
            </p:cNvPr>
            <p:cNvSpPr/>
            <p:nvPr/>
          </p:nvSpPr>
          <p:spPr>
            <a:xfrm>
              <a:off x="6445044" y="604634"/>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38" name="Rectangle 137">
              <a:extLst>
                <a:ext uri="{FF2B5EF4-FFF2-40B4-BE49-F238E27FC236}">
                  <a16:creationId xmlns:a16="http://schemas.microsoft.com/office/drawing/2014/main" id="{7A0BC990-5EAF-1475-25B4-B3849C46BBD6}"/>
                </a:ext>
              </a:extLst>
            </p:cNvPr>
            <p:cNvSpPr/>
            <p:nvPr/>
          </p:nvSpPr>
          <p:spPr>
            <a:xfrm>
              <a:off x="7270953" y="604634"/>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39" name="Rectangle 138">
              <a:extLst>
                <a:ext uri="{FF2B5EF4-FFF2-40B4-BE49-F238E27FC236}">
                  <a16:creationId xmlns:a16="http://schemas.microsoft.com/office/drawing/2014/main" id="{A3635138-A24C-ADB4-AC0A-5FD7D9D38F20}"/>
                </a:ext>
              </a:extLst>
            </p:cNvPr>
            <p:cNvSpPr/>
            <p:nvPr/>
          </p:nvSpPr>
          <p:spPr>
            <a:xfrm>
              <a:off x="8096862" y="604634"/>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40" name="Rectangle 139">
              <a:extLst>
                <a:ext uri="{FF2B5EF4-FFF2-40B4-BE49-F238E27FC236}">
                  <a16:creationId xmlns:a16="http://schemas.microsoft.com/office/drawing/2014/main" id="{1C5A3D73-5C84-804C-2533-7F6AB7834EED}"/>
                </a:ext>
              </a:extLst>
            </p:cNvPr>
            <p:cNvSpPr/>
            <p:nvPr/>
          </p:nvSpPr>
          <p:spPr>
            <a:xfrm>
              <a:off x="2279843" y="604631"/>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015955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99FD831-7F1D-C939-1A7A-11996B5EE67B}"/>
              </a:ext>
            </a:extLst>
          </p:cNvPr>
          <p:cNvGrpSpPr/>
          <p:nvPr/>
        </p:nvGrpSpPr>
        <p:grpSpPr>
          <a:xfrm>
            <a:off x="2520000" y="298800"/>
            <a:ext cx="6651842" cy="6253369"/>
            <a:chOff x="2279843" y="604631"/>
            <a:chExt cx="6651842" cy="6253369"/>
          </a:xfrm>
        </p:grpSpPr>
        <p:sp>
          <p:nvSpPr>
            <p:cNvPr id="3" name="Rectangle 2">
              <a:extLst>
                <a:ext uri="{FF2B5EF4-FFF2-40B4-BE49-F238E27FC236}">
                  <a16:creationId xmlns:a16="http://schemas.microsoft.com/office/drawing/2014/main" id="{BDD32C28-A612-2B83-421A-19409E1EF804}"/>
                </a:ext>
              </a:extLst>
            </p:cNvPr>
            <p:cNvSpPr/>
            <p:nvPr/>
          </p:nvSpPr>
          <p:spPr>
            <a:xfrm>
              <a:off x="2288757" y="6076335"/>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AE7FF7CF-6427-FD19-386D-4A934949CF36}"/>
                </a:ext>
              </a:extLst>
            </p:cNvPr>
            <p:cNvSpPr/>
            <p:nvPr/>
          </p:nvSpPr>
          <p:spPr>
            <a:xfrm>
              <a:off x="3123580" y="6076333"/>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5DF95239-8ADB-48E8-86AD-9488BB6600C0}"/>
                </a:ext>
              </a:extLst>
            </p:cNvPr>
            <p:cNvSpPr/>
            <p:nvPr/>
          </p:nvSpPr>
          <p:spPr>
            <a:xfrm>
              <a:off x="3958403" y="6076333"/>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9CF4AF6C-A981-0F5A-E170-119861A470F0}"/>
                </a:ext>
              </a:extLst>
            </p:cNvPr>
            <p:cNvSpPr/>
            <p:nvPr/>
          </p:nvSpPr>
          <p:spPr>
            <a:xfrm>
              <a:off x="4793226" y="6076334"/>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85C9A0D5-FBC2-5811-2082-4878F3A1987B}"/>
                </a:ext>
              </a:extLst>
            </p:cNvPr>
            <p:cNvSpPr/>
            <p:nvPr/>
          </p:nvSpPr>
          <p:spPr>
            <a:xfrm>
              <a:off x="5619135" y="6076335"/>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95F9DF64-69DD-AD62-399A-63E9BCA5B120}"/>
                </a:ext>
              </a:extLst>
            </p:cNvPr>
            <p:cNvSpPr/>
            <p:nvPr/>
          </p:nvSpPr>
          <p:spPr>
            <a:xfrm>
              <a:off x="6445044" y="6076335"/>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45FBC597-BB0F-031B-C09B-2109FE179FC8}"/>
                </a:ext>
              </a:extLst>
            </p:cNvPr>
            <p:cNvSpPr/>
            <p:nvPr/>
          </p:nvSpPr>
          <p:spPr>
            <a:xfrm>
              <a:off x="7270953" y="6076335"/>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F62A08AE-C998-CEAE-DB07-37B91C36A3D2}"/>
                </a:ext>
              </a:extLst>
            </p:cNvPr>
            <p:cNvSpPr/>
            <p:nvPr/>
          </p:nvSpPr>
          <p:spPr>
            <a:xfrm>
              <a:off x="8096862" y="6076335"/>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85" name="Rectangle 84">
              <a:extLst>
                <a:ext uri="{FF2B5EF4-FFF2-40B4-BE49-F238E27FC236}">
                  <a16:creationId xmlns:a16="http://schemas.microsoft.com/office/drawing/2014/main" id="{D2A2B635-0A88-F3AC-D60D-14912260EB55}"/>
                </a:ext>
              </a:extLst>
            </p:cNvPr>
            <p:cNvSpPr/>
            <p:nvPr/>
          </p:nvSpPr>
          <p:spPr>
            <a:xfrm>
              <a:off x="3123580" y="5294666"/>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86" name="Rectangle 85">
              <a:extLst>
                <a:ext uri="{FF2B5EF4-FFF2-40B4-BE49-F238E27FC236}">
                  <a16:creationId xmlns:a16="http://schemas.microsoft.com/office/drawing/2014/main" id="{0F26ECF3-24A1-7C82-BF04-65A604D09F13}"/>
                </a:ext>
              </a:extLst>
            </p:cNvPr>
            <p:cNvSpPr/>
            <p:nvPr/>
          </p:nvSpPr>
          <p:spPr>
            <a:xfrm>
              <a:off x="3958403" y="5294664"/>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87" name="Rectangle 86">
              <a:extLst>
                <a:ext uri="{FF2B5EF4-FFF2-40B4-BE49-F238E27FC236}">
                  <a16:creationId xmlns:a16="http://schemas.microsoft.com/office/drawing/2014/main" id="{09F8498E-82C7-288E-510B-C7FBA30AC527}"/>
                </a:ext>
              </a:extLst>
            </p:cNvPr>
            <p:cNvSpPr/>
            <p:nvPr/>
          </p:nvSpPr>
          <p:spPr>
            <a:xfrm>
              <a:off x="4793226" y="5294664"/>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88" name="Rectangle 87">
              <a:extLst>
                <a:ext uri="{FF2B5EF4-FFF2-40B4-BE49-F238E27FC236}">
                  <a16:creationId xmlns:a16="http://schemas.microsoft.com/office/drawing/2014/main" id="{16BB0DD9-FCE4-CF7A-692C-E99E7B97D9A4}"/>
                </a:ext>
              </a:extLst>
            </p:cNvPr>
            <p:cNvSpPr/>
            <p:nvPr/>
          </p:nvSpPr>
          <p:spPr>
            <a:xfrm>
              <a:off x="5628049" y="5294665"/>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89" name="Rectangle 88">
              <a:extLst>
                <a:ext uri="{FF2B5EF4-FFF2-40B4-BE49-F238E27FC236}">
                  <a16:creationId xmlns:a16="http://schemas.microsoft.com/office/drawing/2014/main" id="{97344BF8-182C-5BF0-4EB8-08CADD51B5E1}"/>
                </a:ext>
              </a:extLst>
            </p:cNvPr>
            <p:cNvSpPr/>
            <p:nvPr/>
          </p:nvSpPr>
          <p:spPr>
            <a:xfrm>
              <a:off x="6453958" y="5294666"/>
              <a:ext cx="825909" cy="781665"/>
            </a:xfrm>
            <a:prstGeom prst="rect">
              <a:avLst/>
            </a:prstGeom>
            <a:solidFill>
              <a:schemeClr val="accent6">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90" name="Rectangle 89">
              <a:extLst>
                <a:ext uri="{FF2B5EF4-FFF2-40B4-BE49-F238E27FC236}">
                  <a16:creationId xmlns:a16="http://schemas.microsoft.com/office/drawing/2014/main" id="{818B65CA-6870-DDC9-82C1-7178665CC993}"/>
                </a:ext>
              </a:extLst>
            </p:cNvPr>
            <p:cNvSpPr/>
            <p:nvPr/>
          </p:nvSpPr>
          <p:spPr>
            <a:xfrm>
              <a:off x="7279867" y="5294666"/>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91" name="Rectangle 90">
              <a:extLst>
                <a:ext uri="{FF2B5EF4-FFF2-40B4-BE49-F238E27FC236}">
                  <a16:creationId xmlns:a16="http://schemas.microsoft.com/office/drawing/2014/main" id="{67EA649D-FE3F-F06C-8F57-A7D3FEF712AD}"/>
                </a:ext>
              </a:extLst>
            </p:cNvPr>
            <p:cNvSpPr/>
            <p:nvPr/>
          </p:nvSpPr>
          <p:spPr>
            <a:xfrm>
              <a:off x="8105776" y="5294666"/>
              <a:ext cx="825909" cy="781665"/>
            </a:xfrm>
            <a:prstGeom prst="rect">
              <a:avLst/>
            </a:prstGeom>
            <a:solidFill>
              <a:schemeClr val="accent6">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92" name="Rectangle 91">
              <a:extLst>
                <a:ext uri="{FF2B5EF4-FFF2-40B4-BE49-F238E27FC236}">
                  <a16:creationId xmlns:a16="http://schemas.microsoft.com/office/drawing/2014/main" id="{5B41E225-96BF-F934-7293-E228143ED5D3}"/>
                </a:ext>
              </a:extLst>
            </p:cNvPr>
            <p:cNvSpPr/>
            <p:nvPr/>
          </p:nvSpPr>
          <p:spPr>
            <a:xfrm>
              <a:off x="2288757" y="5294663"/>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93" name="Rectangle 92">
              <a:extLst>
                <a:ext uri="{FF2B5EF4-FFF2-40B4-BE49-F238E27FC236}">
                  <a16:creationId xmlns:a16="http://schemas.microsoft.com/office/drawing/2014/main" id="{972837FB-36D3-65E6-A28E-1C856DE377F2}"/>
                </a:ext>
              </a:extLst>
            </p:cNvPr>
            <p:cNvSpPr/>
            <p:nvPr/>
          </p:nvSpPr>
          <p:spPr>
            <a:xfrm>
              <a:off x="2279843" y="4512991"/>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94" name="Rectangle 93">
              <a:extLst>
                <a:ext uri="{FF2B5EF4-FFF2-40B4-BE49-F238E27FC236}">
                  <a16:creationId xmlns:a16="http://schemas.microsoft.com/office/drawing/2014/main" id="{4844E70D-97E1-7C86-F1BF-CFA6CFD94B18}"/>
                </a:ext>
              </a:extLst>
            </p:cNvPr>
            <p:cNvSpPr/>
            <p:nvPr/>
          </p:nvSpPr>
          <p:spPr>
            <a:xfrm>
              <a:off x="3114666" y="4512989"/>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95" name="Rectangle 94">
              <a:extLst>
                <a:ext uri="{FF2B5EF4-FFF2-40B4-BE49-F238E27FC236}">
                  <a16:creationId xmlns:a16="http://schemas.microsoft.com/office/drawing/2014/main" id="{B2DF1790-2C74-38D7-AA59-E497729B5CB9}"/>
                </a:ext>
              </a:extLst>
            </p:cNvPr>
            <p:cNvSpPr/>
            <p:nvPr/>
          </p:nvSpPr>
          <p:spPr>
            <a:xfrm>
              <a:off x="3949489" y="4512989"/>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96" name="Rectangle 95">
              <a:extLst>
                <a:ext uri="{FF2B5EF4-FFF2-40B4-BE49-F238E27FC236}">
                  <a16:creationId xmlns:a16="http://schemas.microsoft.com/office/drawing/2014/main" id="{F08BF994-F0DF-F780-FB59-D4B615C57F97}"/>
                </a:ext>
              </a:extLst>
            </p:cNvPr>
            <p:cNvSpPr/>
            <p:nvPr/>
          </p:nvSpPr>
          <p:spPr>
            <a:xfrm>
              <a:off x="4784312" y="4512990"/>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97" name="Rectangle 96">
              <a:extLst>
                <a:ext uri="{FF2B5EF4-FFF2-40B4-BE49-F238E27FC236}">
                  <a16:creationId xmlns:a16="http://schemas.microsoft.com/office/drawing/2014/main" id="{0A3A92EC-1947-A369-0B7F-EBB7951B1940}"/>
                </a:ext>
              </a:extLst>
            </p:cNvPr>
            <p:cNvSpPr/>
            <p:nvPr/>
          </p:nvSpPr>
          <p:spPr>
            <a:xfrm>
              <a:off x="5610221" y="4512991"/>
              <a:ext cx="825909" cy="781665"/>
            </a:xfrm>
            <a:prstGeom prst="rect">
              <a:avLst/>
            </a:prstGeom>
            <a:solidFill>
              <a:schemeClr val="accent6">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98" name="Rectangle 97">
              <a:extLst>
                <a:ext uri="{FF2B5EF4-FFF2-40B4-BE49-F238E27FC236}">
                  <a16:creationId xmlns:a16="http://schemas.microsoft.com/office/drawing/2014/main" id="{94B3642F-E3B7-6FCF-8DBD-787C4E3FF086}"/>
                </a:ext>
              </a:extLst>
            </p:cNvPr>
            <p:cNvSpPr/>
            <p:nvPr/>
          </p:nvSpPr>
          <p:spPr>
            <a:xfrm>
              <a:off x="6436130" y="4512991"/>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99" name="Rectangle 98">
              <a:extLst>
                <a:ext uri="{FF2B5EF4-FFF2-40B4-BE49-F238E27FC236}">
                  <a16:creationId xmlns:a16="http://schemas.microsoft.com/office/drawing/2014/main" id="{0CEEE60A-ECA7-FBF4-601A-A0927F2A020B}"/>
                </a:ext>
              </a:extLst>
            </p:cNvPr>
            <p:cNvSpPr/>
            <p:nvPr/>
          </p:nvSpPr>
          <p:spPr>
            <a:xfrm>
              <a:off x="7262039" y="4512991"/>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00" name="Rectangle 99">
              <a:extLst>
                <a:ext uri="{FF2B5EF4-FFF2-40B4-BE49-F238E27FC236}">
                  <a16:creationId xmlns:a16="http://schemas.microsoft.com/office/drawing/2014/main" id="{20533A03-50B0-25A7-2B44-65F55B5E7EAC}"/>
                </a:ext>
              </a:extLst>
            </p:cNvPr>
            <p:cNvSpPr/>
            <p:nvPr/>
          </p:nvSpPr>
          <p:spPr>
            <a:xfrm>
              <a:off x="8087948" y="4512991"/>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01" name="Rectangle 100">
              <a:extLst>
                <a:ext uri="{FF2B5EF4-FFF2-40B4-BE49-F238E27FC236}">
                  <a16:creationId xmlns:a16="http://schemas.microsoft.com/office/drawing/2014/main" id="{5D19C956-A2E7-B974-5052-D56F8D461C25}"/>
                </a:ext>
              </a:extLst>
            </p:cNvPr>
            <p:cNvSpPr/>
            <p:nvPr/>
          </p:nvSpPr>
          <p:spPr>
            <a:xfrm>
              <a:off x="3114666" y="3731322"/>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02" name="Rectangle 101">
              <a:extLst>
                <a:ext uri="{FF2B5EF4-FFF2-40B4-BE49-F238E27FC236}">
                  <a16:creationId xmlns:a16="http://schemas.microsoft.com/office/drawing/2014/main" id="{D2F79EDA-9807-8CDE-7CD5-F055C48B9771}"/>
                </a:ext>
              </a:extLst>
            </p:cNvPr>
            <p:cNvSpPr/>
            <p:nvPr/>
          </p:nvSpPr>
          <p:spPr>
            <a:xfrm>
              <a:off x="3949489" y="3731320"/>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03" name="Rectangle 102">
              <a:extLst>
                <a:ext uri="{FF2B5EF4-FFF2-40B4-BE49-F238E27FC236}">
                  <a16:creationId xmlns:a16="http://schemas.microsoft.com/office/drawing/2014/main" id="{5DC21B38-DC94-FF10-BECC-DB58130E0C27}"/>
                </a:ext>
              </a:extLst>
            </p:cNvPr>
            <p:cNvSpPr/>
            <p:nvPr/>
          </p:nvSpPr>
          <p:spPr>
            <a:xfrm>
              <a:off x="4784312" y="3731320"/>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04" name="Rectangle 103">
              <a:extLst>
                <a:ext uri="{FF2B5EF4-FFF2-40B4-BE49-F238E27FC236}">
                  <a16:creationId xmlns:a16="http://schemas.microsoft.com/office/drawing/2014/main" id="{242BC1AD-1039-66EC-4228-4421ED5FE7E1}"/>
                </a:ext>
              </a:extLst>
            </p:cNvPr>
            <p:cNvSpPr/>
            <p:nvPr/>
          </p:nvSpPr>
          <p:spPr>
            <a:xfrm>
              <a:off x="5619135" y="3731321"/>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05" name="Rectangle 104">
              <a:extLst>
                <a:ext uri="{FF2B5EF4-FFF2-40B4-BE49-F238E27FC236}">
                  <a16:creationId xmlns:a16="http://schemas.microsoft.com/office/drawing/2014/main" id="{0E36BB52-CCE9-83EB-3F0E-428B3F913BAE}"/>
                </a:ext>
              </a:extLst>
            </p:cNvPr>
            <p:cNvSpPr/>
            <p:nvPr/>
          </p:nvSpPr>
          <p:spPr>
            <a:xfrm>
              <a:off x="6445044" y="3731322"/>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06" name="Rectangle 105">
              <a:extLst>
                <a:ext uri="{FF2B5EF4-FFF2-40B4-BE49-F238E27FC236}">
                  <a16:creationId xmlns:a16="http://schemas.microsoft.com/office/drawing/2014/main" id="{7ED206D3-F029-1F9F-BA3D-81B5C7B47AF9}"/>
                </a:ext>
              </a:extLst>
            </p:cNvPr>
            <p:cNvSpPr/>
            <p:nvPr/>
          </p:nvSpPr>
          <p:spPr>
            <a:xfrm>
              <a:off x="7270953" y="3731322"/>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6000" dirty="0">
                  <a:solidFill>
                    <a:schemeClr val="bg1">
                      <a:lumMod val="50000"/>
                    </a:schemeClr>
                  </a:solidFill>
                </a:rPr>
                <a:t>K</a:t>
              </a:r>
            </a:p>
          </p:txBody>
        </p:sp>
        <p:sp>
          <p:nvSpPr>
            <p:cNvPr id="107" name="Rectangle 106">
              <a:extLst>
                <a:ext uri="{FF2B5EF4-FFF2-40B4-BE49-F238E27FC236}">
                  <a16:creationId xmlns:a16="http://schemas.microsoft.com/office/drawing/2014/main" id="{0EEE9C9D-C6A3-AE02-8DB4-6EE352DB5DE7}"/>
                </a:ext>
              </a:extLst>
            </p:cNvPr>
            <p:cNvSpPr/>
            <p:nvPr/>
          </p:nvSpPr>
          <p:spPr>
            <a:xfrm>
              <a:off x="8096862" y="3731322"/>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08" name="Rectangle 107">
              <a:extLst>
                <a:ext uri="{FF2B5EF4-FFF2-40B4-BE49-F238E27FC236}">
                  <a16:creationId xmlns:a16="http://schemas.microsoft.com/office/drawing/2014/main" id="{C78D0B3E-F8FB-FF0C-8FC6-185AE1E4E397}"/>
                </a:ext>
              </a:extLst>
            </p:cNvPr>
            <p:cNvSpPr/>
            <p:nvPr/>
          </p:nvSpPr>
          <p:spPr>
            <a:xfrm>
              <a:off x="2279843" y="3731319"/>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09" name="Rectangle 108">
              <a:extLst>
                <a:ext uri="{FF2B5EF4-FFF2-40B4-BE49-F238E27FC236}">
                  <a16:creationId xmlns:a16="http://schemas.microsoft.com/office/drawing/2014/main" id="{36934E77-0B08-8703-2F75-452ADE4F08A7}"/>
                </a:ext>
              </a:extLst>
            </p:cNvPr>
            <p:cNvSpPr/>
            <p:nvPr/>
          </p:nvSpPr>
          <p:spPr>
            <a:xfrm>
              <a:off x="2279843" y="2949649"/>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10" name="Rectangle 109">
              <a:extLst>
                <a:ext uri="{FF2B5EF4-FFF2-40B4-BE49-F238E27FC236}">
                  <a16:creationId xmlns:a16="http://schemas.microsoft.com/office/drawing/2014/main" id="{419C2E0A-AEB2-7232-E599-0083438DA4C8}"/>
                </a:ext>
              </a:extLst>
            </p:cNvPr>
            <p:cNvSpPr/>
            <p:nvPr/>
          </p:nvSpPr>
          <p:spPr>
            <a:xfrm>
              <a:off x="3114666" y="2949647"/>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11" name="Rectangle 110">
              <a:extLst>
                <a:ext uri="{FF2B5EF4-FFF2-40B4-BE49-F238E27FC236}">
                  <a16:creationId xmlns:a16="http://schemas.microsoft.com/office/drawing/2014/main" id="{17614625-F867-4B5E-2346-8E839FAC4EBC}"/>
                </a:ext>
              </a:extLst>
            </p:cNvPr>
            <p:cNvSpPr/>
            <p:nvPr/>
          </p:nvSpPr>
          <p:spPr>
            <a:xfrm>
              <a:off x="3949489" y="2949647"/>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12" name="Rectangle 111">
              <a:extLst>
                <a:ext uri="{FF2B5EF4-FFF2-40B4-BE49-F238E27FC236}">
                  <a16:creationId xmlns:a16="http://schemas.microsoft.com/office/drawing/2014/main" id="{6C2D11E1-4CD3-4218-5907-EDB35BAFEAC4}"/>
                </a:ext>
              </a:extLst>
            </p:cNvPr>
            <p:cNvSpPr/>
            <p:nvPr/>
          </p:nvSpPr>
          <p:spPr>
            <a:xfrm>
              <a:off x="4784312" y="2949648"/>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13" name="Rectangle 112">
              <a:extLst>
                <a:ext uri="{FF2B5EF4-FFF2-40B4-BE49-F238E27FC236}">
                  <a16:creationId xmlns:a16="http://schemas.microsoft.com/office/drawing/2014/main" id="{A83DC98D-ADB8-D907-CBA5-D08C448D9AFC}"/>
                </a:ext>
              </a:extLst>
            </p:cNvPr>
            <p:cNvSpPr/>
            <p:nvPr/>
          </p:nvSpPr>
          <p:spPr>
            <a:xfrm>
              <a:off x="5610221" y="2949649"/>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6000" dirty="0">
                  <a:solidFill>
                    <a:schemeClr val="bg1">
                      <a:lumMod val="65000"/>
                    </a:schemeClr>
                  </a:solidFill>
                </a:rPr>
                <a:t>X</a:t>
              </a:r>
            </a:p>
          </p:txBody>
        </p:sp>
        <p:sp>
          <p:nvSpPr>
            <p:cNvPr id="114" name="Rectangle 113">
              <a:extLst>
                <a:ext uri="{FF2B5EF4-FFF2-40B4-BE49-F238E27FC236}">
                  <a16:creationId xmlns:a16="http://schemas.microsoft.com/office/drawing/2014/main" id="{835DD12C-1476-D1D1-EA06-21FCD53FDEBD}"/>
                </a:ext>
              </a:extLst>
            </p:cNvPr>
            <p:cNvSpPr/>
            <p:nvPr/>
          </p:nvSpPr>
          <p:spPr>
            <a:xfrm>
              <a:off x="6436130" y="2949649"/>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15" name="Rectangle 114">
              <a:extLst>
                <a:ext uri="{FF2B5EF4-FFF2-40B4-BE49-F238E27FC236}">
                  <a16:creationId xmlns:a16="http://schemas.microsoft.com/office/drawing/2014/main" id="{67692991-766E-71B4-9B77-5EDAABFC4AAD}"/>
                </a:ext>
              </a:extLst>
            </p:cNvPr>
            <p:cNvSpPr/>
            <p:nvPr/>
          </p:nvSpPr>
          <p:spPr>
            <a:xfrm>
              <a:off x="7262039" y="2949649"/>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16" name="Rectangle 115">
              <a:extLst>
                <a:ext uri="{FF2B5EF4-FFF2-40B4-BE49-F238E27FC236}">
                  <a16:creationId xmlns:a16="http://schemas.microsoft.com/office/drawing/2014/main" id="{B616EFB2-07F4-1515-931B-D2DE873FB6F4}"/>
                </a:ext>
              </a:extLst>
            </p:cNvPr>
            <p:cNvSpPr/>
            <p:nvPr/>
          </p:nvSpPr>
          <p:spPr>
            <a:xfrm>
              <a:off x="8087948" y="2949649"/>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17" name="Rectangle 116">
              <a:extLst>
                <a:ext uri="{FF2B5EF4-FFF2-40B4-BE49-F238E27FC236}">
                  <a16:creationId xmlns:a16="http://schemas.microsoft.com/office/drawing/2014/main" id="{6F708EA9-3FA6-B26B-C24F-6EE09E169220}"/>
                </a:ext>
              </a:extLst>
            </p:cNvPr>
            <p:cNvSpPr/>
            <p:nvPr/>
          </p:nvSpPr>
          <p:spPr>
            <a:xfrm>
              <a:off x="3114666" y="2167980"/>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18" name="Rectangle 117">
              <a:extLst>
                <a:ext uri="{FF2B5EF4-FFF2-40B4-BE49-F238E27FC236}">
                  <a16:creationId xmlns:a16="http://schemas.microsoft.com/office/drawing/2014/main" id="{E2EB029E-FD0D-E234-08B5-F0DDE41835FC}"/>
                </a:ext>
              </a:extLst>
            </p:cNvPr>
            <p:cNvSpPr/>
            <p:nvPr/>
          </p:nvSpPr>
          <p:spPr>
            <a:xfrm>
              <a:off x="3949489" y="2167978"/>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19" name="Rectangle 118">
              <a:extLst>
                <a:ext uri="{FF2B5EF4-FFF2-40B4-BE49-F238E27FC236}">
                  <a16:creationId xmlns:a16="http://schemas.microsoft.com/office/drawing/2014/main" id="{F1E9FA8F-9CE8-6EEF-BD73-0CA9513AB320}"/>
                </a:ext>
              </a:extLst>
            </p:cNvPr>
            <p:cNvSpPr/>
            <p:nvPr/>
          </p:nvSpPr>
          <p:spPr>
            <a:xfrm>
              <a:off x="4784312" y="2167978"/>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20" name="Rectangle 119">
              <a:extLst>
                <a:ext uri="{FF2B5EF4-FFF2-40B4-BE49-F238E27FC236}">
                  <a16:creationId xmlns:a16="http://schemas.microsoft.com/office/drawing/2014/main" id="{B09F8B5D-C44C-8B7A-C1EB-44C9541FF6EA}"/>
                </a:ext>
              </a:extLst>
            </p:cNvPr>
            <p:cNvSpPr/>
            <p:nvPr/>
          </p:nvSpPr>
          <p:spPr>
            <a:xfrm>
              <a:off x="5619135" y="2167979"/>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21" name="Rectangle 120">
              <a:extLst>
                <a:ext uri="{FF2B5EF4-FFF2-40B4-BE49-F238E27FC236}">
                  <a16:creationId xmlns:a16="http://schemas.microsoft.com/office/drawing/2014/main" id="{A6BD909E-97ED-CC35-49BF-EA20B6DB7375}"/>
                </a:ext>
              </a:extLst>
            </p:cNvPr>
            <p:cNvSpPr/>
            <p:nvPr/>
          </p:nvSpPr>
          <p:spPr>
            <a:xfrm>
              <a:off x="6445044" y="2167980"/>
              <a:ext cx="825909" cy="781665"/>
            </a:xfrm>
            <a:prstGeom prst="rect">
              <a:avLst/>
            </a:prstGeom>
            <a:solidFill>
              <a:schemeClr val="accent6">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22" name="Rectangle 121">
              <a:extLst>
                <a:ext uri="{FF2B5EF4-FFF2-40B4-BE49-F238E27FC236}">
                  <a16:creationId xmlns:a16="http://schemas.microsoft.com/office/drawing/2014/main" id="{22D85CD9-581B-1EEA-E4D1-3DB61C71F7DE}"/>
                </a:ext>
              </a:extLst>
            </p:cNvPr>
            <p:cNvSpPr/>
            <p:nvPr/>
          </p:nvSpPr>
          <p:spPr>
            <a:xfrm>
              <a:off x="7270953" y="2167980"/>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23" name="Rectangle 122">
              <a:extLst>
                <a:ext uri="{FF2B5EF4-FFF2-40B4-BE49-F238E27FC236}">
                  <a16:creationId xmlns:a16="http://schemas.microsoft.com/office/drawing/2014/main" id="{A255AC19-4CF8-1258-DD33-4F02C8E0B6FE}"/>
                </a:ext>
              </a:extLst>
            </p:cNvPr>
            <p:cNvSpPr/>
            <p:nvPr/>
          </p:nvSpPr>
          <p:spPr>
            <a:xfrm>
              <a:off x="8096862" y="2167980"/>
              <a:ext cx="825909" cy="781665"/>
            </a:xfrm>
            <a:prstGeom prst="rect">
              <a:avLst/>
            </a:prstGeom>
            <a:solidFill>
              <a:schemeClr val="accent6">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24" name="Rectangle 123">
              <a:extLst>
                <a:ext uri="{FF2B5EF4-FFF2-40B4-BE49-F238E27FC236}">
                  <a16:creationId xmlns:a16="http://schemas.microsoft.com/office/drawing/2014/main" id="{82491FFD-727B-B085-0536-07A990363342}"/>
                </a:ext>
              </a:extLst>
            </p:cNvPr>
            <p:cNvSpPr/>
            <p:nvPr/>
          </p:nvSpPr>
          <p:spPr>
            <a:xfrm>
              <a:off x="2279843" y="2167977"/>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25" name="Rectangle 124">
              <a:extLst>
                <a:ext uri="{FF2B5EF4-FFF2-40B4-BE49-F238E27FC236}">
                  <a16:creationId xmlns:a16="http://schemas.microsoft.com/office/drawing/2014/main" id="{C08A8DC0-59C5-50A9-E04C-EA1DDF61606E}"/>
                </a:ext>
              </a:extLst>
            </p:cNvPr>
            <p:cNvSpPr/>
            <p:nvPr/>
          </p:nvSpPr>
          <p:spPr>
            <a:xfrm>
              <a:off x="2279843" y="1386303"/>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26" name="Rectangle 125">
              <a:extLst>
                <a:ext uri="{FF2B5EF4-FFF2-40B4-BE49-F238E27FC236}">
                  <a16:creationId xmlns:a16="http://schemas.microsoft.com/office/drawing/2014/main" id="{AD601F96-301F-40C3-5328-A55E20706CD1}"/>
                </a:ext>
              </a:extLst>
            </p:cNvPr>
            <p:cNvSpPr/>
            <p:nvPr/>
          </p:nvSpPr>
          <p:spPr>
            <a:xfrm>
              <a:off x="3114666" y="1386301"/>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27" name="Rectangle 126">
              <a:extLst>
                <a:ext uri="{FF2B5EF4-FFF2-40B4-BE49-F238E27FC236}">
                  <a16:creationId xmlns:a16="http://schemas.microsoft.com/office/drawing/2014/main" id="{221A296B-92D3-30F6-44C8-F0BF61BCFFB5}"/>
                </a:ext>
              </a:extLst>
            </p:cNvPr>
            <p:cNvSpPr/>
            <p:nvPr/>
          </p:nvSpPr>
          <p:spPr>
            <a:xfrm>
              <a:off x="3949489" y="1386301"/>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28" name="Rectangle 127">
              <a:extLst>
                <a:ext uri="{FF2B5EF4-FFF2-40B4-BE49-F238E27FC236}">
                  <a16:creationId xmlns:a16="http://schemas.microsoft.com/office/drawing/2014/main" id="{8DF0D5D9-ACB8-66FD-ADC7-AFF874911DDD}"/>
                </a:ext>
              </a:extLst>
            </p:cNvPr>
            <p:cNvSpPr/>
            <p:nvPr/>
          </p:nvSpPr>
          <p:spPr>
            <a:xfrm>
              <a:off x="4784312" y="1386302"/>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29" name="Rectangle 128">
              <a:extLst>
                <a:ext uri="{FF2B5EF4-FFF2-40B4-BE49-F238E27FC236}">
                  <a16:creationId xmlns:a16="http://schemas.microsoft.com/office/drawing/2014/main" id="{4E407B51-D3EC-502E-618B-65123CD60CA1}"/>
                </a:ext>
              </a:extLst>
            </p:cNvPr>
            <p:cNvSpPr/>
            <p:nvPr/>
          </p:nvSpPr>
          <p:spPr>
            <a:xfrm>
              <a:off x="5610221" y="1386303"/>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30" name="Rectangle 129">
              <a:extLst>
                <a:ext uri="{FF2B5EF4-FFF2-40B4-BE49-F238E27FC236}">
                  <a16:creationId xmlns:a16="http://schemas.microsoft.com/office/drawing/2014/main" id="{F7D243F2-E910-8036-443F-D18CF627549F}"/>
                </a:ext>
              </a:extLst>
            </p:cNvPr>
            <p:cNvSpPr/>
            <p:nvPr/>
          </p:nvSpPr>
          <p:spPr>
            <a:xfrm>
              <a:off x="6436130" y="1386303"/>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31" name="Rectangle 130">
              <a:extLst>
                <a:ext uri="{FF2B5EF4-FFF2-40B4-BE49-F238E27FC236}">
                  <a16:creationId xmlns:a16="http://schemas.microsoft.com/office/drawing/2014/main" id="{09C99694-C9A1-1E43-2D2E-E8751A05CB72}"/>
                </a:ext>
              </a:extLst>
            </p:cNvPr>
            <p:cNvSpPr/>
            <p:nvPr/>
          </p:nvSpPr>
          <p:spPr>
            <a:xfrm>
              <a:off x="7262039" y="1386303"/>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32" name="Rectangle 131">
              <a:extLst>
                <a:ext uri="{FF2B5EF4-FFF2-40B4-BE49-F238E27FC236}">
                  <a16:creationId xmlns:a16="http://schemas.microsoft.com/office/drawing/2014/main" id="{2C7A2EDE-805C-C580-8CB5-45744A2D2773}"/>
                </a:ext>
              </a:extLst>
            </p:cNvPr>
            <p:cNvSpPr/>
            <p:nvPr/>
          </p:nvSpPr>
          <p:spPr>
            <a:xfrm>
              <a:off x="8087948" y="1386303"/>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33" name="Rectangle 132">
              <a:extLst>
                <a:ext uri="{FF2B5EF4-FFF2-40B4-BE49-F238E27FC236}">
                  <a16:creationId xmlns:a16="http://schemas.microsoft.com/office/drawing/2014/main" id="{09C2CDF4-D010-E5BE-2DA9-05D61DD97807}"/>
                </a:ext>
              </a:extLst>
            </p:cNvPr>
            <p:cNvSpPr/>
            <p:nvPr/>
          </p:nvSpPr>
          <p:spPr>
            <a:xfrm>
              <a:off x="3114666" y="604634"/>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34" name="Rectangle 133">
              <a:extLst>
                <a:ext uri="{FF2B5EF4-FFF2-40B4-BE49-F238E27FC236}">
                  <a16:creationId xmlns:a16="http://schemas.microsoft.com/office/drawing/2014/main" id="{5BDDD635-0FF9-ABDD-C5FF-58F8FB7CDABA}"/>
                </a:ext>
              </a:extLst>
            </p:cNvPr>
            <p:cNvSpPr/>
            <p:nvPr/>
          </p:nvSpPr>
          <p:spPr>
            <a:xfrm>
              <a:off x="3949489" y="604632"/>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35" name="Rectangle 134">
              <a:extLst>
                <a:ext uri="{FF2B5EF4-FFF2-40B4-BE49-F238E27FC236}">
                  <a16:creationId xmlns:a16="http://schemas.microsoft.com/office/drawing/2014/main" id="{0D1AF032-F932-9F9E-B429-7A77B4E3E6E6}"/>
                </a:ext>
              </a:extLst>
            </p:cNvPr>
            <p:cNvSpPr/>
            <p:nvPr/>
          </p:nvSpPr>
          <p:spPr>
            <a:xfrm>
              <a:off x="4784312" y="604632"/>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36" name="Rectangle 135">
              <a:extLst>
                <a:ext uri="{FF2B5EF4-FFF2-40B4-BE49-F238E27FC236}">
                  <a16:creationId xmlns:a16="http://schemas.microsoft.com/office/drawing/2014/main" id="{EC754207-6F35-7E7E-4A52-247C8661FA62}"/>
                </a:ext>
              </a:extLst>
            </p:cNvPr>
            <p:cNvSpPr/>
            <p:nvPr/>
          </p:nvSpPr>
          <p:spPr>
            <a:xfrm>
              <a:off x="5619135" y="604633"/>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37" name="Rectangle 136">
              <a:extLst>
                <a:ext uri="{FF2B5EF4-FFF2-40B4-BE49-F238E27FC236}">
                  <a16:creationId xmlns:a16="http://schemas.microsoft.com/office/drawing/2014/main" id="{66C24D56-0353-D9F1-2F81-03C692700BEC}"/>
                </a:ext>
              </a:extLst>
            </p:cNvPr>
            <p:cNvSpPr/>
            <p:nvPr/>
          </p:nvSpPr>
          <p:spPr>
            <a:xfrm>
              <a:off x="6445044" y="604634"/>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38" name="Rectangle 137">
              <a:extLst>
                <a:ext uri="{FF2B5EF4-FFF2-40B4-BE49-F238E27FC236}">
                  <a16:creationId xmlns:a16="http://schemas.microsoft.com/office/drawing/2014/main" id="{7A0BC990-5EAF-1475-25B4-B3849C46BBD6}"/>
                </a:ext>
              </a:extLst>
            </p:cNvPr>
            <p:cNvSpPr/>
            <p:nvPr/>
          </p:nvSpPr>
          <p:spPr>
            <a:xfrm>
              <a:off x="7270953" y="604634"/>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39" name="Rectangle 138">
              <a:extLst>
                <a:ext uri="{FF2B5EF4-FFF2-40B4-BE49-F238E27FC236}">
                  <a16:creationId xmlns:a16="http://schemas.microsoft.com/office/drawing/2014/main" id="{A3635138-A24C-ADB4-AC0A-5FD7D9D38F20}"/>
                </a:ext>
              </a:extLst>
            </p:cNvPr>
            <p:cNvSpPr/>
            <p:nvPr/>
          </p:nvSpPr>
          <p:spPr>
            <a:xfrm>
              <a:off x="8096862" y="604634"/>
              <a:ext cx="825909" cy="7816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40" name="Rectangle 139">
              <a:extLst>
                <a:ext uri="{FF2B5EF4-FFF2-40B4-BE49-F238E27FC236}">
                  <a16:creationId xmlns:a16="http://schemas.microsoft.com/office/drawing/2014/main" id="{1C5A3D73-5C84-804C-2533-7F6AB7834EED}"/>
                </a:ext>
              </a:extLst>
            </p:cNvPr>
            <p:cNvSpPr/>
            <p:nvPr/>
          </p:nvSpPr>
          <p:spPr>
            <a:xfrm>
              <a:off x="2279843" y="604631"/>
              <a:ext cx="825909" cy="78166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593459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2C53E-F5AB-08F3-1597-451CEBE42F62}"/>
              </a:ext>
            </a:extLst>
          </p:cNvPr>
          <p:cNvSpPr>
            <a:spLocks noGrp="1"/>
          </p:cNvSpPr>
          <p:nvPr>
            <p:ph type="title"/>
          </p:nvPr>
        </p:nvSpPr>
        <p:spPr>
          <a:xfrm>
            <a:off x="804673" y="1445494"/>
            <a:ext cx="3616856" cy="4376572"/>
          </a:xfrm>
        </p:spPr>
        <p:txBody>
          <a:bodyPr anchor="ctr">
            <a:normAutofit/>
          </a:bodyPr>
          <a:lstStyle/>
          <a:p>
            <a:r>
              <a:rPr lang="de-DE" sz="4800" dirty="0"/>
              <a:t>Code Segmente</a:t>
            </a:r>
          </a:p>
        </p:txBody>
      </p:sp>
      <p:sp>
        <p:nvSpPr>
          <p:cNvPr id="8"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8359C4CC-EC24-4D7A-C77F-913DA46E6D2B}"/>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518299101"/>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328</TotalTime>
  <Words>340</Words>
  <Application>Microsoft Macintosh PowerPoint</Application>
  <PresentationFormat>Widescreen</PresentationFormat>
  <Paragraphs>55</Paragraphs>
  <Slides>12</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Springerproblem</vt:lpstr>
      <vt:lpstr>Problemstellung</vt:lpstr>
      <vt:lpstr>Zielsetzung</vt:lpstr>
      <vt:lpstr>Heuristik von Warnsdorf</vt:lpstr>
      <vt:lpstr>PowerPoint Presentation</vt:lpstr>
      <vt:lpstr>PowerPoint Presentation</vt:lpstr>
      <vt:lpstr>PowerPoint Presentation</vt:lpstr>
      <vt:lpstr>PowerPoint Presentation</vt:lpstr>
      <vt:lpstr>Code Segmente</vt:lpstr>
      <vt:lpstr>PowerPoint Presentation</vt:lpstr>
      <vt:lpstr>PowerPoint Presentation</vt:lpstr>
      <vt:lpstr>Ergebnis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Springerproblem</dc:title>
  <dc:creator>Huber Gallus</dc:creator>
  <cp:lastModifiedBy>David Schmalzer</cp:lastModifiedBy>
  <cp:revision>7</cp:revision>
  <dcterms:created xsi:type="dcterms:W3CDTF">2022-12-10T13:03:03Z</dcterms:created>
  <dcterms:modified xsi:type="dcterms:W3CDTF">2023-01-08T09:28:35Z</dcterms:modified>
</cp:coreProperties>
</file>