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D845-9ED1-4C34-A61F-EF39BF72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5A188A-15D8-4DC1-B1C9-8EF9E2889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20B4B-6ED3-44D2-B2AB-EE05E703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BC56C-83D4-413D-B863-A2F3BC05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AD206-9155-42C6-A84F-7739F6A0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04859-D187-4117-98E6-63763034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4020AC-385E-4402-B906-2029FBC4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D8D73-AA2B-45E3-9ECA-081C1255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9DD04-F3E3-4C4E-929C-9C9D8D1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91AD4-F83C-456C-A10A-5FF5024A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DA68E1-609C-456A-8762-9BBEC6AB7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8B0177-5DA7-41CC-B767-9DDB9BE8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1AF7D-138A-4D64-B247-EE71636C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3B836-8377-4E20-A3DC-23DF6E8D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C52D4-2317-4CC5-B4C0-1F84CE5A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9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66279-A0A4-4454-8A34-B98E80B3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E91F0-2908-492B-96C1-200FCAA8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7447E-3F47-4807-B369-0E48F08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65823-3F44-4726-8789-1CFE15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F63FC-1197-464D-BBE7-A6FBFA5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9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943F5-7C56-4238-BF9C-F8014E75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218E7D-7FBA-4330-BF71-9D9B6E3C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C80B7-F863-4070-A744-BFB2B9F0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25B52-1C85-451F-BDC0-49DFE73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F30B6-EC67-4392-956D-D4270B8E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14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861C-9312-4E1C-BD36-E37334D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29018-B597-474C-9E6C-68CBFC33B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6BBC4F-1C25-4A7A-B175-6AFEA73E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16F931-459F-41A0-9861-886EC2FA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92F6F9-C4DD-4617-ADE5-C5D7760F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9C75C6-F8F8-4E4E-A6DC-4D74142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4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07EE4-D14B-4411-825B-7BF25BC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EECF5-7EB8-4B12-A062-66EE19C4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192C8-27CF-402F-B3A3-90A1A899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55397-676E-4E16-82E6-013737713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AEC35A-588D-4817-9E03-FD7400F90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4DCC4-DDA7-4469-9441-7542EB64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11BC6E-6D3A-4009-9E22-2F690B32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4DD00F-3F50-480D-9DCD-C3B9454E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063A4-1134-4E70-87B4-964A64E7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1A4849-DCDE-4616-B70D-29C7622A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531E9F-C904-4782-9D72-084E5F47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0281-5C5E-43AB-8D58-DE013B73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99851C-A80B-411F-8C66-BB5022BF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683F78-AAC1-406A-B0C0-FE6F188C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33DD71-4C97-4838-9B42-9750152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55622-ADA3-46E9-9BF9-EAD92FB3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19709-FD33-42D3-842E-6E85A9B5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0C968-30CC-4802-9239-1033795B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AC1F0-2A4F-4148-B995-D0C3F666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FF609C-47B6-4F80-B788-2E027AAD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5CF0CF-09E2-4A7F-93BC-67938D49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3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19070-504E-4679-9354-880CC862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AF09DE-FCB7-4280-AEC5-81AB2F567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114B3A-4453-4FB3-94E8-62121F1E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0A44-F47F-4045-B5A4-93034862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DCF462-C6F3-4EF3-901A-F0FC7C6E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71CE3-6C4E-47DB-971A-F195F786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1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1FB600-187F-4CA8-BC2D-F5A406A0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C4251-4F51-4A1E-ABDB-A41AF22A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9F10D-3393-4917-A5B8-C30B7ED34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BE96C-C1B2-4368-A043-9DE165261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FBE4B-A455-4A3D-AA91-8B501BA4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1F7A6840-6E5D-4205-8B1A-1C91907A161B}"/>
              </a:ext>
            </a:extLst>
          </p:cNvPr>
          <p:cNvSpPr/>
          <p:nvPr/>
        </p:nvSpPr>
        <p:spPr>
          <a:xfrm>
            <a:off x="2274617" y="5209605"/>
            <a:ext cx="5320257" cy="1274979"/>
          </a:xfrm>
          <a:prstGeom prst="roundRect">
            <a:avLst>
              <a:gd name="adj" fmla="val 5722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B1559020-D633-4F92-B6B4-1CC6FB6F0B00}"/>
              </a:ext>
            </a:extLst>
          </p:cNvPr>
          <p:cNvSpPr/>
          <p:nvPr/>
        </p:nvSpPr>
        <p:spPr>
          <a:xfrm>
            <a:off x="2283130" y="145279"/>
            <a:ext cx="5320257" cy="4760007"/>
          </a:xfrm>
          <a:prstGeom prst="roundRect">
            <a:avLst>
              <a:gd name="adj" fmla="val 1772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E8079E5-92C6-4125-9568-CF3478C2F4D7}"/>
              </a:ext>
            </a:extLst>
          </p:cNvPr>
          <p:cNvSpPr txBox="1"/>
          <p:nvPr/>
        </p:nvSpPr>
        <p:spPr>
          <a:xfrm>
            <a:off x="4366850" y="2637467"/>
            <a:ext cx="1361441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notification</a:t>
            </a:r>
            <a:endParaRPr lang="de-DE" sz="16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resend</a:t>
            </a:r>
            <a:r>
              <a:rPr lang="de-DE" sz="1200" dirty="0"/>
              <a:t> </a:t>
            </a:r>
            <a:r>
              <a:rPr lang="de-DE" sz="1200" dirty="0" err="1"/>
              <a:t>string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given</a:t>
            </a:r>
            <a:r>
              <a:rPr lang="de-DE" sz="1200" dirty="0"/>
              <a:t> time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alarm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C530D9D-F513-44DA-9CE4-2E8924D5FACF}"/>
              </a:ext>
            </a:extLst>
          </p:cNvPr>
          <p:cNvSpPr txBox="1"/>
          <p:nvPr/>
        </p:nvSpPr>
        <p:spPr>
          <a:xfrm>
            <a:off x="4231542" y="2502159"/>
            <a:ext cx="1361441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notification</a:t>
            </a:r>
            <a:endParaRPr lang="de-DE" sz="16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resend</a:t>
            </a:r>
            <a:r>
              <a:rPr lang="de-DE" sz="1200" dirty="0"/>
              <a:t> </a:t>
            </a:r>
            <a:r>
              <a:rPr lang="de-DE" sz="1200" dirty="0" err="1"/>
              <a:t>string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given</a:t>
            </a:r>
            <a:r>
              <a:rPr lang="de-DE" sz="1200" dirty="0"/>
              <a:t> time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alarm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E493A3-CC58-4F1F-8688-CAB204428B6A}"/>
              </a:ext>
            </a:extLst>
          </p:cNvPr>
          <p:cNvSpPr txBox="1"/>
          <p:nvPr/>
        </p:nvSpPr>
        <p:spPr>
          <a:xfrm>
            <a:off x="2468251" y="871368"/>
            <a:ext cx="1191142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AMI135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device</a:t>
            </a:r>
            <a:r>
              <a:rPr lang="de-DE" sz="1200" dirty="0"/>
              <a:t> </a:t>
            </a:r>
            <a:r>
              <a:rPr lang="de-DE" sz="1200" dirty="0" err="1"/>
              <a:t>driver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RS232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PyVISA</a:t>
            </a:r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EFBA8C-EBF0-48EA-8288-3EF8566FC4B5}"/>
              </a:ext>
            </a:extLst>
          </p:cNvPr>
          <p:cNvSpPr txBox="1"/>
          <p:nvPr/>
        </p:nvSpPr>
        <p:spPr>
          <a:xfrm>
            <a:off x="4139831" y="872006"/>
            <a:ext cx="1238193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Level Meter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holds</a:t>
            </a:r>
            <a:r>
              <a:rPr lang="de-DE" sz="1200" dirty="0"/>
              <a:t> AMI135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holds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976C10-FAC8-4BDB-9093-969CDF8FDAF8}"/>
              </a:ext>
            </a:extLst>
          </p:cNvPr>
          <p:cNvSpPr txBox="1"/>
          <p:nvPr/>
        </p:nvSpPr>
        <p:spPr>
          <a:xfrm>
            <a:off x="5863270" y="869849"/>
            <a:ext cx="1206500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Logger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writes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*.</a:t>
            </a:r>
            <a:r>
              <a:rPr lang="de-DE" sz="1200" dirty="0" err="1"/>
              <a:t>csv</a:t>
            </a:r>
            <a:r>
              <a:rPr lang="de-DE" sz="1200" dirty="0"/>
              <a:t> </a:t>
            </a:r>
            <a:r>
              <a:rPr lang="de-DE" sz="1200" dirty="0" err="1"/>
              <a:t>files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day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A81E85-004A-4846-9839-4671C889E29D}"/>
              </a:ext>
            </a:extLst>
          </p:cNvPr>
          <p:cNvSpPr txBox="1"/>
          <p:nvPr/>
        </p:nvSpPr>
        <p:spPr>
          <a:xfrm>
            <a:off x="2736961" y="2869821"/>
            <a:ext cx="10172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helium</a:t>
            </a:r>
            <a:endParaRPr lang="de-DE" sz="16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answers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string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898365-B97C-4F3C-8154-2443308F099A}"/>
              </a:ext>
            </a:extLst>
          </p:cNvPr>
          <p:cNvSpPr txBox="1"/>
          <p:nvPr/>
        </p:nvSpPr>
        <p:spPr>
          <a:xfrm>
            <a:off x="4096234" y="2366851"/>
            <a:ext cx="1361441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notification</a:t>
            </a:r>
            <a:endParaRPr lang="de-DE" sz="16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resends</a:t>
            </a:r>
            <a:r>
              <a:rPr lang="de-DE" sz="1200" dirty="0"/>
              <a:t> </a:t>
            </a:r>
            <a:r>
              <a:rPr lang="de-DE" sz="1200" dirty="0" err="1"/>
              <a:t>string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given</a:t>
            </a:r>
            <a:r>
              <a:rPr lang="de-DE" sz="1200" dirty="0"/>
              <a:t> time</a:t>
            </a:r>
          </a:p>
          <a:p>
            <a:pPr marL="171450" indent="-171450">
              <a:buFontTx/>
              <a:buChar char="-"/>
            </a:pP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alarm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668A4E-D0E5-414C-BE3A-391CB248DB78}"/>
              </a:ext>
            </a:extLst>
          </p:cNvPr>
          <p:cNvSpPr txBox="1"/>
          <p:nvPr/>
        </p:nvSpPr>
        <p:spPr>
          <a:xfrm>
            <a:off x="6199586" y="2715234"/>
            <a:ext cx="1206501" cy="89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plot</a:t>
            </a:r>
            <a:endParaRPr lang="de-DE" sz="16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generates</a:t>
            </a:r>
            <a:r>
              <a:rPr lang="de-DE" sz="1200" dirty="0"/>
              <a:t> and send </a:t>
            </a:r>
            <a:r>
              <a:rPr lang="de-DE" sz="1200" dirty="0" err="1"/>
              <a:t>plot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telegram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CA339D-CB16-4933-8136-2CFF21AF6CC6}"/>
              </a:ext>
            </a:extLst>
          </p:cNvPr>
          <p:cNvSpPr txBox="1"/>
          <p:nvPr/>
        </p:nvSpPr>
        <p:spPr>
          <a:xfrm>
            <a:off x="4954848" y="4168840"/>
            <a:ext cx="1702279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argument</a:t>
            </a:r>
            <a:r>
              <a:rPr lang="de-DE" sz="1600" dirty="0"/>
              <a:t> </a:t>
            </a:r>
            <a:r>
              <a:rPr lang="de-DE" sz="1600" dirty="0" err="1"/>
              <a:t>handler</a:t>
            </a:r>
            <a:endParaRPr lang="de-DE" sz="1600" dirty="0"/>
          </a:p>
          <a:p>
            <a:pPr marL="171450" indent="-171450">
              <a:buFontTx/>
              <a:buChar char="-"/>
            </a:pPr>
            <a:r>
              <a:rPr lang="de-DE" sz="1200" dirty="0" err="1"/>
              <a:t>parses</a:t>
            </a:r>
            <a:r>
              <a:rPr lang="de-DE" sz="1200" dirty="0"/>
              <a:t> </a:t>
            </a:r>
            <a:r>
              <a:rPr lang="de-DE" sz="1200" dirty="0" err="1"/>
              <a:t>arguments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9EB2F7-5FC2-420D-928C-D35FB8356C68}"/>
              </a:ext>
            </a:extLst>
          </p:cNvPr>
          <p:cNvSpPr txBox="1"/>
          <p:nvPr/>
        </p:nvSpPr>
        <p:spPr>
          <a:xfrm>
            <a:off x="3703320" y="5647015"/>
            <a:ext cx="2953807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@scheer2_dewar_bot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96998A1-F531-4679-8966-FDB923DAD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971" y="2815559"/>
            <a:ext cx="2686050" cy="3429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88BB7B7-C611-49C7-BA4E-E8D417B0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0912" y="5511134"/>
            <a:ext cx="733425" cy="73342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2071839-F812-4E48-A7C6-C3D7BEA87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500" y="1377284"/>
            <a:ext cx="1800225" cy="4867275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F06A2D6-55EF-4748-A620-9758D70B3C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2830" y="611017"/>
            <a:ext cx="1800225" cy="2009775"/>
          </a:xfrm>
          <a:prstGeom prst="rect">
            <a:avLst/>
          </a:prstGeom>
        </p:spPr>
      </p:pic>
      <p:sp>
        <p:nvSpPr>
          <p:cNvPr id="46" name="Pfeil: gebogen 45">
            <a:extLst>
              <a:ext uri="{FF2B5EF4-FFF2-40B4-BE49-F238E27FC236}">
                <a16:creationId xmlns:a16="http://schemas.microsoft.com/office/drawing/2014/main" id="{ACE139D6-5BED-45BF-AEA6-B45B7CBEC4AF}"/>
              </a:ext>
            </a:extLst>
          </p:cNvPr>
          <p:cNvSpPr/>
          <p:nvPr/>
        </p:nvSpPr>
        <p:spPr>
          <a:xfrm>
            <a:off x="1059679" y="927250"/>
            <a:ext cx="1361521" cy="405783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BEC17A39-3669-4D7D-9A66-A738FAD501D9}"/>
              </a:ext>
            </a:extLst>
          </p:cNvPr>
          <p:cNvSpPr/>
          <p:nvPr/>
        </p:nvSpPr>
        <p:spPr>
          <a:xfrm>
            <a:off x="3703320" y="936394"/>
            <a:ext cx="385584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ADF750D0-47F5-49A3-BDDD-917D40E53A52}"/>
              </a:ext>
            </a:extLst>
          </p:cNvPr>
          <p:cNvSpPr/>
          <p:nvPr/>
        </p:nvSpPr>
        <p:spPr>
          <a:xfrm>
            <a:off x="5420887" y="927250"/>
            <a:ext cx="385584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1F143525-59C9-4DD6-A029-27EECBC4595E}"/>
              </a:ext>
            </a:extLst>
          </p:cNvPr>
          <p:cNvSpPr/>
          <p:nvPr/>
        </p:nvSpPr>
        <p:spPr>
          <a:xfrm>
            <a:off x="7126569" y="927250"/>
            <a:ext cx="936610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gebogen 51">
            <a:extLst>
              <a:ext uri="{FF2B5EF4-FFF2-40B4-BE49-F238E27FC236}">
                <a16:creationId xmlns:a16="http://schemas.microsoft.com/office/drawing/2014/main" id="{8C8771C9-63EB-496E-8E13-3420B1C27342}"/>
              </a:ext>
            </a:extLst>
          </p:cNvPr>
          <p:cNvSpPr/>
          <p:nvPr/>
        </p:nvSpPr>
        <p:spPr>
          <a:xfrm rot="16200000" flipH="1">
            <a:off x="7148309" y="1705921"/>
            <a:ext cx="423692" cy="1406049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4B65569D-E615-4754-9AE7-BBBC30D61E25}"/>
              </a:ext>
            </a:extLst>
          </p:cNvPr>
          <p:cNvSpPr/>
          <p:nvPr/>
        </p:nvSpPr>
        <p:spPr>
          <a:xfrm rot="5400000">
            <a:off x="4400948" y="1878453"/>
            <a:ext cx="663007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4F78031E-478D-45D3-A9CC-BBCC18FCBE23}"/>
              </a:ext>
            </a:extLst>
          </p:cNvPr>
          <p:cNvSpPr/>
          <p:nvPr/>
        </p:nvSpPr>
        <p:spPr>
          <a:xfrm rot="6722091">
            <a:off x="3313028" y="2107005"/>
            <a:ext cx="1130558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oben und unten 57">
            <a:extLst>
              <a:ext uri="{FF2B5EF4-FFF2-40B4-BE49-F238E27FC236}">
                <a16:creationId xmlns:a16="http://schemas.microsoft.com/office/drawing/2014/main" id="{9C34F9E9-6A5A-421E-94D4-C6DEF4C0705C}"/>
              </a:ext>
            </a:extLst>
          </p:cNvPr>
          <p:cNvSpPr/>
          <p:nvPr/>
        </p:nvSpPr>
        <p:spPr>
          <a:xfrm>
            <a:off x="3199096" y="3943020"/>
            <a:ext cx="206616" cy="119042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: nach oben und unten 58">
            <a:extLst>
              <a:ext uri="{FF2B5EF4-FFF2-40B4-BE49-F238E27FC236}">
                <a16:creationId xmlns:a16="http://schemas.microsoft.com/office/drawing/2014/main" id="{8279B870-B898-4A3D-8F08-1A510A9F007F}"/>
              </a:ext>
            </a:extLst>
          </p:cNvPr>
          <p:cNvSpPr/>
          <p:nvPr/>
        </p:nvSpPr>
        <p:spPr>
          <a:xfrm>
            <a:off x="4673646" y="3948997"/>
            <a:ext cx="206616" cy="119042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oben und unten 59">
            <a:extLst>
              <a:ext uri="{FF2B5EF4-FFF2-40B4-BE49-F238E27FC236}">
                <a16:creationId xmlns:a16="http://schemas.microsoft.com/office/drawing/2014/main" id="{BA1B64B3-6C30-403A-9AF9-34A517BD1ECA}"/>
              </a:ext>
            </a:extLst>
          </p:cNvPr>
          <p:cNvSpPr/>
          <p:nvPr/>
        </p:nvSpPr>
        <p:spPr>
          <a:xfrm>
            <a:off x="6720232" y="3915834"/>
            <a:ext cx="206616" cy="119042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213D63-8D22-485E-BDAF-F27523E95889}"/>
              </a:ext>
            </a:extLst>
          </p:cNvPr>
          <p:cNvSpPr txBox="1"/>
          <p:nvPr/>
        </p:nvSpPr>
        <p:spPr>
          <a:xfrm>
            <a:off x="3905428" y="249809"/>
            <a:ext cx="2190572" cy="37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HeliumBot</a:t>
            </a:r>
            <a:endParaRPr lang="de-DE" dirty="0"/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FEAAF8FD-FF21-4110-AF89-E115EA06831F}"/>
              </a:ext>
            </a:extLst>
          </p:cNvPr>
          <p:cNvSpPr/>
          <p:nvPr/>
        </p:nvSpPr>
        <p:spPr>
          <a:xfrm>
            <a:off x="8119978" y="504202"/>
            <a:ext cx="1895694" cy="2116590"/>
          </a:xfrm>
          <a:prstGeom prst="roundRect">
            <a:avLst>
              <a:gd name="adj" fmla="val 5722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A8B2CE8-6DC9-46E3-A302-76BC6279C82A}"/>
              </a:ext>
            </a:extLst>
          </p:cNvPr>
          <p:cNvSpPr txBox="1"/>
          <p:nvPr/>
        </p:nvSpPr>
        <p:spPr>
          <a:xfrm rot="16200000">
            <a:off x="8708" y="3630442"/>
            <a:ext cx="2181551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Scheer II Dewar</a:t>
            </a:r>
          </a:p>
        </p:txBody>
      </p:sp>
    </p:spTree>
    <p:extLst>
      <p:ext uri="{BB962C8B-B14F-4D97-AF65-F5344CB8AC3E}">
        <p14:creationId xmlns:p14="http://schemas.microsoft.com/office/powerpoint/2010/main" val="40029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Irtenkauf</dc:creator>
  <cp:lastModifiedBy>Oliver Irtenkauf</cp:lastModifiedBy>
  <cp:revision>2</cp:revision>
  <dcterms:created xsi:type="dcterms:W3CDTF">2022-05-01T15:00:12Z</dcterms:created>
  <dcterms:modified xsi:type="dcterms:W3CDTF">2022-05-01T15:56:33Z</dcterms:modified>
</cp:coreProperties>
</file>