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69181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477" y="1119505"/>
            <a:ext cx="8018860" cy="2381521"/>
          </a:xfrm>
        </p:spPr>
        <p:txBody>
          <a:bodyPr anchor="b"/>
          <a:lstStyle>
            <a:lvl1pPr algn="ctr">
              <a:defRPr sz="526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592866"/>
            <a:ext cx="8018860" cy="1651546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964" indent="0" algn="ctr">
              <a:buNone/>
              <a:defRPr sz="1754"/>
            </a:lvl2pPr>
            <a:lvl3pPr marL="801929" indent="0" algn="ctr">
              <a:buNone/>
              <a:defRPr sz="1579"/>
            </a:lvl3pPr>
            <a:lvl4pPr marL="1202893" indent="0" algn="ctr">
              <a:buNone/>
              <a:defRPr sz="1403"/>
            </a:lvl4pPr>
            <a:lvl5pPr marL="1603858" indent="0" algn="ctr">
              <a:buNone/>
              <a:defRPr sz="1403"/>
            </a:lvl5pPr>
            <a:lvl6pPr marL="2004822" indent="0" algn="ctr">
              <a:buNone/>
              <a:defRPr sz="1403"/>
            </a:lvl6pPr>
            <a:lvl7pPr marL="2405786" indent="0" algn="ctr">
              <a:buNone/>
              <a:defRPr sz="1403"/>
            </a:lvl7pPr>
            <a:lvl8pPr marL="2806751" indent="0" algn="ctr">
              <a:buNone/>
              <a:defRPr sz="1403"/>
            </a:lvl8pPr>
            <a:lvl9pPr marL="3207715" indent="0" algn="ctr">
              <a:buNone/>
              <a:defRPr sz="140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93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14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364195"/>
            <a:ext cx="2305422" cy="579704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2" y="364195"/>
            <a:ext cx="6782619" cy="579704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02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61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3" y="1705385"/>
            <a:ext cx="9221689" cy="2845473"/>
          </a:xfrm>
        </p:spPr>
        <p:txBody>
          <a:bodyPr anchor="b"/>
          <a:lstStyle>
            <a:lvl1pPr>
              <a:defRPr sz="526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3" y="4577778"/>
            <a:ext cx="9221689" cy="1496367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964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1929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289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385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4822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578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67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7715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52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1820976"/>
            <a:ext cx="4544021" cy="43402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1820976"/>
            <a:ext cx="4544021" cy="43402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364196"/>
            <a:ext cx="9221689" cy="1322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5" y="1676882"/>
            <a:ext cx="4523138" cy="821814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5" y="2498697"/>
            <a:ext cx="4523138" cy="36752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0" y="1676882"/>
            <a:ext cx="4545413" cy="821814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0" y="2498697"/>
            <a:ext cx="4545413" cy="36752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40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9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9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56036"/>
            <a:ext cx="3448388" cy="1596126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984911"/>
            <a:ext cx="5412730" cy="4861216"/>
          </a:xfrm>
        </p:spPr>
        <p:txBody>
          <a:bodyPr/>
          <a:lstStyle>
            <a:lvl1pPr>
              <a:defRPr sz="2806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052161"/>
            <a:ext cx="3448388" cy="3801883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90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56036"/>
            <a:ext cx="3448388" cy="1596126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984911"/>
            <a:ext cx="5412730" cy="4861216"/>
          </a:xfrm>
        </p:spPr>
        <p:txBody>
          <a:bodyPr anchor="t"/>
          <a:lstStyle>
            <a:lvl1pPr marL="0" indent="0">
              <a:buNone/>
              <a:defRPr sz="2806"/>
            </a:lvl1pPr>
            <a:lvl2pPr marL="400964" indent="0">
              <a:buNone/>
              <a:defRPr sz="2456"/>
            </a:lvl2pPr>
            <a:lvl3pPr marL="801929" indent="0">
              <a:buNone/>
              <a:defRPr sz="2105"/>
            </a:lvl3pPr>
            <a:lvl4pPr marL="1202893" indent="0">
              <a:buNone/>
              <a:defRPr sz="1754"/>
            </a:lvl4pPr>
            <a:lvl5pPr marL="1603858" indent="0">
              <a:buNone/>
              <a:defRPr sz="1754"/>
            </a:lvl5pPr>
            <a:lvl6pPr marL="2004822" indent="0">
              <a:buNone/>
              <a:defRPr sz="1754"/>
            </a:lvl6pPr>
            <a:lvl7pPr marL="2405786" indent="0">
              <a:buNone/>
              <a:defRPr sz="1754"/>
            </a:lvl7pPr>
            <a:lvl8pPr marL="2806751" indent="0">
              <a:buNone/>
              <a:defRPr sz="1754"/>
            </a:lvl8pPr>
            <a:lvl9pPr marL="3207715" indent="0">
              <a:buNone/>
              <a:defRPr sz="175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052161"/>
            <a:ext cx="3448388" cy="3801883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92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364196"/>
            <a:ext cx="9221689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1820976"/>
            <a:ext cx="9221689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6340166"/>
            <a:ext cx="240565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B6A2D-2274-4846-B6EA-DB7DA327A01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6340166"/>
            <a:ext cx="360848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6340166"/>
            <a:ext cx="240565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D0349-B60E-4242-90FB-53955FBE4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50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01929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482" indent="-200482" algn="l" defTabSz="801929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44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411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375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340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304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269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233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197" indent="-200482" algn="l" defTabSz="801929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64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29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893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858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822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786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751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715" algn="l" defTabSz="80192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7985CA8C-B3A9-423B-9099-2A8CDB435F88}"/>
              </a:ext>
            </a:extLst>
          </p:cNvPr>
          <p:cNvSpPr/>
          <p:nvPr/>
        </p:nvSpPr>
        <p:spPr>
          <a:xfrm>
            <a:off x="2226996" y="5290439"/>
            <a:ext cx="5320256" cy="1274979"/>
          </a:xfrm>
          <a:prstGeom prst="roundRect">
            <a:avLst>
              <a:gd name="adj" fmla="val 5722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53"/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50ED362A-EA8C-49AF-A040-98814C57AD24}"/>
              </a:ext>
            </a:extLst>
          </p:cNvPr>
          <p:cNvSpPr/>
          <p:nvPr/>
        </p:nvSpPr>
        <p:spPr>
          <a:xfrm>
            <a:off x="2235510" y="226113"/>
            <a:ext cx="5320256" cy="4760007"/>
          </a:xfrm>
          <a:prstGeom prst="roundRect">
            <a:avLst>
              <a:gd name="adj" fmla="val 1772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53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7F38EA4A-31BA-4504-B99B-ABEC2AD5FE1F}"/>
              </a:ext>
            </a:extLst>
          </p:cNvPr>
          <p:cNvSpPr txBox="1"/>
          <p:nvPr/>
        </p:nvSpPr>
        <p:spPr>
          <a:xfrm>
            <a:off x="4319229" y="2718297"/>
            <a:ext cx="1361441" cy="10777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/</a:t>
            </a:r>
            <a:r>
              <a:rPr lang="de-DE" sz="1600" dirty="0" err="1"/>
              <a:t>notification</a:t>
            </a:r>
            <a:endParaRPr lang="de-DE" sz="1600" dirty="0"/>
          </a:p>
          <a:p>
            <a:pPr marL="171465" indent="-171465">
              <a:buFontTx/>
              <a:buChar char="-"/>
            </a:pPr>
            <a:r>
              <a:rPr lang="de-DE" sz="1201" dirty="0" err="1"/>
              <a:t>resend</a:t>
            </a:r>
            <a:r>
              <a:rPr lang="de-DE" sz="1201" dirty="0"/>
              <a:t> </a:t>
            </a:r>
            <a:r>
              <a:rPr lang="de-DE" sz="1201" dirty="0" err="1"/>
              <a:t>string</a:t>
            </a:r>
            <a:r>
              <a:rPr lang="de-DE" sz="1201" dirty="0"/>
              <a:t> </a:t>
            </a:r>
            <a:r>
              <a:rPr lang="de-DE" sz="1201" dirty="0" err="1"/>
              <a:t>each</a:t>
            </a:r>
            <a:r>
              <a:rPr lang="de-DE" sz="1201" dirty="0"/>
              <a:t> </a:t>
            </a:r>
            <a:r>
              <a:rPr lang="de-DE" sz="1201" dirty="0" err="1"/>
              <a:t>given</a:t>
            </a:r>
            <a:r>
              <a:rPr lang="de-DE" sz="1201" dirty="0"/>
              <a:t> time</a:t>
            </a:r>
          </a:p>
          <a:p>
            <a:pPr marL="171465" indent="-171465">
              <a:buFontTx/>
              <a:buChar char="-"/>
            </a:pPr>
            <a:r>
              <a:rPr lang="de-DE" sz="1201" dirty="0" err="1"/>
              <a:t>with</a:t>
            </a:r>
            <a:r>
              <a:rPr lang="de-DE" sz="1201" dirty="0"/>
              <a:t> </a:t>
            </a:r>
            <a:r>
              <a:rPr lang="de-DE" sz="1201" dirty="0" err="1"/>
              <a:t>alarm</a:t>
            </a:r>
            <a:endParaRPr lang="de-DE" sz="1201" dirty="0"/>
          </a:p>
          <a:p>
            <a:endParaRPr lang="de-DE" sz="1201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000FCA07-EC80-41D0-9470-BFEAB3AF6585}"/>
              </a:ext>
            </a:extLst>
          </p:cNvPr>
          <p:cNvSpPr txBox="1"/>
          <p:nvPr/>
        </p:nvSpPr>
        <p:spPr>
          <a:xfrm>
            <a:off x="4183922" y="2582990"/>
            <a:ext cx="1361441" cy="10777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/</a:t>
            </a:r>
            <a:r>
              <a:rPr lang="de-DE" sz="1600" dirty="0" err="1"/>
              <a:t>notification</a:t>
            </a:r>
            <a:endParaRPr lang="de-DE" sz="1600" dirty="0"/>
          </a:p>
          <a:p>
            <a:pPr marL="171465" indent="-171465">
              <a:buFontTx/>
              <a:buChar char="-"/>
            </a:pPr>
            <a:r>
              <a:rPr lang="de-DE" sz="1201" dirty="0" err="1"/>
              <a:t>resend</a:t>
            </a:r>
            <a:r>
              <a:rPr lang="de-DE" sz="1201" dirty="0"/>
              <a:t> </a:t>
            </a:r>
            <a:r>
              <a:rPr lang="de-DE" sz="1201" dirty="0" err="1"/>
              <a:t>string</a:t>
            </a:r>
            <a:r>
              <a:rPr lang="de-DE" sz="1201" dirty="0"/>
              <a:t> </a:t>
            </a:r>
            <a:r>
              <a:rPr lang="de-DE" sz="1201" dirty="0" err="1"/>
              <a:t>each</a:t>
            </a:r>
            <a:r>
              <a:rPr lang="de-DE" sz="1201" dirty="0"/>
              <a:t> </a:t>
            </a:r>
            <a:r>
              <a:rPr lang="de-DE" sz="1201" dirty="0" err="1"/>
              <a:t>given</a:t>
            </a:r>
            <a:r>
              <a:rPr lang="de-DE" sz="1201" dirty="0"/>
              <a:t> time</a:t>
            </a:r>
          </a:p>
          <a:p>
            <a:pPr marL="171465" indent="-171465">
              <a:buFontTx/>
              <a:buChar char="-"/>
            </a:pPr>
            <a:r>
              <a:rPr lang="de-DE" sz="1201" dirty="0" err="1"/>
              <a:t>with</a:t>
            </a:r>
            <a:r>
              <a:rPr lang="de-DE" sz="1201" dirty="0"/>
              <a:t> </a:t>
            </a:r>
            <a:r>
              <a:rPr lang="de-DE" sz="1201" dirty="0" err="1"/>
              <a:t>alarm</a:t>
            </a:r>
            <a:endParaRPr lang="de-DE" sz="1201" dirty="0"/>
          </a:p>
          <a:p>
            <a:endParaRPr lang="de-DE" sz="1201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6EDB206B-FD20-4A75-86C1-ABD96138EB26}"/>
              </a:ext>
            </a:extLst>
          </p:cNvPr>
          <p:cNvSpPr txBox="1"/>
          <p:nvPr/>
        </p:nvSpPr>
        <p:spPr>
          <a:xfrm>
            <a:off x="2420629" y="952200"/>
            <a:ext cx="1191142" cy="8929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AMI135</a:t>
            </a:r>
          </a:p>
          <a:p>
            <a:pPr marL="171465" indent="-171465">
              <a:buFontTx/>
              <a:buChar char="-"/>
            </a:pPr>
            <a:r>
              <a:rPr lang="de-DE" sz="1201" dirty="0" err="1"/>
              <a:t>device</a:t>
            </a:r>
            <a:r>
              <a:rPr lang="de-DE" sz="1201" dirty="0"/>
              <a:t> </a:t>
            </a:r>
            <a:r>
              <a:rPr lang="de-DE" sz="1201" dirty="0" err="1"/>
              <a:t>driver</a:t>
            </a:r>
            <a:endParaRPr lang="de-DE" sz="1201" dirty="0"/>
          </a:p>
          <a:p>
            <a:pPr marL="171465" indent="-171465">
              <a:buFontTx/>
              <a:buChar char="-"/>
            </a:pPr>
            <a:r>
              <a:rPr lang="de-DE" sz="1201" dirty="0"/>
              <a:t>RS232</a:t>
            </a:r>
          </a:p>
          <a:p>
            <a:pPr marL="171465" indent="-171465">
              <a:buFontTx/>
              <a:buChar char="-"/>
            </a:pPr>
            <a:r>
              <a:rPr lang="de-DE" sz="1201" dirty="0" err="1"/>
              <a:t>PyVISA</a:t>
            </a:r>
            <a:endParaRPr lang="de-DE" sz="1201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1924657A-16F6-4A2A-B976-1D1C5A1AA6C0}"/>
              </a:ext>
            </a:extLst>
          </p:cNvPr>
          <p:cNvSpPr txBox="1"/>
          <p:nvPr/>
        </p:nvSpPr>
        <p:spPr>
          <a:xfrm>
            <a:off x="4092211" y="952839"/>
            <a:ext cx="1238193" cy="7081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Level Meter</a:t>
            </a:r>
          </a:p>
          <a:p>
            <a:pPr marL="171465" indent="-171465">
              <a:buFontTx/>
              <a:buChar char="-"/>
            </a:pPr>
            <a:r>
              <a:rPr lang="de-DE" sz="1201" dirty="0" err="1"/>
              <a:t>holds</a:t>
            </a:r>
            <a:r>
              <a:rPr lang="de-DE" sz="1201" dirty="0"/>
              <a:t> AMI135</a:t>
            </a:r>
          </a:p>
          <a:p>
            <a:pPr marL="171465" indent="-171465">
              <a:buFontTx/>
              <a:buChar char="-"/>
            </a:pPr>
            <a:r>
              <a:rPr lang="de-DE" sz="1201" dirty="0" err="1"/>
              <a:t>holds</a:t>
            </a:r>
            <a:r>
              <a:rPr lang="de-DE" sz="1201" dirty="0"/>
              <a:t> </a:t>
            </a:r>
            <a:r>
              <a:rPr lang="de-DE" sz="1201" dirty="0" err="1"/>
              <a:t>values</a:t>
            </a:r>
            <a:endParaRPr lang="de-DE" sz="1201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C6BD10B-E3B8-4F7A-B19F-F41CC67B69B3}"/>
              </a:ext>
            </a:extLst>
          </p:cNvPr>
          <p:cNvSpPr txBox="1"/>
          <p:nvPr/>
        </p:nvSpPr>
        <p:spPr>
          <a:xfrm>
            <a:off x="5815646" y="950681"/>
            <a:ext cx="1206499" cy="10777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Logger</a:t>
            </a:r>
          </a:p>
          <a:p>
            <a:pPr marL="171465" indent="-171465">
              <a:buFontTx/>
              <a:buChar char="-"/>
            </a:pPr>
            <a:r>
              <a:rPr lang="de-DE" sz="1201" dirty="0" err="1"/>
              <a:t>writes</a:t>
            </a:r>
            <a:r>
              <a:rPr lang="de-DE" sz="1201" dirty="0"/>
              <a:t> </a:t>
            </a:r>
            <a:r>
              <a:rPr lang="de-DE" sz="1201" dirty="0" err="1"/>
              <a:t>values</a:t>
            </a:r>
            <a:r>
              <a:rPr lang="de-DE" sz="1201" dirty="0"/>
              <a:t> </a:t>
            </a:r>
            <a:r>
              <a:rPr lang="de-DE" sz="1201" dirty="0" err="1"/>
              <a:t>to</a:t>
            </a:r>
            <a:r>
              <a:rPr lang="de-DE" sz="1201" dirty="0"/>
              <a:t> *.</a:t>
            </a:r>
            <a:r>
              <a:rPr lang="de-DE" sz="1201" dirty="0" err="1"/>
              <a:t>csv</a:t>
            </a:r>
            <a:r>
              <a:rPr lang="de-DE" sz="1201" dirty="0"/>
              <a:t> </a:t>
            </a:r>
            <a:r>
              <a:rPr lang="de-DE" sz="1201" dirty="0" err="1"/>
              <a:t>files</a:t>
            </a:r>
            <a:endParaRPr lang="de-DE" sz="1201" dirty="0"/>
          </a:p>
          <a:p>
            <a:pPr marL="171465" indent="-171465">
              <a:buFontTx/>
              <a:buChar char="-"/>
            </a:pPr>
            <a:r>
              <a:rPr lang="de-DE" sz="1201" dirty="0" err="1"/>
              <a:t>new</a:t>
            </a:r>
            <a:r>
              <a:rPr lang="de-DE" sz="1201" dirty="0"/>
              <a:t> </a:t>
            </a:r>
            <a:r>
              <a:rPr lang="de-DE" sz="1201" dirty="0" err="1"/>
              <a:t>file</a:t>
            </a:r>
            <a:r>
              <a:rPr lang="de-DE" sz="1201" dirty="0"/>
              <a:t> </a:t>
            </a:r>
            <a:r>
              <a:rPr lang="de-DE" sz="1201" dirty="0" err="1"/>
              <a:t>each</a:t>
            </a:r>
            <a:r>
              <a:rPr lang="de-DE" sz="1201" dirty="0"/>
              <a:t> </a:t>
            </a:r>
            <a:r>
              <a:rPr lang="de-DE" sz="1201" dirty="0" err="1"/>
              <a:t>day</a:t>
            </a:r>
            <a:endParaRPr lang="de-DE" sz="1201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BBB7798-BF9E-4ACE-87BD-EEA53D2F5833}"/>
              </a:ext>
            </a:extLst>
          </p:cNvPr>
          <p:cNvSpPr txBox="1"/>
          <p:nvPr/>
        </p:nvSpPr>
        <p:spPr>
          <a:xfrm>
            <a:off x="2689339" y="2950652"/>
            <a:ext cx="1017286" cy="7081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/</a:t>
            </a:r>
            <a:r>
              <a:rPr lang="de-DE" sz="1600" dirty="0" err="1"/>
              <a:t>helium</a:t>
            </a:r>
            <a:endParaRPr lang="de-DE" sz="1600" dirty="0"/>
          </a:p>
          <a:p>
            <a:pPr marL="171465" indent="-171465">
              <a:buFontTx/>
              <a:buChar char="-"/>
            </a:pPr>
            <a:r>
              <a:rPr lang="de-DE" sz="1201" dirty="0" err="1"/>
              <a:t>answers</a:t>
            </a:r>
            <a:r>
              <a:rPr lang="de-DE" sz="1201" dirty="0"/>
              <a:t> </a:t>
            </a:r>
            <a:r>
              <a:rPr lang="de-DE" sz="1201" dirty="0" err="1"/>
              <a:t>with</a:t>
            </a:r>
            <a:r>
              <a:rPr lang="de-DE" sz="1201" dirty="0"/>
              <a:t> </a:t>
            </a:r>
            <a:r>
              <a:rPr lang="de-DE" sz="1201" dirty="0" err="1"/>
              <a:t>string</a:t>
            </a:r>
            <a:endParaRPr lang="de-DE" sz="1201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D568638-1F74-4BB6-AB4D-29A18971EED1}"/>
              </a:ext>
            </a:extLst>
          </p:cNvPr>
          <p:cNvSpPr txBox="1"/>
          <p:nvPr/>
        </p:nvSpPr>
        <p:spPr>
          <a:xfrm>
            <a:off x="4048613" y="2447681"/>
            <a:ext cx="1361441" cy="10777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/</a:t>
            </a:r>
            <a:r>
              <a:rPr lang="de-DE" sz="1600" dirty="0" err="1"/>
              <a:t>notification</a:t>
            </a:r>
            <a:endParaRPr lang="de-DE" sz="1600" dirty="0"/>
          </a:p>
          <a:p>
            <a:pPr marL="171465" indent="-171465">
              <a:buFontTx/>
              <a:buChar char="-"/>
            </a:pPr>
            <a:r>
              <a:rPr lang="de-DE" sz="1201" dirty="0" err="1"/>
              <a:t>resends</a:t>
            </a:r>
            <a:r>
              <a:rPr lang="de-DE" sz="1201" dirty="0"/>
              <a:t> </a:t>
            </a:r>
            <a:r>
              <a:rPr lang="de-DE" sz="1201" dirty="0" err="1"/>
              <a:t>string</a:t>
            </a:r>
            <a:r>
              <a:rPr lang="de-DE" sz="1201" dirty="0"/>
              <a:t> </a:t>
            </a:r>
            <a:r>
              <a:rPr lang="de-DE" sz="1201" dirty="0" err="1"/>
              <a:t>each</a:t>
            </a:r>
            <a:r>
              <a:rPr lang="de-DE" sz="1201" dirty="0"/>
              <a:t> </a:t>
            </a:r>
            <a:r>
              <a:rPr lang="de-DE" sz="1201" dirty="0" err="1"/>
              <a:t>given</a:t>
            </a:r>
            <a:r>
              <a:rPr lang="de-DE" sz="1201" dirty="0"/>
              <a:t> time</a:t>
            </a:r>
          </a:p>
          <a:p>
            <a:pPr marL="171465" indent="-171465">
              <a:buFontTx/>
              <a:buChar char="-"/>
            </a:pPr>
            <a:r>
              <a:rPr lang="de-DE" sz="1201" dirty="0" err="1"/>
              <a:t>with</a:t>
            </a:r>
            <a:r>
              <a:rPr lang="de-DE" sz="1201" dirty="0"/>
              <a:t> </a:t>
            </a:r>
            <a:r>
              <a:rPr lang="de-DE" sz="1201" dirty="0" err="1"/>
              <a:t>alarm</a:t>
            </a:r>
            <a:endParaRPr lang="de-DE" sz="1201" dirty="0"/>
          </a:p>
          <a:p>
            <a:endParaRPr lang="de-DE" sz="1201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3EA5C812-0F4B-45DE-8212-2E98555F147B}"/>
              </a:ext>
            </a:extLst>
          </p:cNvPr>
          <p:cNvSpPr txBox="1"/>
          <p:nvPr/>
        </p:nvSpPr>
        <p:spPr>
          <a:xfrm>
            <a:off x="6151966" y="2796066"/>
            <a:ext cx="1206500" cy="8929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/</a:t>
            </a:r>
            <a:r>
              <a:rPr lang="de-DE" sz="1600" dirty="0" err="1"/>
              <a:t>plot</a:t>
            </a:r>
            <a:endParaRPr lang="de-DE" sz="1600" dirty="0"/>
          </a:p>
          <a:p>
            <a:pPr marL="171465" indent="-171465">
              <a:buFontTx/>
              <a:buChar char="-"/>
            </a:pPr>
            <a:r>
              <a:rPr lang="de-DE" sz="1201" dirty="0" err="1"/>
              <a:t>generates</a:t>
            </a:r>
            <a:r>
              <a:rPr lang="de-DE" sz="1201" dirty="0"/>
              <a:t> and send </a:t>
            </a:r>
            <a:r>
              <a:rPr lang="de-DE" sz="1201" dirty="0" err="1"/>
              <a:t>plot</a:t>
            </a:r>
            <a:r>
              <a:rPr lang="de-DE" sz="1201" dirty="0"/>
              <a:t> </a:t>
            </a:r>
            <a:r>
              <a:rPr lang="de-DE" sz="1201" dirty="0" err="1"/>
              <a:t>to</a:t>
            </a:r>
            <a:r>
              <a:rPr lang="de-DE" sz="1201" dirty="0"/>
              <a:t> </a:t>
            </a:r>
            <a:r>
              <a:rPr lang="de-DE" sz="1201" dirty="0" err="1"/>
              <a:t>telegram</a:t>
            </a:r>
            <a:endParaRPr lang="de-DE" sz="1201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70E18251-F80A-42F8-A902-905F2429B0DF}"/>
              </a:ext>
            </a:extLst>
          </p:cNvPr>
          <p:cNvSpPr txBox="1"/>
          <p:nvPr/>
        </p:nvSpPr>
        <p:spPr>
          <a:xfrm>
            <a:off x="4907228" y="4249672"/>
            <a:ext cx="1702279" cy="5233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err="1"/>
              <a:t>argument</a:t>
            </a:r>
            <a:r>
              <a:rPr lang="de-DE" sz="1600" dirty="0"/>
              <a:t> </a:t>
            </a:r>
            <a:r>
              <a:rPr lang="de-DE" sz="1600" dirty="0" err="1"/>
              <a:t>handler</a:t>
            </a:r>
            <a:endParaRPr lang="de-DE" sz="1600" dirty="0"/>
          </a:p>
          <a:p>
            <a:pPr marL="171465" indent="-171465">
              <a:buFontTx/>
              <a:buChar char="-"/>
            </a:pPr>
            <a:r>
              <a:rPr lang="de-DE" sz="1201" dirty="0" err="1"/>
              <a:t>parses</a:t>
            </a:r>
            <a:r>
              <a:rPr lang="de-DE" sz="1201" dirty="0"/>
              <a:t> </a:t>
            </a:r>
            <a:r>
              <a:rPr lang="de-DE" sz="1201" dirty="0" err="1"/>
              <a:t>arguments</a:t>
            </a:r>
            <a:endParaRPr lang="de-DE" sz="1201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9B758AA6-1DCE-46E8-B7B8-0231C0ECA15C}"/>
              </a:ext>
            </a:extLst>
          </p:cNvPr>
          <p:cNvSpPr txBox="1"/>
          <p:nvPr/>
        </p:nvSpPr>
        <p:spPr>
          <a:xfrm>
            <a:off x="3655700" y="5727850"/>
            <a:ext cx="2953807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2400" dirty="0"/>
              <a:t>@scheer2_dewar_bot</a:t>
            </a:r>
          </a:p>
        </p:txBody>
      </p:sp>
      <p:pic>
        <p:nvPicPr>
          <p:cNvPr id="92" name="Grafik 91">
            <a:extLst>
              <a:ext uri="{FF2B5EF4-FFF2-40B4-BE49-F238E27FC236}">
                <a16:creationId xmlns:a16="http://schemas.microsoft.com/office/drawing/2014/main" id="{5AE599FF-28B3-4C27-B806-3689084E2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8347" y="2896390"/>
            <a:ext cx="2686050" cy="3429000"/>
          </a:xfrm>
          <a:prstGeom prst="rect">
            <a:avLst/>
          </a:prstGeom>
        </p:spPr>
      </p:pic>
      <p:pic>
        <p:nvPicPr>
          <p:cNvPr id="93" name="Grafik 92">
            <a:extLst>
              <a:ext uri="{FF2B5EF4-FFF2-40B4-BE49-F238E27FC236}">
                <a16:creationId xmlns:a16="http://schemas.microsoft.com/office/drawing/2014/main" id="{68A6CB27-47F4-4EF5-9BA5-E03F5E3F4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3292" y="5591971"/>
            <a:ext cx="733425" cy="733425"/>
          </a:xfrm>
          <a:prstGeom prst="rect">
            <a:avLst/>
          </a:prstGeom>
        </p:spPr>
      </p:pic>
      <p:pic>
        <p:nvPicPr>
          <p:cNvPr id="94" name="Grafik 93">
            <a:extLst>
              <a:ext uri="{FF2B5EF4-FFF2-40B4-BE49-F238E27FC236}">
                <a16:creationId xmlns:a16="http://schemas.microsoft.com/office/drawing/2014/main" id="{86EF3F11-8914-470F-941C-CE63570C76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8877" y="1458115"/>
            <a:ext cx="1800225" cy="4867275"/>
          </a:xfrm>
          <a:prstGeom prst="rect">
            <a:avLst/>
          </a:prstGeom>
        </p:spPr>
      </p:pic>
      <p:pic>
        <p:nvPicPr>
          <p:cNvPr id="95" name="Grafik 94">
            <a:extLst>
              <a:ext uri="{FF2B5EF4-FFF2-40B4-BE49-F238E27FC236}">
                <a16:creationId xmlns:a16="http://schemas.microsoft.com/office/drawing/2014/main" id="{46B4B17D-AEB0-401F-949A-BF6313671B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5209" y="691853"/>
            <a:ext cx="1800225" cy="2009775"/>
          </a:xfrm>
          <a:prstGeom prst="rect">
            <a:avLst/>
          </a:prstGeom>
        </p:spPr>
      </p:pic>
      <p:sp>
        <p:nvSpPr>
          <p:cNvPr id="96" name="Pfeil: gebogen 95">
            <a:extLst>
              <a:ext uri="{FF2B5EF4-FFF2-40B4-BE49-F238E27FC236}">
                <a16:creationId xmlns:a16="http://schemas.microsoft.com/office/drawing/2014/main" id="{ACEEE553-1B38-4DA1-A7B3-DF4D4562F0BF}"/>
              </a:ext>
            </a:extLst>
          </p:cNvPr>
          <p:cNvSpPr/>
          <p:nvPr/>
        </p:nvSpPr>
        <p:spPr>
          <a:xfrm>
            <a:off x="1012056" y="1008080"/>
            <a:ext cx="1361521" cy="405785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53">
              <a:solidFill>
                <a:schemeClr val="tx1"/>
              </a:solidFill>
            </a:endParaRPr>
          </a:p>
        </p:txBody>
      </p:sp>
      <p:sp>
        <p:nvSpPr>
          <p:cNvPr id="97" name="Pfeil: nach rechts 96">
            <a:extLst>
              <a:ext uri="{FF2B5EF4-FFF2-40B4-BE49-F238E27FC236}">
                <a16:creationId xmlns:a16="http://schemas.microsoft.com/office/drawing/2014/main" id="{7D552CB6-E74B-4A49-A0F0-8A82CD208E4B}"/>
              </a:ext>
            </a:extLst>
          </p:cNvPr>
          <p:cNvSpPr/>
          <p:nvPr/>
        </p:nvSpPr>
        <p:spPr>
          <a:xfrm>
            <a:off x="3655696" y="1017228"/>
            <a:ext cx="385584" cy="2028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53"/>
          </a:p>
        </p:txBody>
      </p:sp>
      <p:sp>
        <p:nvSpPr>
          <p:cNvPr id="98" name="Pfeil: nach rechts 97">
            <a:extLst>
              <a:ext uri="{FF2B5EF4-FFF2-40B4-BE49-F238E27FC236}">
                <a16:creationId xmlns:a16="http://schemas.microsoft.com/office/drawing/2014/main" id="{76873680-5CBB-46A5-AD13-323B58F9AFFF}"/>
              </a:ext>
            </a:extLst>
          </p:cNvPr>
          <p:cNvSpPr/>
          <p:nvPr/>
        </p:nvSpPr>
        <p:spPr>
          <a:xfrm>
            <a:off x="5373264" y="1008084"/>
            <a:ext cx="385584" cy="2028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53"/>
          </a:p>
        </p:txBody>
      </p:sp>
      <p:sp>
        <p:nvSpPr>
          <p:cNvPr id="99" name="Pfeil: nach rechts 98">
            <a:extLst>
              <a:ext uri="{FF2B5EF4-FFF2-40B4-BE49-F238E27FC236}">
                <a16:creationId xmlns:a16="http://schemas.microsoft.com/office/drawing/2014/main" id="{31237F6D-928B-4BD3-B5A0-C4D2841BC2DE}"/>
              </a:ext>
            </a:extLst>
          </p:cNvPr>
          <p:cNvSpPr/>
          <p:nvPr/>
        </p:nvSpPr>
        <p:spPr>
          <a:xfrm>
            <a:off x="7078945" y="1008084"/>
            <a:ext cx="936610" cy="2028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53"/>
          </a:p>
        </p:txBody>
      </p:sp>
      <p:sp>
        <p:nvSpPr>
          <p:cNvPr id="100" name="Pfeil: gebogen 99">
            <a:extLst>
              <a:ext uri="{FF2B5EF4-FFF2-40B4-BE49-F238E27FC236}">
                <a16:creationId xmlns:a16="http://schemas.microsoft.com/office/drawing/2014/main" id="{17FE6E6B-13A0-4066-883F-294C81A7775B}"/>
              </a:ext>
            </a:extLst>
          </p:cNvPr>
          <p:cNvSpPr/>
          <p:nvPr/>
        </p:nvSpPr>
        <p:spPr>
          <a:xfrm rot="16200000" flipH="1">
            <a:off x="7100686" y="1786756"/>
            <a:ext cx="423691" cy="1406048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53">
              <a:solidFill>
                <a:schemeClr val="tx1"/>
              </a:solidFill>
            </a:endParaRPr>
          </a:p>
        </p:txBody>
      </p:sp>
      <p:sp>
        <p:nvSpPr>
          <p:cNvPr id="101" name="Pfeil: nach rechts 100">
            <a:extLst>
              <a:ext uri="{FF2B5EF4-FFF2-40B4-BE49-F238E27FC236}">
                <a16:creationId xmlns:a16="http://schemas.microsoft.com/office/drawing/2014/main" id="{A1A81196-0A32-4DC6-B3B4-5F9B32CEC437}"/>
              </a:ext>
            </a:extLst>
          </p:cNvPr>
          <p:cNvSpPr/>
          <p:nvPr/>
        </p:nvSpPr>
        <p:spPr>
          <a:xfrm rot="5400000">
            <a:off x="4353327" y="1959287"/>
            <a:ext cx="663007" cy="2028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53"/>
          </a:p>
        </p:txBody>
      </p:sp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C575F7DA-FF94-489B-9F5C-37E69D7BD254}"/>
              </a:ext>
            </a:extLst>
          </p:cNvPr>
          <p:cNvSpPr/>
          <p:nvPr/>
        </p:nvSpPr>
        <p:spPr>
          <a:xfrm rot="6722091">
            <a:off x="3265406" y="2187839"/>
            <a:ext cx="1130559" cy="2028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53"/>
          </a:p>
        </p:txBody>
      </p:sp>
      <p:sp>
        <p:nvSpPr>
          <p:cNvPr id="103" name="Pfeil: nach oben und unten 102">
            <a:extLst>
              <a:ext uri="{FF2B5EF4-FFF2-40B4-BE49-F238E27FC236}">
                <a16:creationId xmlns:a16="http://schemas.microsoft.com/office/drawing/2014/main" id="{C99E9F3C-ECF3-4F58-887D-34BAE6B9E61B}"/>
              </a:ext>
            </a:extLst>
          </p:cNvPr>
          <p:cNvSpPr/>
          <p:nvPr/>
        </p:nvSpPr>
        <p:spPr>
          <a:xfrm>
            <a:off x="3151472" y="4023854"/>
            <a:ext cx="206616" cy="1190421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53"/>
          </a:p>
        </p:txBody>
      </p:sp>
      <p:sp>
        <p:nvSpPr>
          <p:cNvPr id="104" name="Pfeil: nach oben und unten 103">
            <a:extLst>
              <a:ext uri="{FF2B5EF4-FFF2-40B4-BE49-F238E27FC236}">
                <a16:creationId xmlns:a16="http://schemas.microsoft.com/office/drawing/2014/main" id="{3487C8FE-6891-4924-BEC1-CA5F2A812D2C}"/>
              </a:ext>
            </a:extLst>
          </p:cNvPr>
          <p:cNvSpPr/>
          <p:nvPr/>
        </p:nvSpPr>
        <p:spPr>
          <a:xfrm>
            <a:off x="4626021" y="4029832"/>
            <a:ext cx="206616" cy="1190421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53"/>
          </a:p>
        </p:txBody>
      </p:sp>
      <p:sp>
        <p:nvSpPr>
          <p:cNvPr id="105" name="Pfeil: nach oben und unten 104">
            <a:extLst>
              <a:ext uri="{FF2B5EF4-FFF2-40B4-BE49-F238E27FC236}">
                <a16:creationId xmlns:a16="http://schemas.microsoft.com/office/drawing/2014/main" id="{9F0E3F3D-713E-4209-B66C-77D98A5CB2A5}"/>
              </a:ext>
            </a:extLst>
          </p:cNvPr>
          <p:cNvSpPr/>
          <p:nvPr/>
        </p:nvSpPr>
        <p:spPr>
          <a:xfrm>
            <a:off x="6672608" y="3996669"/>
            <a:ext cx="206616" cy="1190421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53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6296CAB9-63AE-49F3-95CC-D13336284021}"/>
              </a:ext>
            </a:extLst>
          </p:cNvPr>
          <p:cNvSpPr txBox="1"/>
          <p:nvPr/>
        </p:nvSpPr>
        <p:spPr>
          <a:xfrm>
            <a:off x="3857804" y="330645"/>
            <a:ext cx="2190572" cy="40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53" dirty="0" err="1"/>
              <a:t>HeliumBot</a:t>
            </a:r>
            <a:endParaRPr lang="de-DE" sz="2053" dirty="0"/>
          </a:p>
        </p:txBody>
      </p:sp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F990F81D-3439-4DB0-9D54-32FAD3997270}"/>
              </a:ext>
            </a:extLst>
          </p:cNvPr>
          <p:cNvSpPr/>
          <p:nvPr/>
        </p:nvSpPr>
        <p:spPr>
          <a:xfrm>
            <a:off x="8072353" y="585035"/>
            <a:ext cx="1895694" cy="2116590"/>
          </a:xfrm>
          <a:prstGeom prst="roundRect">
            <a:avLst>
              <a:gd name="adj" fmla="val 5722"/>
            </a:avLst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53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7877518D-96C4-40E0-9F90-D0E7A3C809CA}"/>
              </a:ext>
            </a:extLst>
          </p:cNvPr>
          <p:cNvSpPr txBox="1"/>
          <p:nvPr/>
        </p:nvSpPr>
        <p:spPr>
          <a:xfrm rot="16200000">
            <a:off x="-38914" y="3711274"/>
            <a:ext cx="2181551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sz="2400" dirty="0"/>
              <a:t>Scheer II Dewar</a:t>
            </a:r>
          </a:p>
        </p:txBody>
      </p:sp>
    </p:spTree>
    <p:extLst>
      <p:ext uri="{BB962C8B-B14F-4D97-AF65-F5344CB8AC3E}">
        <p14:creationId xmlns:p14="http://schemas.microsoft.com/office/powerpoint/2010/main" val="400297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</Words>
  <Application>Microsoft Office PowerPoint</Application>
  <PresentationFormat>Benutzerdefiniert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Irtenkauf</dc:creator>
  <cp:lastModifiedBy>Oliver Irtenkauf</cp:lastModifiedBy>
  <cp:revision>3</cp:revision>
  <dcterms:created xsi:type="dcterms:W3CDTF">2022-05-01T15:00:12Z</dcterms:created>
  <dcterms:modified xsi:type="dcterms:W3CDTF">2022-05-01T16:15:10Z</dcterms:modified>
</cp:coreProperties>
</file>