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1504-2E59-AD61-8B8C-4E8C4326A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1B6B-0675-8E84-6E2B-05099D809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626F-0443-31E2-E435-D9F7322F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EEBB-810D-204D-15AE-2CB9E203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FFA0-1B5E-7903-065C-40ACA6FD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AA5-2917-34D6-3C5E-9B0C31B8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68127-D8F1-2DD3-13AC-F51E9ED3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4163-2A82-3BD6-F200-A97C4D8E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C5DB-C329-0419-A030-86E1864B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E4DF-C064-F232-F03D-9548808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7D625-A34A-8F85-3693-8F1C24E2A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A07E-DF74-3803-C560-F7302773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91F6-624F-B722-4C08-2F81D3B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B79D-6B6F-258A-4DF2-DF36EEB8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3B3-75F6-6FA6-756B-28EC265B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35A8-FD79-9929-4401-80F8B982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E973-5493-BCEB-E0B2-7BE41EE7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914C-FEFB-280D-8D0A-1A76FAA9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C8BD-07B0-ECF4-D0C8-D3EB7EB6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0AAC-E85B-0C88-FC9C-6A404B33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8D78-5316-985F-1347-CE22E2EF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490D7-FB09-9F58-A0FB-3F005BF5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A440-833A-B612-6CA6-D43D77D8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C940-E59F-E366-7022-57CEFCEC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E7DD-E1A8-3C30-FDE2-FCD1338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C637-C5E6-F552-0904-43F6BC7D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F6-F4E9-1F23-7DE6-D0FBDEBC8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95A2-A414-ADDD-2BC3-DA123B493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8CAD-9DB5-25DF-EA50-21E4108B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0F5D9-2FD8-7BD8-093A-F739FC57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7D325-D1FD-FEE1-BADB-4B2915EF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0CFD-4CDC-BB26-2A0C-9A3D22B1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CDAF-9F65-A124-9201-EA637D0E4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13DD6-50ED-6295-D34D-26AA708DE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43953-2B45-DE08-0493-D151E2497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5A77A-D363-15B2-1714-E8B3DF43D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334E0-2842-D1A5-E04F-6EEF94F1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20D36-9F37-15C4-25DE-3B856D52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D5F23-E4D4-8902-8974-1BEFA7F7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9CA9-0126-5110-0AA7-53DE2E0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7B92B-1188-016C-CC5F-62D68987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861B6-9169-F333-B6F4-D77ACDF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5E416-5D28-777A-9FB4-EE7BAE6C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13344-8BDF-5817-618E-6ADE8D8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A63AE-B756-2EBF-6BDC-5D0CA45B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616F0-344B-1314-0C2D-B6FCA983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58CB-7CAC-A1BB-8DFB-C7C852F8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2928-F7D6-FE3E-1108-F6EAA2DE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E77B-463C-AAAD-AD80-2841727D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3DBC8-359C-F390-7544-5CD882EC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E3C7-0993-B413-0301-3BFCE57D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340A6-C577-1CAD-C562-1755997D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95A0-F196-BF5A-7F43-854A13EC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F612-8424-A69E-CFBF-14BCD4F9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2726A-FBD7-50D9-929C-D3D02B9E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0146-FB0B-6C03-012D-FA10E70F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1E31-701C-9837-4698-8962EEF6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B384C-3457-9321-580D-2AB1829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6E350-974E-FFDD-E9CA-E2837364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CB18-98C4-C3E8-7477-B073A787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2FF1-7DE7-5FB7-CEBD-52DFDA1FD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4446-CBD6-0B45-BD03-FEE97AC5644C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618D-A21D-E11C-4E0D-36FDDAD3D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5B43-2A60-D538-5096-A11791EB0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9ABE-D468-8F47-BC44-9EE2D561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FED1-EDD7-99B0-AF3D-1981EC7C2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7B33B-67CA-43E4-E502-E5787AB1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Ralston</dc:creator>
  <cp:lastModifiedBy>Brian Ralston</cp:lastModifiedBy>
  <cp:revision>1</cp:revision>
  <dcterms:created xsi:type="dcterms:W3CDTF">2022-12-17T20:35:29Z</dcterms:created>
  <dcterms:modified xsi:type="dcterms:W3CDTF">2022-12-17T20:36:11Z</dcterms:modified>
</cp:coreProperties>
</file>