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92" r:id="rId2"/>
    <p:sldId id="287" r:id="rId3"/>
    <p:sldId id="293" r:id="rId4"/>
  </p:sldIdLst>
  <p:sldSz cx="7315200" cy="121951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3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B5E5"/>
    <a:srgbClr val="989898"/>
    <a:srgbClr val="383838"/>
    <a:srgbClr val="3E3E3E"/>
    <a:srgbClr val="181818"/>
    <a:srgbClr val="3B3B3B"/>
    <a:srgbClr val="030303"/>
    <a:srgbClr val="575757"/>
    <a:srgbClr val="59666B"/>
    <a:srgbClr val="1D37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00" autoAdjust="0"/>
    <p:restoredTop sz="93671" autoAdjust="0"/>
  </p:normalViewPr>
  <p:slideViewPr>
    <p:cSldViewPr>
      <p:cViewPr varScale="1">
        <p:scale>
          <a:sx n="39" d="100"/>
          <a:sy n="39" d="100"/>
        </p:scale>
        <p:origin x="1932" y="84"/>
      </p:cViewPr>
      <p:guideLst>
        <p:guide orient="horz" pos="3843"/>
        <p:guide pos="23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8C242-9E6C-47C7-BA4E-36651C8FE16C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03488" y="1143000"/>
            <a:ext cx="18510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FFDAE4-BB16-4DB2-8BFF-318E72B52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279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FDAE4-BB16-4DB2-8BFF-318E72B526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48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FDAE4-BB16-4DB2-8BFF-318E72B526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74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FDAE4-BB16-4DB2-8BFF-318E72B526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621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3788410"/>
            <a:ext cx="6217920" cy="26140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6910599"/>
            <a:ext cx="5120640" cy="31165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F9BCF-8912-4CF2-B1EC-2064388CE51D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4F65-C292-43B3-83F7-67207411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02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F9BCF-8912-4CF2-B1EC-2064388CE51D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4F65-C292-43B3-83F7-67207411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403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43072" y="869472"/>
            <a:ext cx="1316990" cy="184960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2101" y="869472"/>
            <a:ext cx="3829050" cy="1849601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F9BCF-8912-4CF2-B1EC-2064388CE51D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4F65-C292-43B3-83F7-67207411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327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F9BCF-8912-4CF2-B1EC-2064388CE51D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4F65-C292-43B3-83F7-67207411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630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7836530"/>
            <a:ext cx="6217920" cy="242209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5168835"/>
            <a:ext cx="6217920" cy="266769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F9BCF-8912-4CF2-B1EC-2064388CE51D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4F65-C292-43B3-83F7-67207411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52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2100" y="5058741"/>
            <a:ext cx="2573020" cy="1430674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87040" y="5058741"/>
            <a:ext cx="2573020" cy="1430674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F9BCF-8912-4CF2-B1EC-2064388CE51D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4F65-C292-43B3-83F7-67207411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87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88374"/>
            <a:ext cx="6583680" cy="203252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2729802"/>
            <a:ext cx="3232150" cy="113765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3867450"/>
            <a:ext cx="3232150" cy="70263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020" y="2729802"/>
            <a:ext cx="3233420" cy="113765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020" y="3867450"/>
            <a:ext cx="3233420" cy="70263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F9BCF-8912-4CF2-B1EC-2064388CE51D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4F65-C292-43B3-83F7-67207411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405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F9BCF-8912-4CF2-B1EC-2064388CE51D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4F65-C292-43B3-83F7-67207411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5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F9BCF-8912-4CF2-B1EC-2064388CE51D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4F65-C292-43B3-83F7-67207411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6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1" y="485550"/>
            <a:ext cx="2406650" cy="206640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040" y="485550"/>
            <a:ext cx="4089400" cy="1040824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1" y="2551956"/>
            <a:ext cx="2406650" cy="83418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F9BCF-8912-4CF2-B1EC-2064388CE51D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4F65-C292-43B3-83F7-67207411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979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830" y="8536624"/>
            <a:ext cx="4389120" cy="100779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830" y="1089662"/>
            <a:ext cx="4389120" cy="73171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830" y="9544420"/>
            <a:ext cx="4389120" cy="14312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F9BCF-8912-4CF2-B1EC-2064388CE51D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4F65-C292-43B3-83F7-67207411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75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488374"/>
            <a:ext cx="6583680" cy="20325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2845543"/>
            <a:ext cx="6583680" cy="8048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5760" y="11303123"/>
            <a:ext cx="1706880" cy="6492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F9BCF-8912-4CF2-B1EC-2064388CE51D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9360" y="11303123"/>
            <a:ext cx="2316480" cy="6492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42560" y="11303123"/>
            <a:ext cx="1706880" cy="6492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B4F65-C292-43B3-83F7-67207411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648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Important Bars"/>
          <p:cNvGrpSpPr/>
          <p:nvPr/>
        </p:nvGrpSpPr>
        <p:grpSpPr>
          <a:xfrm>
            <a:off x="0" y="-17117"/>
            <a:ext cx="7315200" cy="12225284"/>
            <a:chOff x="0" y="-17117"/>
            <a:chExt cx="7315200" cy="12225284"/>
          </a:xfrm>
        </p:grpSpPr>
        <p:pic>
          <p:nvPicPr>
            <p:cNvPr id="2" name="Notification Bar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7117"/>
              <a:ext cx="7315200" cy="476250"/>
            </a:xfrm>
            <a:prstGeom prst="rect">
              <a:avLst/>
            </a:prstGeom>
          </p:spPr>
        </p:pic>
        <p:pic>
          <p:nvPicPr>
            <p:cNvPr id="6" name="Soft Button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293767"/>
              <a:ext cx="7315200" cy="914400"/>
            </a:xfrm>
            <a:prstGeom prst="rect">
              <a:avLst/>
            </a:prstGeom>
          </p:spPr>
        </p:pic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216" y="459134"/>
            <a:ext cx="6840760" cy="10834634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11" name="5-Point Star 10"/>
          <p:cNvSpPr/>
          <p:nvPr/>
        </p:nvSpPr>
        <p:spPr>
          <a:xfrm>
            <a:off x="4377680" y="9986019"/>
            <a:ext cx="648072" cy="504056"/>
          </a:xfrm>
          <a:prstGeom prst="star5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343708" y="10120744"/>
            <a:ext cx="82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Printer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352" y="2425179"/>
            <a:ext cx="648072" cy="6480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512" y="4297387"/>
            <a:ext cx="648072" cy="648072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5889848" y="3073251"/>
            <a:ext cx="216024" cy="21602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889848" y="3073251"/>
            <a:ext cx="216024" cy="21602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889848" y="3073251"/>
            <a:ext cx="216024" cy="21602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817840" y="2929235"/>
            <a:ext cx="360040" cy="504056"/>
          </a:xfrm>
          <a:prstGeom prst="ellipse">
            <a:avLst/>
          </a:prstGeom>
          <a:noFill/>
          <a:ln w="412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241776" y="3073251"/>
            <a:ext cx="216024" cy="21602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809728" y="3073251"/>
            <a:ext cx="216024" cy="21602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305672" y="3001243"/>
            <a:ext cx="216024" cy="21602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873624" y="2929235"/>
            <a:ext cx="216024" cy="21602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153544" y="3001243"/>
            <a:ext cx="216024" cy="21602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577480" y="3073251"/>
            <a:ext cx="216024" cy="21602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433464" y="3505299"/>
            <a:ext cx="216024" cy="21602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433464" y="3937347"/>
            <a:ext cx="216024" cy="21602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433464" y="4297387"/>
            <a:ext cx="216024" cy="21602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929408" y="2929235"/>
            <a:ext cx="216024" cy="21602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60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Important Bars"/>
          <p:cNvGrpSpPr/>
          <p:nvPr/>
        </p:nvGrpSpPr>
        <p:grpSpPr>
          <a:xfrm>
            <a:off x="0" y="-17117"/>
            <a:ext cx="7315200" cy="12225284"/>
            <a:chOff x="0" y="-17117"/>
            <a:chExt cx="7315200" cy="12225284"/>
          </a:xfrm>
        </p:grpSpPr>
        <p:pic>
          <p:nvPicPr>
            <p:cNvPr id="2" name="Notification Bar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7117"/>
              <a:ext cx="7315200" cy="476250"/>
            </a:xfrm>
            <a:prstGeom prst="rect">
              <a:avLst/>
            </a:prstGeom>
          </p:spPr>
        </p:pic>
        <p:pic>
          <p:nvPicPr>
            <p:cNvPr id="6" name="Soft Button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293767"/>
              <a:ext cx="7315200" cy="914400"/>
            </a:xfrm>
            <a:prstGeom prst="rect">
              <a:avLst/>
            </a:prstGeom>
          </p:spPr>
        </p:pic>
      </p:grpSp>
      <p:sp>
        <p:nvSpPr>
          <p:cNvPr id="23" name="Note"/>
          <p:cNvSpPr txBox="1"/>
          <p:nvPr/>
        </p:nvSpPr>
        <p:spPr>
          <a:xfrm>
            <a:off x="284015" y="1345059"/>
            <a:ext cx="6840760" cy="10926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4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pPr algn="ctr"/>
            <a:endParaRPr lang="en-US" sz="44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dirty="0" smtClean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dirty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dirty="0" smtClean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dirty="0" smtClean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dirty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r>
              <a:rPr lang="en-US" sz="4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t" pitchFamily="2" charset="0"/>
                <a:ea typeface="Roboto Lt" pitchFamily="2" charset="0"/>
              </a:rPr>
              <a:t>   </a:t>
            </a:r>
          </a:p>
          <a:p>
            <a:r>
              <a:rPr lang="en-US" sz="4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t" pitchFamily="2" charset="0"/>
                <a:ea typeface="Roboto Lt" pitchFamily="2" charset="0"/>
              </a:rPr>
              <a:t> </a:t>
            </a:r>
            <a:r>
              <a:rPr lang="en-US" sz="4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t" pitchFamily="2" charset="0"/>
                <a:ea typeface="Roboto Lt" pitchFamily="2" charset="0"/>
              </a:rPr>
              <a:t>    The </a:t>
            </a:r>
            <a:r>
              <a:rPr lang="en-US" sz="4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t" pitchFamily="2" charset="0"/>
                <a:ea typeface="Roboto Lt" pitchFamily="2" charset="0"/>
              </a:rPr>
              <a:t>Bearing of the </a:t>
            </a:r>
            <a:r>
              <a:rPr lang="en-US" sz="4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t" pitchFamily="2" charset="0"/>
                <a:ea typeface="Roboto Lt" pitchFamily="2" charset="0"/>
              </a:rPr>
              <a:t>Cross    </a:t>
            </a:r>
            <a:r>
              <a:rPr lang="en-US" sz="4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t" pitchFamily="2" charset="0"/>
                <a:ea typeface="Roboto Lt" pitchFamily="2" charset="0"/>
              </a:rPr>
              <a:t>1485</a:t>
            </a:r>
            <a:endParaRPr lang="en-US" sz="4400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dirty="0" smtClean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l="18368" t="5800" r="19762" b="15895"/>
          <a:stretch/>
        </p:blipFill>
        <p:spPr>
          <a:xfrm>
            <a:off x="1107564" y="1283771"/>
            <a:ext cx="4998308" cy="6325984"/>
          </a:xfrm>
          <a:prstGeom prst="rect">
            <a:avLst/>
          </a:prstGeom>
        </p:spPr>
      </p:pic>
      <p:sp>
        <p:nvSpPr>
          <p:cNvPr id="13" name="Dialog Panel"/>
          <p:cNvSpPr/>
          <p:nvPr/>
        </p:nvSpPr>
        <p:spPr>
          <a:xfrm>
            <a:off x="963548" y="8905899"/>
            <a:ext cx="5502364" cy="1821452"/>
          </a:xfrm>
          <a:prstGeom prst="roundRect">
            <a:avLst>
              <a:gd name="adj" fmla="val 1528"/>
            </a:avLst>
          </a:prstGeom>
          <a:solidFill>
            <a:srgbClr val="F3F3F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ain Content"/>
          <p:cNvSpPr txBox="1"/>
          <p:nvPr/>
        </p:nvSpPr>
        <p:spPr>
          <a:xfrm>
            <a:off x="921296" y="9606815"/>
            <a:ext cx="5502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Roboto" pitchFamily="2" charset="0"/>
                <a:ea typeface="Roboto" pitchFamily="2" charset="0"/>
              </a:rPr>
              <a:t>From </a:t>
            </a:r>
            <a:r>
              <a:rPr lang="en-US" sz="2800" b="1" dirty="0">
                <a:latin typeface="Roboto" pitchFamily="2" charset="0"/>
                <a:ea typeface="Roboto" pitchFamily="2" charset="0"/>
              </a:rPr>
              <a:t>the Small Woodcut Passion</a:t>
            </a:r>
            <a:endParaRPr lang="en-US" sz="2800" b="1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27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Important Bars"/>
          <p:cNvGrpSpPr/>
          <p:nvPr/>
        </p:nvGrpSpPr>
        <p:grpSpPr>
          <a:xfrm>
            <a:off x="0" y="-17117"/>
            <a:ext cx="7315200" cy="12225284"/>
            <a:chOff x="0" y="-17117"/>
            <a:chExt cx="7315200" cy="12225284"/>
          </a:xfrm>
        </p:grpSpPr>
        <p:pic>
          <p:nvPicPr>
            <p:cNvPr id="2" name="Notification Bar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7117"/>
              <a:ext cx="7315200" cy="476250"/>
            </a:xfrm>
            <a:prstGeom prst="rect">
              <a:avLst/>
            </a:prstGeom>
          </p:spPr>
        </p:pic>
        <p:pic>
          <p:nvPicPr>
            <p:cNvPr id="6" name="Soft Button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293767"/>
              <a:ext cx="7315200" cy="914400"/>
            </a:xfrm>
            <a:prstGeom prst="rect">
              <a:avLst/>
            </a:prstGeom>
          </p:spPr>
        </p:pic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216" y="459134"/>
            <a:ext cx="6840760" cy="10834634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4881736" y="2641203"/>
            <a:ext cx="216024" cy="14401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961856" y="3073251"/>
            <a:ext cx="216024" cy="14401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313784" y="3145259"/>
            <a:ext cx="216024" cy="14401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/>
          <p:cNvSpPr/>
          <p:nvPr/>
        </p:nvSpPr>
        <p:spPr>
          <a:xfrm>
            <a:off x="4377680" y="9986019"/>
            <a:ext cx="648072" cy="504056"/>
          </a:xfrm>
          <a:prstGeom prst="star5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343708" y="10120744"/>
            <a:ext cx="82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Printer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353" y="2425179"/>
            <a:ext cx="648072" cy="648072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V="1">
            <a:off x="2001417" y="2713211"/>
            <a:ext cx="4104455" cy="360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074236" y="2749215"/>
            <a:ext cx="31636" cy="4469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457800" y="3145259"/>
            <a:ext cx="648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56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</TotalTime>
  <Words>18</Words>
  <Application>Microsoft Office PowerPoint</Application>
  <PresentationFormat>Custom</PresentationFormat>
  <Paragraphs>20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Roboto</vt:lpstr>
      <vt:lpstr>Roboto Lt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2013-04-12T07:23:48Z</dcterms:created>
  <dcterms:modified xsi:type="dcterms:W3CDTF">2018-05-02T01:54:10Z</dcterms:modified>
</cp:coreProperties>
</file>