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2" r:id="rId2"/>
    <p:sldId id="287" r:id="rId3"/>
  </p:sldIdLst>
  <p:sldSz cx="7315200" cy="12195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3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5E5"/>
    <a:srgbClr val="989898"/>
    <a:srgbClr val="383838"/>
    <a:srgbClr val="3E3E3E"/>
    <a:srgbClr val="181818"/>
    <a:srgbClr val="3B3B3B"/>
    <a:srgbClr val="030303"/>
    <a:srgbClr val="575757"/>
    <a:srgbClr val="59666B"/>
    <a:srgbClr val="1D3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0" autoAdjust="0"/>
    <p:restoredTop sz="93671" autoAdjust="0"/>
  </p:normalViewPr>
  <p:slideViewPr>
    <p:cSldViewPr>
      <p:cViewPr varScale="1">
        <p:scale>
          <a:sx n="37" d="100"/>
          <a:sy n="37" d="100"/>
        </p:scale>
        <p:origin x="1320" y="48"/>
      </p:cViewPr>
      <p:guideLst>
        <p:guide orient="horz" pos="3843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242-9E6C-47C7-BA4E-36651C8FE16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FDAE4-BB16-4DB2-8BFF-318E72B52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FDAE4-BB16-4DB2-8BFF-318E72B526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788410"/>
            <a:ext cx="6217920" cy="26140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6910599"/>
            <a:ext cx="5120640" cy="3116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3072" y="869472"/>
            <a:ext cx="1316990" cy="18496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101" y="869472"/>
            <a:ext cx="3829050" cy="18496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836530"/>
            <a:ext cx="6217920" cy="24220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5168835"/>
            <a:ext cx="6217920" cy="26676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7040" y="5058741"/>
            <a:ext cx="2573020" cy="14306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729802"/>
            <a:ext cx="323215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3867450"/>
            <a:ext cx="323215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2729802"/>
            <a:ext cx="3233420" cy="11376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3867450"/>
            <a:ext cx="3233420" cy="70263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85550"/>
            <a:ext cx="2406650" cy="20664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485550"/>
            <a:ext cx="4089400" cy="104082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2551956"/>
            <a:ext cx="2406650" cy="8341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8536624"/>
            <a:ext cx="4389120" cy="100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089662"/>
            <a:ext cx="4389120" cy="7317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9544420"/>
            <a:ext cx="4389120" cy="14312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488374"/>
            <a:ext cx="6583680" cy="2032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845543"/>
            <a:ext cx="6583680" cy="804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9BCF-8912-4CF2-B1EC-2064388CE51D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1303123"/>
            <a:ext cx="23164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1303123"/>
            <a:ext cx="1706880" cy="649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4F65-C292-43B3-83F7-67207411B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4" y="480963"/>
            <a:ext cx="6120680" cy="10847542"/>
          </a:xfrm>
          <a:prstGeom prst="rect">
            <a:avLst/>
          </a:prstGeom>
        </p:spPr>
      </p:pic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3873624" y="559353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57600" y="393734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873624" y="285722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513584" y="3145259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29608" y="501746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29608" y="4513411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65712" y="861786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089648" y="8689875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17640" y="6241603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17640" y="7105699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945632" y="7681763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01616" y="8185819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3461" y="820672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33664" y="2497187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5712" y="2425179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3264" y="4657427"/>
            <a:ext cx="648072" cy="28803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Important Bars"/>
          <p:cNvGrpSpPr/>
          <p:nvPr/>
        </p:nvGrpSpPr>
        <p:grpSpPr>
          <a:xfrm>
            <a:off x="0" y="-17117"/>
            <a:ext cx="7315200" cy="12225284"/>
            <a:chOff x="0" y="-17117"/>
            <a:chExt cx="7315200" cy="12225284"/>
          </a:xfrm>
        </p:grpSpPr>
        <p:pic>
          <p:nvPicPr>
            <p:cNvPr id="2" name="Notification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117"/>
              <a:ext cx="7315200" cy="476250"/>
            </a:xfrm>
            <a:prstGeom prst="rect">
              <a:avLst/>
            </a:prstGeom>
          </p:spPr>
        </p:pic>
        <p:pic>
          <p:nvPicPr>
            <p:cNvPr id="6" name="Soft Button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293767"/>
              <a:ext cx="7315200" cy="914400"/>
            </a:xfrm>
            <a:prstGeom prst="rect">
              <a:avLst/>
            </a:prstGeom>
          </p:spPr>
        </p:pic>
      </p:grpSp>
      <p:sp>
        <p:nvSpPr>
          <p:cNvPr id="23" name="Note"/>
          <p:cNvSpPr txBox="1"/>
          <p:nvPr/>
        </p:nvSpPr>
        <p:spPr>
          <a:xfrm>
            <a:off x="284015" y="1345059"/>
            <a:ext cx="6840760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pPr algn="ctr"/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 </a:t>
            </a:r>
          </a:p>
          <a:p>
            <a:r>
              <a:rPr lang="en-US" sz="4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    The </a:t>
            </a:r>
            <a:r>
              <a:rPr lang="en-US" sz="4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Bearing of the </a:t>
            </a:r>
            <a:r>
              <a:rPr lang="en-US" sz="4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Cross    </a:t>
            </a:r>
            <a:r>
              <a:rPr lang="en-US" sz="4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t" pitchFamily="2" charset="0"/>
                <a:ea typeface="Roboto Lt" pitchFamily="2" charset="0"/>
              </a:rPr>
              <a:t>1485</a:t>
            </a:r>
            <a:endParaRPr lang="en-US" sz="4400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i="1" dirty="0" smtClean="0">
              <a:solidFill>
                <a:schemeClr val="tx1">
                  <a:lumMod val="50000"/>
                  <a:lumOff val="50000"/>
                </a:schemeClr>
              </a:solidFill>
              <a:latin typeface="Roboto Lt" pitchFamily="2" charset="0"/>
              <a:ea typeface="Roboto Lt" pitchFamily="2" charset="0"/>
            </a:endParaRPr>
          </a:p>
          <a:p>
            <a:endParaRPr lang="en-US" sz="4400" b="1" dirty="0" smtClean="0">
              <a:solidFill>
                <a:schemeClr val="tx1">
                  <a:lumMod val="95000"/>
                  <a:lumOff val="5000"/>
                </a:schemeClr>
              </a:solidFill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8368" t="5800" r="19762" b="15895"/>
          <a:stretch/>
        </p:blipFill>
        <p:spPr>
          <a:xfrm>
            <a:off x="1107564" y="1283771"/>
            <a:ext cx="4998308" cy="6325984"/>
          </a:xfrm>
          <a:prstGeom prst="rect">
            <a:avLst/>
          </a:prstGeom>
        </p:spPr>
      </p:pic>
      <p:sp>
        <p:nvSpPr>
          <p:cNvPr id="13" name="Dialog Panel"/>
          <p:cNvSpPr/>
          <p:nvPr/>
        </p:nvSpPr>
        <p:spPr>
          <a:xfrm>
            <a:off x="963548" y="8905899"/>
            <a:ext cx="5502364" cy="1821452"/>
          </a:xfrm>
          <a:prstGeom prst="roundRect">
            <a:avLst>
              <a:gd name="adj" fmla="val 1528"/>
            </a:avLst>
          </a:prstGeom>
          <a:solidFill>
            <a:srgbClr val="F3F3F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ain Content"/>
          <p:cNvSpPr txBox="1"/>
          <p:nvPr/>
        </p:nvSpPr>
        <p:spPr>
          <a:xfrm>
            <a:off x="921296" y="9606815"/>
            <a:ext cx="550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From </a:t>
            </a:r>
            <a:r>
              <a:rPr lang="en-US" sz="2800" b="1" dirty="0">
                <a:latin typeface="Roboto" pitchFamily="2" charset="0"/>
                <a:ea typeface="Roboto" pitchFamily="2" charset="0"/>
              </a:rPr>
              <a:t>the Small Woodcut Passion</a:t>
            </a:r>
          </a:p>
        </p:txBody>
      </p:sp>
    </p:spTree>
    <p:extLst>
      <p:ext uri="{BB962C8B-B14F-4D97-AF65-F5344CB8AC3E}">
        <p14:creationId xmlns:p14="http://schemas.microsoft.com/office/powerpoint/2010/main" val="4482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16</Words>
  <Application>Microsoft Office PowerPoint</Application>
  <PresentationFormat>Custom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</vt:lpstr>
      <vt:lpstr>Roboto Lt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2013-04-12T07:23:48Z</dcterms:created>
  <dcterms:modified xsi:type="dcterms:W3CDTF">2018-05-15T01:34:06Z</dcterms:modified>
</cp:coreProperties>
</file>