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20B0-7511-4A74-B416-AE32CE224F84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36AA6-0A5B-4B7D-BF49-586B00B3F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5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C9A84-743C-42C2-A4B7-135CE789C12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6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7BF5-A9CF-4CE0-93EB-B8AE60C3DE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FF58-CF90-460B-B0C2-616580A34EC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151F-FE8B-453D-A048-1F004F5321A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0C9432-72F3-403D-87B7-B099F2A3257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26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0905-A2AE-4795-A1C3-D605D408952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2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F8D-6E7C-44BB-9972-9F1AD9B7B84D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1075-EE6C-4CB1-BB28-B85F6D4D361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E23F-0477-402E-BEFF-4D894C4C763F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BBBA48E-2DFC-47FB-9B5D-84041B4CF54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23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5193BB-9CC3-498F-8664-C8B234A2A008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D12AC-6D71-464A-A278-A3FCFF93F84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Team: "unwind find - youre place to be"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8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439A44-261B-46C0-8CF0-C1EA0DA9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E7EA94-4A1D-40FA-990C-35890268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1245983"/>
            <a:ext cx="5875694" cy="4369951"/>
          </a:xfrm>
        </p:spPr>
        <p:txBody>
          <a:bodyPr>
            <a:normAutofit/>
          </a:bodyPr>
          <a:lstStyle/>
          <a:p>
            <a:pPr algn="l"/>
            <a:r>
              <a:rPr lang="de-DE" sz="6300"/>
              <a:t>#CampuSLIFE</a:t>
            </a:r>
            <a:br>
              <a:rPr lang="de-DE" sz="6300"/>
            </a:br>
            <a:r>
              <a:rPr lang="de-DE" sz="6300"/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07A5C-6BA2-4CD6-81F7-972E1D7E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910" y="5612016"/>
            <a:ext cx="5875692" cy="807071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bg2"/>
              </a:solidFill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C53C9684-61A3-4C3D-AA67-27CD3420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chulgebäude">
            <a:extLst>
              <a:ext uri="{FF2B5EF4-FFF2-40B4-BE49-F238E27FC236}">
                <a16:creationId xmlns:a16="http://schemas.microsoft.com/office/drawing/2014/main" id="{CC09CDE5-BE0D-42D3-AC7F-8F4F734B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Mann und Frau">
            <a:extLst>
              <a:ext uri="{FF2B5EF4-FFF2-40B4-BE49-F238E27FC236}">
                <a16:creationId xmlns:a16="http://schemas.microsoft.com/office/drawing/2014/main" id="{1F7348C2-5132-4DE3-BC72-15BF4A79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93053BA-2A15-4C8B-A1F9-4051737DE618}"/>
              </a:ext>
            </a:extLst>
          </p:cNvPr>
          <p:cNvSpPr/>
          <p:nvPr/>
        </p:nvSpPr>
        <p:spPr>
          <a:xfrm rot="1111887">
            <a:off x="4453165" y="4818521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Leon</a:t>
            </a: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8BA75166-14A8-46F9-B82E-9013733DB679}"/>
              </a:ext>
            </a:extLst>
          </p:cNvPr>
          <p:cNvSpPr/>
          <p:nvPr/>
        </p:nvSpPr>
        <p:spPr>
          <a:xfrm rot="20661648" flipH="1">
            <a:off x="7468562" y="4815016"/>
            <a:ext cx="100047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Anna</a:t>
            </a:r>
          </a:p>
        </p:txBody>
      </p:sp>
      <p:sp>
        <p:nvSpPr>
          <p:cNvPr id="19" name="Gewitterblitz 18">
            <a:extLst>
              <a:ext uri="{FF2B5EF4-FFF2-40B4-BE49-F238E27FC236}">
                <a16:creationId xmlns:a16="http://schemas.microsoft.com/office/drawing/2014/main" id="{F61215F8-D6A0-4482-8D44-B71E30727A7C}"/>
              </a:ext>
            </a:extLst>
          </p:cNvPr>
          <p:cNvSpPr/>
          <p:nvPr/>
        </p:nvSpPr>
        <p:spPr>
          <a:xfrm rot="1453349">
            <a:off x="5764204" y="1988771"/>
            <a:ext cx="1377458" cy="243244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6F549-8A46-4FC1-8A02-B77F01D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828E038-3A76-4CE2-A004-26CD14C4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Verwirrte Person">
            <a:extLst>
              <a:ext uri="{FF2B5EF4-FFF2-40B4-BE49-F238E27FC236}">
                <a16:creationId xmlns:a16="http://schemas.microsoft.com/office/drawing/2014/main" id="{335F1342-5797-4817-BAE0-182FB7BF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740" y="2616740"/>
            <a:ext cx="3402519" cy="3402519"/>
          </a:xfrm>
          <a:prstGeom prst="rect">
            <a:avLst/>
          </a:prstGeom>
        </p:spPr>
      </p:pic>
      <p:pic>
        <p:nvPicPr>
          <p:cNvPr id="11" name="Grafik 10" descr="Fragezeichen">
            <a:extLst>
              <a:ext uri="{FF2B5EF4-FFF2-40B4-BE49-F238E27FC236}">
                <a16:creationId xmlns:a16="http://schemas.microsoft.com/office/drawing/2014/main" id="{078455B9-197A-4F77-A314-42D5ABC9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698042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8FB7E98-9993-4FD4-9117-DA8F24B45480}"/>
              </a:ext>
            </a:extLst>
          </p:cNvPr>
          <p:cNvGrpSpPr/>
          <p:nvPr/>
        </p:nvGrpSpPr>
        <p:grpSpPr>
          <a:xfrm>
            <a:off x="1968437" y="552356"/>
            <a:ext cx="3485303" cy="3485303"/>
            <a:chOff x="1968437" y="552356"/>
            <a:chExt cx="3485303" cy="3485303"/>
          </a:xfrm>
        </p:grpSpPr>
        <p:pic>
          <p:nvPicPr>
            <p:cNvPr id="15" name="Grafik 14" descr="Gedankenblase">
              <a:extLst>
                <a:ext uri="{FF2B5EF4-FFF2-40B4-BE49-F238E27FC236}">
                  <a16:creationId xmlns:a16="http://schemas.microsoft.com/office/drawing/2014/main" id="{68C4F1BF-1862-41FB-87F4-DA1592FA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968437" y="552356"/>
              <a:ext cx="3485303" cy="3485303"/>
            </a:xfrm>
            <a:prstGeom prst="rect">
              <a:avLst/>
            </a:prstGeom>
          </p:spPr>
        </p:pic>
        <p:pic>
          <p:nvPicPr>
            <p:cNvPr id="17" name="Grafik 16" descr="Frau">
              <a:extLst>
                <a:ext uri="{FF2B5EF4-FFF2-40B4-BE49-F238E27FC236}">
                  <a16:creationId xmlns:a16="http://schemas.microsoft.com/office/drawing/2014/main" id="{DBADEF23-3F15-4343-9263-B6009AB8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27438" y="1303506"/>
              <a:ext cx="1367302" cy="1367302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15B7F0C-D77C-4449-8FF5-40D349CBBA02}"/>
              </a:ext>
            </a:extLst>
          </p:cNvPr>
          <p:cNvGrpSpPr/>
          <p:nvPr/>
        </p:nvGrpSpPr>
        <p:grpSpPr>
          <a:xfrm>
            <a:off x="7259784" y="552356"/>
            <a:ext cx="3485303" cy="3485303"/>
            <a:chOff x="7259784" y="552356"/>
            <a:chExt cx="3485303" cy="3485303"/>
          </a:xfrm>
        </p:grpSpPr>
        <p:pic>
          <p:nvPicPr>
            <p:cNvPr id="21" name="Grafik 20" descr="Gedankenblase">
              <a:extLst>
                <a:ext uri="{FF2B5EF4-FFF2-40B4-BE49-F238E27FC236}">
                  <a16:creationId xmlns:a16="http://schemas.microsoft.com/office/drawing/2014/main" id="{F078F66A-C5D5-4C69-AC74-C135B9AFD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9784" y="552356"/>
              <a:ext cx="3485303" cy="3485303"/>
            </a:xfrm>
            <a:prstGeom prst="rect">
              <a:avLst/>
            </a:prstGeom>
          </p:spPr>
        </p:pic>
        <p:pic>
          <p:nvPicPr>
            <p:cNvPr id="22" name="Grafik 21" descr="Renoviertes Haus funkelnd">
              <a:extLst>
                <a:ext uri="{FF2B5EF4-FFF2-40B4-BE49-F238E27FC236}">
                  <a16:creationId xmlns:a16="http://schemas.microsoft.com/office/drawing/2014/main" id="{3A1F8131-629E-401F-8B9C-D02A3FA8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54461" y="1245140"/>
              <a:ext cx="1367302" cy="1367302"/>
            </a:xfrm>
            <a:prstGeom prst="rect">
              <a:avLst/>
            </a:prstGeom>
          </p:spPr>
        </p:pic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995F280-4F03-4B72-ACE1-1D0BF9F8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334370-6F3E-4C1F-B5BF-33D2D71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Smartphone">
            <a:extLst>
              <a:ext uri="{FF2B5EF4-FFF2-40B4-BE49-F238E27FC236}">
                <a16:creationId xmlns:a16="http://schemas.microsoft.com/office/drawing/2014/main" id="{956C4CCB-BE26-4F41-897C-496F1B2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8ED8FEB-9554-4802-8A5C-382FBF9BE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27" y="2607149"/>
            <a:ext cx="3214282" cy="180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77DFD1-BA40-4F24-8008-53746ACB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882" y="2607149"/>
            <a:ext cx="3214286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06A6EC-8F6F-4BBF-894E-0ACE575F4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13"/>
          <a:stretch/>
        </p:blipFill>
        <p:spPr>
          <a:xfrm>
            <a:off x="5542761" y="1798570"/>
            <a:ext cx="1841409" cy="3259462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C34242-8326-4A5B-B85F-D1FDE928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B7A4BE7-19EF-406B-AEF7-FA93FA45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"unwind find - youre place to be"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#CampuSLIFE Challenge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#CampuSLIFE Challenge</dc:title>
  <dc:creator>Kath Ehrmann</dc:creator>
  <cp:lastModifiedBy>Kath Ehrmann</cp:lastModifiedBy>
  <cp:revision>2</cp:revision>
  <dcterms:created xsi:type="dcterms:W3CDTF">2020-10-09T22:55:52Z</dcterms:created>
  <dcterms:modified xsi:type="dcterms:W3CDTF">2020-10-09T22:57:18Z</dcterms:modified>
</cp:coreProperties>
</file>