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3321D-9183-70B2-97B8-0B004C6BC8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9F2D00-B092-000A-B888-5D327B77B9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7F7CF-FCC2-3B68-389A-330434599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278E-8722-4541-9ED3-F8DEF2984678}" type="datetimeFigureOut">
              <a:rPr lang="en-US" smtClean="0"/>
              <a:t>12-Dec-23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6DDE28-C4B1-1615-C475-A75584BD5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0684A-4061-493A-1B1A-3006B1E2D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CA9B-EF3B-4175-BA62-6FC7079E9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991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63A24-0CB1-66C3-FE40-140FFBDD4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E49F63-95DD-E824-0083-CDD36F36B5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CB2377-7E26-7240-2615-4F3DA78BE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278E-8722-4541-9ED3-F8DEF2984678}" type="datetimeFigureOut">
              <a:rPr lang="en-US" smtClean="0"/>
              <a:t>12-Dec-23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DD88A1-26C9-F330-3D0C-01E2C82B4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21EB1A-768D-1E38-2FBE-BC2F9EBFB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CA9B-EF3B-4175-BA62-6FC7079E9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653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A9EA28-B441-6904-DF64-D39B5241E4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A44BE4-2161-EF43-277F-E5DA978015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C8F417-BFC9-812A-0217-E84DDB84F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278E-8722-4541-9ED3-F8DEF2984678}" type="datetimeFigureOut">
              <a:rPr lang="en-US" smtClean="0"/>
              <a:t>12-Dec-23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FA33FD-5FCE-16BF-3BB5-3A017C482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90B8B-C257-A98A-32BB-F0502AC36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CA9B-EF3B-4175-BA62-6FC7079E9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327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D32D5-5B6A-69C3-4FF9-31E36699A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B2B4F-67B3-7353-4911-C78146CF9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6C699-1D78-C5BE-7953-8994E32AF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278E-8722-4541-9ED3-F8DEF2984678}" type="datetimeFigureOut">
              <a:rPr lang="en-US" smtClean="0"/>
              <a:t>12-Dec-23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3D118-DD07-A367-C38E-E4BB3F96E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E30D4-21BA-64D9-D49D-043FC943A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CA9B-EF3B-4175-BA62-6FC7079E9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465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A5C3D-B40A-C573-30DF-9F81CCF62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63D71A-18A3-6362-15DC-3C92D8BFF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1109FB-4A1F-459B-0B07-AD586DA2C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278E-8722-4541-9ED3-F8DEF2984678}" type="datetimeFigureOut">
              <a:rPr lang="en-US" smtClean="0"/>
              <a:t>12-Dec-23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D952BE-14B8-3714-1CB0-35508C504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EA796-6366-980D-B3B1-B0CE85678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CA9B-EF3B-4175-BA62-6FC7079E9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503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FED4A-194A-A165-B3CA-82CAB8C5F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97B60-0AC7-0320-E7AB-A65F9B1588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2126E5-7EFA-D884-4670-95FC059B6C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FDDFF7-F841-6920-CDD0-D664F6151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278E-8722-4541-9ED3-F8DEF2984678}" type="datetimeFigureOut">
              <a:rPr lang="en-US" smtClean="0"/>
              <a:t>12-Dec-23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BD14ED-4552-C971-0B18-682291A42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8667EB-F5F3-D96C-0AFB-BD16481B3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CA9B-EF3B-4175-BA62-6FC7079E9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125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495A8-3838-4F33-6E33-092DC43B7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60495-4247-F3B9-A2DE-719D10EF98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C00D89-8D09-006A-8FAD-5D3C6C94A8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BC7A7C-2119-90AD-1E89-E44C9B4A02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79AA85-7B83-E635-BE04-6B43BE16DD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363BB1-2C63-4EF2-4F0B-19B145D42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278E-8722-4541-9ED3-F8DEF2984678}" type="datetimeFigureOut">
              <a:rPr lang="en-US" smtClean="0"/>
              <a:t>12-Dec-23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930C9A-ADE3-1446-8B69-7E52356B6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E17685-A330-2B2E-C8C4-6D53EC35C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CA9B-EF3B-4175-BA62-6FC7079E9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994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C7211-E4EB-08EE-D4F3-B2C0230E0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F159F6-CFFA-1A83-E876-0FA355B99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278E-8722-4541-9ED3-F8DEF2984678}" type="datetimeFigureOut">
              <a:rPr lang="en-US" smtClean="0"/>
              <a:t>12-Dec-23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CC1E6-2671-8EE8-7C11-06462D39E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469214-A9D0-CD4E-B19B-F27CB9FB8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CA9B-EF3B-4175-BA62-6FC7079E9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719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B8D0ED-5797-DC13-0694-A5F73334A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278E-8722-4541-9ED3-F8DEF2984678}" type="datetimeFigureOut">
              <a:rPr lang="en-US" smtClean="0"/>
              <a:t>12-Dec-23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8C7D37-7002-E575-59F6-B50199F84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7E80F4-4BE9-003D-6E41-C6F9C6C10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CA9B-EF3B-4175-BA62-6FC7079E9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501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BFF46-219B-2239-62D2-CE692ECB4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D662F-E307-AF07-CE4C-BBC1C282C8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D2CE26-1B44-CCE4-7188-F01DA21317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8D25CE-020E-FDFB-A5D3-04CB5B354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278E-8722-4541-9ED3-F8DEF2984678}" type="datetimeFigureOut">
              <a:rPr lang="en-US" smtClean="0"/>
              <a:t>12-Dec-23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07F5D8-7C02-D98A-44EB-1FB2FC007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36218A-8A26-1ABA-B20C-4F27AA22F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CA9B-EF3B-4175-BA62-6FC7079E9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57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7387C-AD17-D61C-4FA1-ED1ED6F9F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9E0B43-57A7-7210-F781-C6AF7678BB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3CF7AA-3435-A96A-74D5-8B58C9EE52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B111E1-D32C-0AEC-C902-1993F1F78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278E-8722-4541-9ED3-F8DEF2984678}" type="datetimeFigureOut">
              <a:rPr lang="en-US" smtClean="0"/>
              <a:t>12-Dec-23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F4EE9A-D792-BFED-E822-FFE79A095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054035-557C-B047-FDEE-B539EF2FC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CA9B-EF3B-4175-BA62-6FC7079E9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65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07D193-2D65-4919-3987-515AF467B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5F235B-EDCC-5D9C-9517-F1691172A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A19DA-DCDC-578E-FF20-01A42A22E7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7278E-8722-4541-9ED3-F8DEF2984678}" type="datetimeFigureOut">
              <a:rPr lang="en-US" smtClean="0"/>
              <a:t>12-Dec-23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7AF987-B141-F35C-305B-C738FEE5EC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814AC3-556C-87FA-C36D-E5694ECA76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FCA9B-EF3B-4175-BA62-6FC7079E9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975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roup 137">
            <a:extLst>
              <a:ext uri="{FF2B5EF4-FFF2-40B4-BE49-F238E27FC236}">
                <a16:creationId xmlns:a16="http://schemas.microsoft.com/office/drawing/2014/main" id="{08D76943-DA30-8EA6-7B6C-BC15CFDA50F7}"/>
              </a:ext>
            </a:extLst>
          </p:cNvPr>
          <p:cNvGrpSpPr/>
          <p:nvPr/>
        </p:nvGrpSpPr>
        <p:grpSpPr>
          <a:xfrm>
            <a:off x="399325" y="1669444"/>
            <a:ext cx="9344413" cy="4253411"/>
            <a:chOff x="399325" y="1669444"/>
            <a:chExt cx="9344413" cy="4253411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5DE6D122-F48F-30BE-F66A-60F2CB18537B}"/>
                </a:ext>
              </a:extLst>
            </p:cNvPr>
            <p:cNvGrpSpPr/>
            <p:nvPr/>
          </p:nvGrpSpPr>
          <p:grpSpPr>
            <a:xfrm>
              <a:off x="677620" y="1714485"/>
              <a:ext cx="3782414" cy="3893213"/>
              <a:chOff x="2431774" y="660126"/>
              <a:chExt cx="4868723" cy="4868724"/>
            </a:xfrm>
          </p:grpSpPr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6BD03989-0A03-68B1-2086-148D24A888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1774" y="660126"/>
                <a:ext cx="0" cy="4867275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D3F50C89-2205-5A7D-F237-64CC021CF7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46172" y="660126"/>
                <a:ext cx="0" cy="4867275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BEEC2B2C-75C3-3F6F-7241-BC32263A89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53946" y="660126"/>
                <a:ext cx="0" cy="4867275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4D529FF1-8EA0-9AF4-BA9D-5CDE15E220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4974" y="660126"/>
                <a:ext cx="0" cy="4867275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E125FE51-E01D-3788-6CD2-68328995D5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2748" y="660126"/>
                <a:ext cx="0" cy="4867275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18D02D2E-13C2-0BB8-835D-7105EB48A9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97146" y="660126"/>
                <a:ext cx="0" cy="4867275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250A6AAA-A7FF-A4BD-4463-38DCED07D87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866860" y="-1470160"/>
                <a:ext cx="0" cy="4867275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B0A2B809-E237-9B85-01BE-8F1E650BA30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866860" y="-555762"/>
                <a:ext cx="0" cy="4867275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33465B1C-3A52-05F6-12EF-D18B53DA450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866860" y="352012"/>
                <a:ext cx="0" cy="4867275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7BEB2E8E-C640-0F78-64BB-BFBF2686F78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866860" y="1273040"/>
                <a:ext cx="0" cy="4867275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6C30612D-2E5E-635D-6533-4692B975A6D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866860" y="2180814"/>
                <a:ext cx="0" cy="4867275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6C8840E3-1FD1-6EC0-6D0D-A69F32574FC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866860" y="3095212"/>
                <a:ext cx="0" cy="4867275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D3393E97-9675-23DA-2ADE-42E8D5B1F63A}"/>
                </a:ext>
              </a:extLst>
            </p:cNvPr>
            <p:cNvGrpSpPr/>
            <p:nvPr/>
          </p:nvGrpSpPr>
          <p:grpSpPr>
            <a:xfrm>
              <a:off x="5747252" y="1714485"/>
              <a:ext cx="3782414" cy="3893213"/>
              <a:chOff x="2431774" y="660126"/>
              <a:chExt cx="4868723" cy="4868724"/>
            </a:xfrm>
          </p:grpSpPr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E3A816ED-7374-AA81-2897-6B6441CE2E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1774" y="660126"/>
                <a:ext cx="0" cy="4867275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C2799DF1-D613-70C8-1CFA-4D6B547CEC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46172" y="660126"/>
                <a:ext cx="0" cy="4867275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09CFE97D-6C53-AEB6-E819-92114C5315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53946" y="660126"/>
                <a:ext cx="0" cy="4867275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9605EE56-7F87-81BD-1BAB-4F2CF0811C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4974" y="660126"/>
                <a:ext cx="0" cy="4867275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3195627E-6E81-FB09-5D80-3B1C45840A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2748" y="660126"/>
                <a:ext cx="0" cy="4867275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ED9852CE-BBB2-DB76-0AB0-EA1D865E38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97146" y="660126"/>
                <a:ext cx="0" cy="4867275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05530704-18F9-A5F7-7AAA-80EF9844854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866860" y="-1470160"/>
                <a:ext cx="0" cy="4867275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4893E7DF-3818-CC46-5C6A-277135FCECD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866860" y="-555762"/>
                <a:ext cx="0" cy="4867275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B6A9DB33-92C9-C27C-F0FA-EE19AB500D5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866860" y="352012"/>
                <a:ext cx="0" cy="4867275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5746DAA2-90C5-C9F2-D26B-DE434A127AE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866860" y="1273040"/>
                <a:ext cx="0" cy="4867275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DA358E90-4295-7C97-2A32-A62CEF1952F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866860" y="2180814"/>
                <a:ext cx="0" cy="4867275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9183F5A9-3A3A-5EA2-D8AB-2C36FA6AC62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866860" y="3095212"/>
                <a:ext cx="0" cy="4867275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1AC70B35-89C0-3268-9861-DEC610DE73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7620" y="1951755"/>
              <a:ext cx="3541600" cy="365478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69DB0B1-35E3-DD5B-2237-F37486ED58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71196" y="2688242"/>
              <a:ext cx="2848024" cy="291207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B306CE0-3EA1-8075-6670-8C7D7FA84E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94354" y="3414132"/>
              <a:ext cx="2119038" cy="220094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B401510F-12BF-8A70-CFCD-2810DDA677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16388" y="4150620"/>
              <a:ext cx="1403956" cy="144969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CC9D9EA0-EA71-BAE4-22A9-1898BDDEC0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37401" y="1960294"/>
              <a:ext cx="3541600" cy="365478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23FAF3EE-7A25-E96D-766D-0E3D41BF34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50596" y="1951755"/>
              <a:ext cx="2848024" cy="291207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27B7069-C080-57C3-6A96-F4671E5995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37401" y="1927425"/>
              <a:ext cx="2119038" cy="220094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E956A1F1-69FE-36CC-D63C-7ED06AEFD0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48377" y="1942186"/>
              <a:ext cx="1403956" cy="144969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7287EBE-E1D3-6B20-BEAA-4AF6508DBAE1}"/>
                </a:ext>
              </a:extLst>
            </p:cNvPr>
            <p:cNvSpPr txBox="1"/>
            <p:nvPr/>
          </p:nvSpPr>
          <p:spPr>
            <a:xfrm>
              <a:off x="742530" y="5615078"/>
              <a:ext cx="5501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1959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95C20267-89A7-40D3-06ED-A01DE294D7CF}"/>
                </a:ext>
              </a:extLst>
            </p:cNvPr>
            <p:cNvSpPr txBox="1"/>
            <p:nvPr/>
          </p:nvSpPr>
          <p:spPr>
            <a:xfrm>
              <a:off x="1418442" y="5615078"/>
              <a:ext cx="5501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1960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FCE27273-52A0-564B-B730-F928A0D483AE}"/>
                </a:ext>
              </a:extLst>
            </p:cNvPr>
            <p:cNvSpPr txBox="1"/>
            <p:nvPr/>
          </p:nvSpPr>
          <p:spPr>
            <a:xfrm>
              <a:off x="2111486" y="5607697"/>
              <a:ext cx="5501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1961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B12D2718-F5A9-72CA-8960-806F395030EE}"/>
                </a:ext>
              </a:extLst>
            </p:cNvPr>
            <p:cNvSpPr txBox="1"/>
            <p:nvPr/>
          </p:nvSpPr>
          <p:spPr>
            <a:xfrm>
              <a:off x="7214084" y="1676825"/>
              <a:ext cx="6591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(1959)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04E5C7EE-568A-570D-65DE-2D709C5630A2}"/>
                </a:ext>
              </a:extLst>
            </p:cNvPr>
            <p:cNvSpPr txBox="1"/>
            <p:nvPr/>
          </p:nvSpPr>
          <p:spPr>
            <a:xfrm>
              <a:off x="7889996" y="1676825"/>
              <a:ext cx="6591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(1960)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DBE7052-9565-6A90-7EF9-721525CACD2D}"/>
                </a:ext>
              </a:extLst>
            </p:cNvPr>
            <p:cNvSpPr txBox="1"/>
            <p:nvPr/>
          </p:nvSpPr>
          <p:spPr>
            <a:xfrm>
              <a:off x="8583040" y="1669444"/>
              <a:ext cx="6591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(1961)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190A8A05-972F-41C6-D60F-7B431D9C6F8A}"/>
                </a:ext>
              </a:extLst>
            </p:cNvPr>
            <p:cNvSpPr txBox="1"/>
            <p:nvPr/>
          </p:nvSpPr>
          <p:spPr>
            <a:xfrm>
              <a:off x="402752" y="4360716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9A0C88D9-69D1-DCD5-F032-1D64B5AA5F59}"/>
                </a:ext>
              </a:extLst>
            </p:cNvPr>
            <p:cNvSpPr txBox="1"/>
            <p:nvPr/>
          </p:nvSpPr>
          <p:spPr>
            <a:xfrm>
              <a:off x="405048" y="510216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9D2DCCCC-1F7F-BF93-3DF3-6A4F9EA9EC55}"/>
                </a:ext>
              </a:extLst>
            </p:cNvPr>
            <p:cNvSpPr txBox="1"/>
            <p:nvPr/>
          </p:nvSpPr>
          <p:spPr>
            <a:xfrm>
              <a:off x="399325" y="284494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3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832C8248-FD2F-1D84-3A09-73429F84061F}"/>
                </a:ext>
              </a:extLst>
            </p:cNvPr>
            <p:cNvSpPr txBox="1"/>
            <p:nvPr/>
          </p:nvSpPr>
          <p:spPr>
            <a:xfrm>
              <a:off x="401621" y="3586386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0F662398-8546-98F0-6B3C-9556BAAED50A}"/>
                </a:ext>
              </a:extLst>
            </p:cNvPr>
            <p:cNvSpPr txBox="1"/>
            <p:nvPr/>
          </p:nvSpPr>
          <p:spPr>
            <a:xfrm>
              <a:off x="9374034" y="3690732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37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8CF942F7-F63B-6DC4-313E-DB912747BA1A}"/>
                </a:ext>
              </a:extLst>
            </p:cNvPr>
            <p:cNvSpPr txBox="1"/>
            <p:nvPr/>
          </p:nvSpPr>
          <p:spPr>
            <a:xfrm>
              <a:off x="9376330" y="4432178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36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4799E222-CC8B-1B05-3C56-447CA4A13016}"/>
                </a:ext>
              </a:extLst>
            </p:cNvPr>
            <p:cNvSpPr txBox="1"/>
            <p:nvPr/>
          </p:nvSpPr>
          <p:spPr>
            <a:xfrm>
              <a:off x="9370607" y="2174956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39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303261CC-7393-EC25-A569-8332DF98AAD3}"/>
                </a:ext>
              </a:extLst>
            </p:cNvPr>
            <p:cNvSpPr txBox="1"/>
            <p:nvPr/>
          </p:nvSpPr>
          <p:spPr>
            <a:xfrm>
              <a:off x="9372903" y="2916402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38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FBF7D233-EDD6-77EB-6896-FA088729F007}"/>
                </a:ext>
              </a:extLst>
            </p:cNvPr>
            <p:cNvSpPr txBox="1"/>
            <p:nvPr/>
          </p:nvSpPr>
          <p:spPr>
            <a:xfrm>
              <a:off x="7266230" y="5609781"/>
              <a:ext cx="5501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1999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E912AA0E-F031-492F-D80F-BE32202BC575}"/>
                </a:ext>
              </a:extLst>
            </p:cNvPr>
            <p:cNvSpPr txBox="1"/>
            <p:nvPr/>
          </p:nvSpPr>
          <p:spPr>
            <a:xfrm>
              <a:off x="7942142" y="5609781"/>
              <a:ext cx="5501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2000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94C25DDD-6923-726A-7EF5-AE2DA8F23313}"/>
                </a:ext>
              </a:extLst>
            </p:cNvPr>
            <p:cNvSpPr txBox="1"/>
            <p:nvPr/>
          </p:nvSpPr>
          <p:spPr>
            <a:xfrm>
              <a:off x="8635186" y="5602400"/>
              <a:ext cx="5501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2001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69C569F5-0FAF-8322-3928-12C9359FCA1F}"/>
                </a:ext>
              </a:extLst>
            </p:cNvPr>
            <p:cNvSpPr/>
            <p:nvPr/>
          </p:nvSpPr>
          <p:spPr>
            <a:xfrm>
              <a:off x="1384244" y="4883370"/>
              <a:ext cx="701205" cy="720588"/>
            </a:xfrm>
            <a:prstGeom prst="rect">
              <a:avLst/>
            </a:prstGeom>
            <a:solidFill>
              <a:schemeClr val="accent2"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155BFF42-6412-2405-FD48-048FA7C016B1}"/>
                </a:ext>
              </a:extLst>
            </p:cNvPr>
            <p:cNvSpPr/>
            <p:nvPr/>
          </p:nvSpPr>
          <p:spPr>
            <a:xfrm>
              <a:off x="2092893" y="4152232"/>
              <a:ext cx="701205" cy="720588"/>
            </a:xfrm>
            <a:prstGeom prst="rect">
              <a:avLst/>
            </a:prstGeom>
            <a:solidFill>
              <a:schemeClr val="accent2"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76231CEF-E189-B288-7324-1FAE14110624}"/>
                </a:ext>
              </a:extLst>
            </p:cNvPr>
            <p:cNvSpPr/>
            <p:nvPr/>
          </p:nvSpPr>
          <p:spPr>
            <a:xfrm>
              <a:off x="2803270" y="3432684"/>
              <a:ext cx="701205" cy="720588"/>
            </a:xfrm>
            <a:prstGeom prst="rect">
              <a:avLst/>
            </a:prstGeom>
            <a:solidFill>
              <a:schemeClr val="accent2"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E96FEA38-F9EC-1B22-FD47-4C15F0D3A4F8}"/>
                </a:ext>
              </a:extLst>
            </p:cNvPr>
            <p:cNvSpPr/>
            <p:nvPr/>
          </p:nvSpPr>
          <p:spPr>
            <a:xfrm>
              <a:off x="3519533" y="2685591"/>
              <a:ext cx="701205" cy="720588"/>
            </a:xfrm>
            <a:prstGeom prst="rect">
              <a:avLst/>
            </a:prstGeom>
            <a:solidFill>
              <a:schemeClr val="accent2"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DA9DE4A2-E1B5-B5C3-8478-8B443295E31C}"/>
                </a:ext>
              </a:extLst>
            </p:cNvPr>
            <p:cNvSpPr/>
            <p:nvPr/>
          </p:nvSpPr>
          <p:spPr>
            <a:xfrm>
              <a:off x="7178409" y="1970832"/>
              <a:ext cx="701205" cy="720588"/>
            </a:xfrm>
            <a:prstGeom prst="rect">
              <a:avLst/>
            </a:prstGeom>
            <a:solidFill>
              <a:schemeClr val="accent2"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67DCE0F1-CC16-29C5-DB52-DCE3B8342A7C}"/>
                </a:ext>
              </a:extLst>
            </p:cNvPr>
            <p:cNvSpPr/>
            <p:nvPr/>
          </p:nvSpPr>
          <p:spPr>
            <a:xfrm>
              <a:off x="6453681" y="2702068"/>
              <a:ext cx="701205" cy="720588"/>
            </a:xfrm>
            <a:prstGeom prst="rect">
              <a:avLst/>
            </a:prstGeom>
            <a:solidFill>
              <a:schemeClr val="accent2"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EBEA4D4E-76E4-810A-6F3A-C31B796A4C2F}"/>
                </a:ext>
              </a:extLst>
            </p:cNvPr>
            <p:cNvSpPr/>
            <p:nvPr/>
          </p:nvSpPr>
          <p:spPr>
            <a:xfrm>
              <a:off x="5748377" y="3414438"/>
              <a:ext cx="701205" cy="720588"/>
            </a:xfrm>
            <a:prstGeom prst="rect">
              <a:avLst/>
            </a:prstGeom>
            <a:solidFill>
              <a:schemeClr val="accent2"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6D75AFD2-68C7-CA0E-251E-D0E860AE106E}"/>
                </a:ext>
              </a:extLst>
            </p:cNvPr>
            <p:cNvSpPr/>
            <p:nvPr/>
          </p:nvSpPr>
          <p:spPr>
            <a:xfrm>
              <a:off x="2085785" y="4869164"/>
              <a:ext cx="719628" cy="720588"/>
            </a:xfrm>
            <a:prstGeom prst="rect">
              <a:avLst/>
            </a:prstGeom>
            <a:solidFill>
              <a:srgbClr val="92D05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31943E67-7779-92FD-0DE8-2FF7E4C3E06E}"/>
                </a:ext>
              </a:extLst>
            </p:cNvPr>
            <p:cNvSpPr/>
            <p:nvPr/>
          </p:nvSpPr>
          <p:spPr>
            <a:xfrm>
              <a:off x="2802483" y="4161203"/>
              <a:ext cx="719628" cy="720588"/>
            </a:xfrm>
            <a:prstGeom prst="rect">
              <a:avLst/>
            </a:prstGeom>
            <a:solidFill>
              <a:srgbClr val="92D05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01239039-59C6-5CEC-6D0F-A700CBCB61EB}"/>
                </a:ext>
              </a:extLst>
            </p:cNvPr>
            <p:cNvSpPr/>
            <p:nvPr/>
          </p:nvSpPr>
          <p:spPr>
            <a:xfrm>
              <a:off x="3503614" y="3414110"/>
              <a:ext cx="719628" cy="720588"/>
            </a:xfrm>
            <a:prstGeom prst="rect">
              <a:avLst/>
            </a:prstGeom>
            <a:solidFill>
              <a:srgbClr val="92D05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4DDB1BF2-F6F3-EB0F-2F3A-EC25261721DE}"/>
                </a:ext>
              </a:extLst>
            </p:cNvPr>
            <p:cNvSpPr/>
            <p:nvPr/>
          </p:nvSpPr>
          <p:spPr>
            <a:xfrm>
              <a:off x="7885383" y="1968225"/>
              <a:ext cx="719628" cy="720588"/>
            </a:xfrm>
            <a:prstGeom prst="rect">
              <a:avLst/>
            </a:prstGeom>
            <a:solidFill>
              <a:srgbClr val="92D05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FC399E40-3CA5-4AB4-6014-D8919B6E6B48}"/>
                </a:ext>
              </a:extLst>
            </p:cNvPr>
            <p:cNvSpPr/>
            <p:nvPr/>
          </p:nvSpPr>
          <p:spPr>
            <a:xfrm>
              <a:off x="7162593" y="2682705"/>
              <a:ext cx="719628" cy="720588"/>
            </a:xfrm>
            <a:prstGeom prst="rect">
              <a:avLst/>
            </a:prstGeom>
            <a:solidFill>
              <a:srgbClr val="92D05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AD692840-31FC-B4E8-0429-8AEAD0E2F5B1}"/>
                </a:ext>
              </a:extLst>
            </p:cNvPr>
            <p:cNvSpPr/>
            <p:nvPr/>
          </p:nvSpPr>
          <p:spPr>
            <a:xfrm>
              <a:off x="6452238" y="3414438"/>
              <a:ext cx="719628" cy="720588"/>
            </a:xfrm>
            <a:prstGeom prst="rect">
              <a:avLst/>
            </a:prstGeom>
            <a:solidFill>
              <a:srgbClr val="92D05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D8EB0BCC-9471-6030-A4EB-38C3400B59C6}"/>
                </a:ext>
              </a:extLst>
            </p:cNvPr>
            <p:cNvSpPr txBox="1"/>
            <p:nvPr/>
          </p:nvSpPr>
          <p:spPr>
            <a:xfrm>
              <a:off x="1708893" y="5225273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L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22C62FB0-FB00-40D9-65B3-92069D4824E9}"/>
                </a:ext>
              </a:extLst>
            </p:cNvPr>
            <p:cNvSpPr txBox="1"/>
            <p:nvPr/>
          </p:nvSpPr>
          <p:spPr>
            <a:xfrm>
              <a:off x="2386950" y="4503488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L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2CF10CFC-7FD0-B615-794C-406D3A989A36}"/>
                </a:ext>
              </a:extLst>
            </p:cNvPr>
            <p:cNvSpPr txBox="1"/>
            <p:nvPr/>
          </p:nvSpPr>
          <p:spPr>
            <a:xfrm>
              <a:off x="3150331" y="3781287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L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9BA9833E-75C4-F153-D3AC-0E59F9BF77C2}"/>
                </a:ext>
              </a:extLst>
            </p:cNvPr>
            <p:cNvSpPr txBox="1"/>
            <p:nvPr/>
          </p:nvSpPr>
          <p:spPr>
            <a:xfrm>
              <a:off x="3858979" y="3003793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L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B5447FF3-C49C-105B-3539-1498CCA754F8}"/>
                </a:ext>
              </a:extLst>
            </p:cNvPr>
            <p:cNvSpPr txBox="1"/>
            <p:nvPr/>
          </p:nvSpPr>
          <p:spPr>
            <a:xfrm>
              <a:off x="6042821" y="3747978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L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65968400-2742-47B3-F019-F8D725330175}"/>
                </a:ext>
              </a:extLst>
            </p:cNvPr>
            <p:cNvSpPr txBox="1"/>
            <p:nvPr/>
          </p:nvSpPr>
          <p:spPr>
            <a:xfrm>
              <a:off x="6806202" y="3025777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L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51EBD669-3084-8B8F-114D-B6C23C2B27CF}"/>
                </a:ext>
              </a:extLst>
            </p:cNvPr>
            <p:cNvSpPr txBox="1"/>
            <p:nvPr/>
          </p:nvSpPr>
          <p:spPr>
            <a:xfrm>
              <a:off x="7514850" y="2248283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L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1FA957A1-CE0E-E529-23F2-36B81E0BFC23}"/>
                </a:ext>
              </a:extLst>
            </p:cNvPr>
            <p:cNvSpPr txBox="1"/>
            <p:nvPr/>
          </p:nvSpPr>
          <p:spPr>
            <a:xfrm>
              <a:off x="1399498" y="4883857"/>
              <a:ext cx="335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U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0E5C8987-ADCF-11F5-F5E4-66E82BB0EFFB}"/>
                </a:ext>
              </a:extLst>
            </p:cNvPr>
            <p:cNvSpPr txBox="1"/>
            <p:nvPr/>
          </p:nvSpPr>
          <p:spPr>
            <a:xfrm>
              <a:off x="2131113" y="4136888"/>
              <a:ext cx="335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U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03B62894-27D4-989A-3E8F-225E73A87BF4}"/>
                </a:ext>
              </a:extLst>
            </p:cNvPr>
            <p:cNvSpPr txBox="1"/>
            <p:nvPr/>
          </p:nvSpPr>
          <p:spPr>
            <a:xfrm>
              <a:off x="2801517" y="3428927"/>
              <a:ext cx="335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U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128D5820-F3CA-90BF-57B7-45B123906294}"/>
                </a:ext>
              </a:extLst>
            </p:cNvPr>
            <p:cNvSpPr txBox="1"/>
            <p:nvPr/>
          </p:nvSpPr>
          <p:spPr>
            <a:xfrm>
              <a:off x="3541432" y="2711594"/>
              <a:ext cx="335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U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18C71D10-BFB7-8D72-E58C-24B0984C33AA}"/>
                </a:ext>
              </a:extLst>
            </p:cNvPr>
            <p:cNvSpPr txBox="1"/>
            <p:nvPr/>
          </p:nvSpPr>
          <p:spPr>
            <a:xfrm>
              <a:off x="6475510" y="2709478"/>
              <a:ext cx="335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U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10A857CF-6312-EE32-1121-F0981EE7A034}"/>
                </a:ext>
              </a:extLst>
            </p:cNvPr>
            <p:cNvSpPr txBox="1"/>
            <p:nvPr/>
          </p:nvSpPr>
          <p:spPr>
            <a:xfrm>
              <a:off x="7143685" y="2002710"/>
              <a:ext cx="335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U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8B07F90A-A3E5-89F9-E029-6D8C817C0E27}"/>
                </a:ext>
              </a:extLst>
            </p:cNvPr>
            <p:cNvSpPr txBox="1"/>
            <p:nvPr/>
          </p:nvSpPr>
          <p:spPr>
            <a:xfrm>
              <a:off x="7909631" y="1976144"/>
              <a:ext cx="335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6">
                      <a:lumMod val="50000"/>
                    </a:schemeClr>
                  </a:solidFill>
                </a:rPr>
                <a:t>U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F6F43457-9615-6BCA-5694-3B665A5C2CA5}"/>
                </a:ext>
              </a:extLst>
            </p:cNvPr>
            <p:cNvSpPr txBox="1"/>
            <p:nvPr/>
          </p:nvSpPr>
          <p:spPr>
            <a:xfrm>
              <a:off x="2130116" y="4925424"/>
              <a:ext cx="335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6">
                      <a:lumMod val="50000"/>
                    </a:schemeClr>
                  </a:solidFill>
                </a:rPr>
                <a:t>U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B77BF2E8-2447-B2A9-01FD-2A00723008F7}"/>
                </a:ext>
              </a:extLst>
            </p:cNvPr>
            <p:cNvSpPr txBox="1"/>
            <p:nvPr/>
          </p:nvSpPr>
          <p:spPr>
            <a:xfrm>
              <a:off x="2823379" y="4198898"/>
              <a:ext cx="335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6">
                      <a:lumMod val="50000"/>
                    </a:schemeClr>
                  </a:solidFill>
                </a:rPr>
                <a:t>U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C449F663-C037-DFA6-0C54-D985B1DC9B68}"/>
                </a:ext>
              </a:extLst>
            </p:cNvPr>
            <p:cNvSpPr txBox="1"/>
            <p:nvPr/>
          </p:nvSpPr>
          <p:spPr>
            <a:xfrm>
              <a:off x="3547525" y="3413045"/>
              <a:ext cx="335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6">
                      <a:lumMod val="50000"/>
                    </a:schemeClr>
                  </a:solidFill>
                </a:rPr>
                <a:t>U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B93E16EE-45AB-7AE3-B876-577227BFE849}"/>
                </a:ext>
              </a:extLst>
            </p:cNvPr>
            <p:cNvSpPr txBox="1"/>
            <p:nvPr/>
          </p:nvSpPr>
          <p:spPr>
            <a:xfrm>
              <a:off x="6482184" y="3435367"/>
              <a:ext cx="335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6">
                      <a:lumMod val="50000"/>
                    </a:schemeClr>
                  </a:solidFill>
                </a:rPr>
                <a:t>U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66B904F8-37B5-9788-290D-0A8AF9626BCA}"/>
                </a:ext>
              </a:extLst>
            </p:cNvPr>
            <p:cNvSpPr txBox="1"/>
            <p:nvPr/>
          </p:nvSpPr>
          <p:spPr>
            <a:xfrm>
              <a:off x="5768765" y="3436382"/>
              <a:ext cx="335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U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C9279342-A82C-62E8-DF46-57B7392B7429}"/>
                </a:ext>
              </a:extLst>
            </p:cNvPr>
            <p:cNvSpPr txBox="1"/>
            <p:nvPr/>
          </p:nvSpPr>
          <p:spPr>
            <a:xfrm>
              <a:off x="7177301" y="2733895"/>
              <a:ext cx="335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6">
                      <a:lumMod val="50000"/>
                    </a:schemeClr>
                  </a:solidFill>
                </a:rPr>
                <a:t>U</a:t>
              </a: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85B0608D-7BFA-F3F0-D540-832F88B2717B}"/>
                </a:ext>
              </a:extLst>
            </p:cNvPr>
            <p:cNvSpPr/>
            <p:nvPr/>
          </p:nvSpPr>
          <p:spPr>
            <a:xfrm>
              <a:off x="5743152" y="4138263"/>
              <a:ext cx="719628" cy="720588"/>
            </a:xfrm>
            <a:prstGeom prst="rect">
              <a:avLst/>
            </a:prstGeom>
            <a:solidFill>
              <a:srgbClr val="92D05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0DD5F8BF-FFFF-A894-E208-0C9658EAA21B}"/>
                </a:ext>
              </a:extLst>
            </p:cNvPr>
            <p:cNvSpPr txBox="1"/>
            <p:nvPr/>
          </p:nvSpPr>
          <p:spPr>
            <a:xfrm>
              <a:off x="5773098" y="4159192"/>
              <a:ext cx="335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6">
                      <a:lumMod val="50000"/>
                    </a:schemeClr>
                  </a:solidFill>
                </a:rPr>
                <a:t>U</a:t>
              </a:r>
            </a:p>
          </p:txBody>
        </p: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DD6DDB4D-BB82-5DF2-F43A-6550D715DF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79021" y="2688241"/>
              <a:ext cx="2853549" cy="2911581"/>
            </a:xfrm>
            <a:prstGeom prst="line">
              <a:avLst/>
            </a:prstGeom>
            <a:ln w="412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46CBA21A-CE05-9B0C-AE06-953C0D419C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86573" y="3391883"/>
              <a:ext cx="2145695" cy="2192647"/>
            </a:xfrm>
            <a:prstGeom prst="line">
              <a:avLst/>
            </a:prstGeom>
            <a:ln w="412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FC6FBF4A-6350-2FEA-B655-54E36D7350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9199" y="1958868"/>
              <a:ext cx="2145695" cy="2192647"/>
            </a:xfrm>
            <a:prstGeom prst="line">
              <a:avLst/>
            </a:prstGeom>
            <a:ln w="412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FB1A6E30-867B-BB6F-61C2-EDD497962B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59447" y="1971715"/>
              <a:ext cx="2853549" cy="2911581"/>
            </a:xfrm>
            <a:prstGeom prst="line">
              <a:avLst/>
            </a:prstGeom>
            <a:ln w="412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45613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44</Words>
  <Application>Microsoft Office PowerPoint</Application>
  <PresentationFormat>Widescreen</PresentationFormat>
  <Paragraphs>38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 Schmertmann</dc:creator>
  <cp:lastModifiedBy>Carl Schmertmann</cp:lastModifiedBy>
  <cp:revision>3</cp:revision>
  <dcterms:created xsi:type="dcterms:W3CDTF">2023-12-12T20:23:18Z</dcterms:created>
  <dcterms:modified xsi:type="dcterms:W3CDTF">2023-12-12T21:18:59Z</dcterms:modified>
</cp:coreProperties>
</file>