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 snapToGrid="0">
      <p:cViewPr>
        <p:scale>
          <a:sx n="75" d="100"/>
          <a:sy n="75" d="100"/>
        </p:scale>
        <p:origin x="48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321D-9183-70B2-97B8-0B004C6BC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F2D00-B092-000A-B888-5D327B77B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7F7CF-FCC2-3B68-389A-33043459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78E-8722-4541-9ED3-F8DEF2984678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DDE28-C4B1-1615-C475-A75584BD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684A-4061-493A-1B1A-3006B1E2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CA9B-EF3B-4175-BA62-6FC7079E9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3A24-0CB1-66C3-FE40-140FFBDD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49F63-95DD-E824-0083-CDD36F36B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B2377-7E26-7240-2615-4F3DA78B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78E-8722-4541-9ED3-F8DEF2984678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D88A1-26C9-F330-3D0C-01E2C82B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1EB1A-768D-1E38-2FBE-BC2F9EBF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CA9B-EF3B-4175-BA62-6FC7079E9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5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A9EA28-B441-6904-DF64-D39B5241E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44BE4-2161-EF43-277F-E5DA97801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8F417-BFC9-812A-0217-E84DDB84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78E-8722-4541-9ED3-F8DEF2984678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A33FD-5FCE-16BF-3BB5-3A017C48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90B8B-C257-A98A-32BB-F0502AC3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CA9B-EF3B-4175-BA62-6FC7079E9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2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32D5-5B6A-69C3-4FF9-31E36699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2B4F-67B3-7353-4911-C78146CF9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C699-1D78-C5BE-7953-8994E32A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78E-8722-4541-9ED3-F8DEF2984678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3D118-DD07-A367-C38E-E4BB3F96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E30D4-21BA-64D9-D49D-043FC943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CA9B-EF3B-4175-BA62-6FC7079E9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6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5C3D-B40A-C573-30DF-9F81CCF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3D71A-18A3-6362-15DC-3C92D8BFF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109FB-4A1F-459B-0B07-AD586DA2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78E-8722-4541-9ED3-F8DEF2984678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52BE-14B8-3714-1CB0-35508C50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A796-6366-980D-B3B1-B0CE8567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CA9B-EF3B-4175-BA62-6FC7079E9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ED4A-194A-A165-B3CA-82CAB8C5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97B60-0AC7-0320-E7AB-A65F9B158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126E5-7EFA-D884-4670-95FC059B6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DDFF7-F841-6920-CDD0-D664F615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78E-8722-4541-9ED3-F8DEF2984678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D14ED-4552-C971-0B18-682291A4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667EB-F5F3-D96C-0AFB-BD16481B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CA9B-EF3B-4175-BA62-6FC7079E9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2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95A8-3838-4F33-6E33-092DC43B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60495-4247-F3B9-A2DE-719D10EF9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00D89-8D09-006A-8FAD-5D3C6C94A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C7A7C-2119-90AD-1E89-E44C9B4A0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79AA85-7B83-E635-BE04-6B43BE16D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63BB1-2C63-4EF2-4F0B-19B145D4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78E-8722-4541-9ED3-F8DEF2984678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930C9A-ADE3-1446-8B69-7E52356B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17685-A330-2B2E-C8C4-6D53EC35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CA9B-EF3B-4175-BA62-6FC7079E9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9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211-E4EB-08EE-D4F3-B2C0230E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159F6-CFFA-1A83-E876-0FA355B9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78E-8722-4541-9ED3-F8DEF2984678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CC1E6-2671-8EE8-7C11-06462D39E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69214-A9D0-CD4E-B19B-F27CB9FB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CA9B-EF3B-4175-BA62-6FC7079E9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1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8D0ED-5797-DC13-0694-A5F73334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78E-8722-4541-9ED3-F8DEF2984678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C7D37-7002-E575-59F6-B50199F8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E80F4-4BE9-003D-6E41-C6F9C6C1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CA9B-EF3B-4175-BA62-6FC7079E9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0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FF46-219B-2239-62D2-CE692ECB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662F-E307-AF07-CE4C-BBC1C282C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2CE26-1B44-CCE4-7188-F01DA2131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D25CE-020E-FDFB-A5D3-04CB5B35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78E-8722-4541-9ED3-F8DEF2984678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7F5D8-7C02-D98A-44EB-1FB2FC00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6218A-8A26-1ABA-B20C-4F27AA22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CA9B-EF3B-4175-BA62-6FC7079E9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387C-AD17-D61C-4FA1-ED1ED6F9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E0B43-57A7-7210-F781-C6AF7678B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CF7AA-3435-A96A-74D5-8B58C9EE5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111E1-D32C-0AEC-C902-1993F1F7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78E-8722-4541-9ED3-F8DEF2984678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4EE9A-D792-BFED-E822-FFE79A09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54035-557C-B047-FDEE-B539EF2F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CA9B-EF3B-4175-BA62-6FC7079E9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6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07D193-2D65-4919-3987-515AF467B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F235B-EDCC-5D9C-9517-F1691172A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A19DA-DCDC-578E-FF20-01A42A22E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278E-8722-4541-9ED3-F8DEF2984678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AF987-B141-F35C-305B-C738FEE5E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14AC3-556C-87FA-C36D-E5694ECA7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CA9B-EF3B-4175-BA62-6FC7079E9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7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8D76943-DA30-8EA6-7B6C-BC15CFDA50F7}"/>
              </a:ext>
            </a:extLst>
          </p:cNvPr>
          <p:cNvGrpSpPr/>
          <p:nvPr/>
        </p:nvGrpSpPr>
        <p:grpSpPr>
          <a:xfrm>
            <a:off x="399325" y="1672892"/>
            <a:ext cx="9344413" cy="4249963"/>
            <a:chOff x="399325" y="1672892"/>
            <a:chExt cx="9344413" cy="424996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DE6D122-F48F-30BE-F66A-60F2CB18537B}"/>
                </a:ext>
              </a:extLst>
            </p:cNvPr>
            <p:cNvGrpSpPr/>
            <p:nvPr/>
          </p:nvGrpSpPr>
          <p:grpSpPr>
            <a:xfrm>
              <a:off x="677620" y="1714485"/>
              <a:ext cx="3782414" cy="3893213"/>
              <a:chOff x="2431774" y="660126"/>
              <a:chExt cx="4868723" cy="486872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6BD03989-0A03-68B1-2086-148D24A88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1774" y="660126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3F50C89-2205-5A7D-F237-64CC021CF7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6172" y="660126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EEC2B2C-75C3-3F6F-7241-BC32263A89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3946" y="660126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D529FF1-8EA0-9AF4-BA9D-5CDE15E220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4974" y="660126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125FE51-E01D-3788-6CD2-68328995D5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2748" y="660126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8D02D2E-13C2-0BB8-835D-7105EB48A9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7146" y="660126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50A6AAA-A7FF-A4BD-4463-38DCED07D87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66860" y="-1470160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0A2B809-E237-9B85-01BE-8F1E650BA3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66860" y="-555762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3465B1C-3A52-05F6-12EF-D18B53DA450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66860" y="352012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BEB2E8E-C640-0F78-64BB-BFBF2686F7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66860" y="1273040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C30612D-2E5E-635D-6533-4692B975A6D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66860" y="2180814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C8840E3-1FD1-6EC0-6D0D-A69F32574FC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66860" y="3095212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3393E97-9675-23DA-2ADE-42E8D5B1F63A}"/>
                </a:ext>
              </a:extLst>
            </p:cNvPr>
            <p:cNvGrpSpPr/>
            <p:nvPr/>
          </p:nvGrpSpPr>
          <p:grpSpPr>
            <a:xfrm>
              <a:off x="5747252" y="1714485"/>
              <a:ext cx="3782414" cy="3893213"/>
              <a:chOff x="2431774" y="660126"/>
              <a:chExt cx="4868723" cy="4868724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3A816ED-7374-AA81-2897-6B6441CE2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1774" y="660126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2799DF1-D613-70C8-1CFA-4D6B547CE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6172" y="660126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9CFE97D-6C53-AEB6-E819-92114C5315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3946" y="660126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605EE56-7F87-81BD-1BAB-4F2CF0811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4974" y="660126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195627E-6E81-FB09-5D80-3B1C45840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2748" y="660126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D9852CE-BBB2-DB76-0AB0-EA1D865E38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7146" y="660126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5530704-18F9-A5F7-7AAA-80EF9844854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66860" y="-1470160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893E7DF-3818-CC46-5C6A-277135FCECD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66860" y="-555762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6A9DB33-92C9-C27C-F0FA-EE19AB500D5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66860" y="352012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746DAA2-90C5-C9F2-D26B-DE434A127AE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66860" y="1273040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A358E90-4295-7C97-2A32-A62CEF1952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66860" y="2180814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183F5A9-3A3A-5EA2-D8AB-2C36FA6AC62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66860" y="3095212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AC70B35-89C0-3268-9861-DEC610DE73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620" y="1951755"/>
              <a:ext cx="3541600" cy="3654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69DB0B1-35E3-DD5B-2237-F37486ED5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196" y="2688242"/>
              <a:ext cx="2848024" cy="29120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B306CE0-3EA1-8075-6670-8C7D7FA84E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4354" y="3414132"/>
              <a:ext cx="2119038" cy="22009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401510F-12BF-8A70-CFCD-2810DDA677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6388" y="4150620"/>
              <a:ext cx="1403956" cy="14496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C9D9EA0-EA71-BAE4-22A9-1898BDDEC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7401" y="1960294"/>
              <a:ext cx="3541600" cy="3654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3FAF3EE-7A25-E96D-766D-0E3D41BF34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0596" y="1951755"/>
              <a:ext cx="2848024" cy="29120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27B7069-C080-57C3-6A96-F4671E5995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7401" y="1927425"/>
              <a:ext cx="2119038" cy="22009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956A1F1-69FE-36CC-D63C-7ED06AEFD0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8377" y="1942186"/>
              <a:ext cx="1403956" cy="14496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287EBE-E1D3-6B20-BEAA-4AF6508DBAE1}"/>
                </a:ext>
              </a:extLst>
            </p:cNvPr>
            <p:cNvSpPr txBox="1"/>
            <p:nvPr/>
          </p:nvSpPr>
          <p:spPr>
            <a:xfrm>
              <a:off x="742530" y="5615078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c-1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5C20267-89A7-40D3-06ED-A01DE294D7CF}"/>
                </a:ext>
              </a:extLst>
            </p:cNvPr>
            <p:cNvSpPr txBox="1"/>
            <p:nvPr/>
          </p:nvSpPr>
          <p:spPr>
            <a:xfrm>
              <a:off x="1591798" y="5609780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CE27273-52A0-564B-B730-F928A0D483AE}"/>
                </a:ext>
              </a:extLst>
            </p:cNvPr>
            <p:cNvSpPr txBox="1"/>
            <p:nvPr/>
          </p:nvSpPr>
          <p:spPr>
            <a:xfrm>
              <a:off x="2219259" y="5613339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c+1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12D2718-F5A9-72CA-8960-806F395030EE}"/>
                </a:ext>
              </a:extLst>
            </p:cNvPr>
            <p:cNvSpPr txBox="1"/>
            <p:nvPr/>
          </p:nvSpPr>
          <p:spPr>
            <a:xfrm>
              <a:off x="7214084" y="1676825"/>
              <a:ext cx="514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(c-1)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4E5C7EE-568A-570D-65DE-2D709C5630A2}"/>
                </a:ext>
              </a:extLst>
            </p:cNvPr>
            <p:cNvSpPr txBox="1"/>
            <p:nvPr/>
          </p:nvSpPr>
          <p:spPr>
            <a:xfrm>
              <a:off x="8037292" y="1672892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(c)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DBE7052-9565-6A90-7EF9-721525CACD2D}"/>
                </a:ext>
              </a:extLst>
            </p:cNvPr>
            <p:cNvSpPr txBox="1"/>
            <p:nvPr/>
          </p:nvSpPr>
          <p:spPr>
            <a:xfrm>
              <a:off x="8702827" y="1678232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(c+1)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90A8A05-972F-41C6-D60F-7B431D9C6F8A}"/>
                </a:ext>
              </a:extLst>
            </p:cNvPr>
            <p:cNvSpPr txBox="1"/>
            <p:nvPr/>
          </p:nvSpPr>
          <p:spPr>
            <a:xfrm>
              <a:off x="402752" y="436071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A0C88D9-69D1-DCD5-F032-1D64B5AA5F59}"/>
                </a:ext>
              </a:extLst>
            </p:cNvPr>
            <p:cNvSpPr txBox="1"/>
            <p:nvPr/>
          </p:nvSpPr>
          <p:spPr>
            <a:xfrm>
              <a:off x="405048" y="5102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2DCCCC-1F7F-BF93-3DF3-6A4F9EA9EC55}"/>
                </a:ext>
              </a:extLst>
            </p:cNvPr>
            <p:cNvSpPr txBox="1"/>
            <p:nvPr/>
          </p:nvSpPr>
          <p:spPr>
            <a:xfrm>
              <a:off x="399325" y="28449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2C8248-FD2F-1D84-3A09-73429F84061F}"/>
                </a:ext>
              </a:extLst>
            </p:cNvPr>
            <p:cNvSpPr txBox="1"/>
            <p:nvPr/>
          </p:nvSpPr>
          <p:spPr>
            <a:xfrm>
              <a:off x="401621" y="358638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F662398-8546-98F0-6B3C-9556BAAED50A}"/>
                </a:ext>
              </a:extLst>
            </p:cNvPr>
            <p:cNvSpPr txBox="1"/>
            <p:nvPr/>
          </p:nvSpPr>
          <p:spPr>
            <a:xfrm>
              <a:off x="9374034" y="369073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37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CF942F7-F63B-6DC4-313E-DB912747BA1A}"/>
                </a:ext>
              </a:extLst>
            </p:cNvPr>
            <p:cNvSpPr txBox="1"/>
            <p:nvPr/>
          </p:nvSpPr>
          <p:spPr>
            <a:xfrm>
              <a:off x="9376330" y="443217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36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799E222-CC8B-1B05-3C56-447CA4A13016}"/>
                </a:ext>
              </a:extLst>
            </p:cNvPr>
            <p:cNvSpPr txBox="1"/>
            <p:nvPr/>
          </p:nvSpPr>
          <p:spPr>
            <a:xfrm>
              <a:off x="9370607" y="217495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39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03261CC-7393-EC25-A569-8332DF98AAD3}"/>
                </a:ext>
              </a:extLst>
            </p:cNvPr>
            <p:cNvSpPr txBox="1"/>
            <p:nvPr/>
          </p:nvSpPr>
          <p:spPr>
            <a:xfrm>
              <a:off x="9372903" y="291640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38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BF7D233-EDD6-77EB-6896-FA088729F007}"/>
                </a:ext>
              </a:extLst>
            </p:cNvPr>
            <p:cNvSpPr txBox="1"/>
            <p:nvPr/>
          </p:nvSpPr>
          <p:spPr>
            <a:xfrm>
              <a:off x="7214084" y="5615078"/>
              <a:ext cx="532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c+39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912AA0E-F031-492F-D80F-BE32202BC575}"/>
                </a:ext>
              </a:extLst>
            </p:cNvPr>
            <p:cNvSpPr txBox="1"/>
            <p:nvPr/>
          </p:nvSpPr>
          <p:spPr>
            <a:xfrm>
              <a:off x="7959820" y="5609780"/>
              <a:ext cx="532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c+40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4C25DDD-6923-726A-7EF5-AE2DA8F23313}"/>
                </a:ext>
              </a:extLst>
            </p:cNvPr>
            <p:cNvSpPr txBox="1"/>
            <p:nvPr/>
          </p:nvSpPr>
          <p:spPr>
            <a:xfrm>
              <a:off x="8678564" y="5602429"/>
              <a:ext cx="532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c+41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9C569F5-0FAF-8322-3928-12C9359FCA1F}"/>
                </a:ext>
              </a:extLst>
            </p:cNvPr>
            <p:cNvSpPr/>
            <p:nvPr/>
          </p:nvSpPr>
          <p:spPr>
            <a:xfrm>
              <a:off x="1384244" y="4883370"/>
              <a:ext cx="701205" cy="720588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55BFF42-6412-2405-FD48-048FA7C016B1}"/>
                </a:ext>
              </a:extLst>
            </p:cNvPr>
            <p:cNvSpPr/>
            <p:nvPr/>
          </p:nvSpPr>
          <p:spPr>
            <a:xfrm>
              <a:off x="2092893" y="4152232"/>
              <a:ext cx="701205" cy="720588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6231CEF-E189-B288-7324-1FAE14110624}"/>
                </a:ext>
              </a:extLst>
            </p:cNvPr>
            <p:cNvSpPr/>
            <p:nvPr/>
          </p:nvSpPr>
          <p:spPr>
            <a:xfrm>
              <a:off x="2803270" y="3432684"/>
              <a:ext cx="701205" cy="720588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96FEA38-F9EC-1B22-FD47-4C15F0D3A4F8}"/>
                </a:ext>
              </a:extLst>
            </p:cNvPr>
            <p:cNvSpPr/>
            <p:nvPr/>
          </p:nvSpPr>
          <p:spPr>
            <a:xfrm>
              <a:off x="3519533" y="2685591"/>
              <a:ext cx="701205" cy="720588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A9DE4A2-E1B5-B5C3-8478-8B443295E31C}"/>
                </a:ext>
              </a:extLst>
            </p:cNvPr>
            <p:cNvSpPr/>
            <p:nvPr/>
          </p:nvSpPr>
          <p:spPr>
            <a:xfrm>
              <a:off x="7178409" y="1970832"/>
              <a:ext cx="701205" cy="720588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7DCE0F1-CC16-29C5-DB52-DCE3B8342A7C}"/>
                </a:ext>
              </a:extLst>
            </p:cNvPr>
            <p:cNvSpPr/>
            <p:nvPr/>
          </p:nvSpPr>
          <p:spPr>
            <a:xfrm>
              <a:off x="6453681" y="2702068"/>
              <a:ext cx="701205" cy="720588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BEA4D4E-76E4-810A-6F3A-C31B796A4C2F}"/>
                </a:ext>
              </a:extLst>
            </p:cNvPr>
            <p:cNvSpPr/>
            <p:nvPr/>
          </p:nvSpPr>
          <p:spPr>
            <a:xfrm>
              <a:off x="5748377" y="3414438"/>
              <a:ext cx="701205" cy="720588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75AFD2-68C7-CA0E-251E-D0E860AE106E}"/>
                </a:ext>
              </a:extLst>
            </p:cNvPr>
            <p:cNvSpPr/>
            <p:nvPr/>
          </p:nvSpPr>
          <p:spPr>
            <a:xfrm>
              <a:off x="2085785" y="4869164"/>
              <a:ext cx="719628" cy="720588"/>
            </a:xfrm>
            <a:prstGeom prst="rect">
              <a:avLst/>
            </a:prstGeom>
            <a:solidFill>
              <a:srgbClr val="92D05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1943E67-7779-92FD-0DE8-2FF7E4C3E06E}"/>
                </a:ext>
              </a:extLst>
            </p:cNvPr>
            <p:cNvSpPr/>
            <p:nvPr/>
          </p:nvSpPr>
          <p:spPr>
            <a:xfrm>
              <a:off x="2802483" y="4161203"/>
              <a:ext cx="719628" cy="720588"/>
            </a:xfrm>
            <a:prstGeom prst="rect">
              <a:avLst/>
            </a:prstGeom>
            <a:solidFill>
              <a:srgbClr val="92D05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1239039-59C6-5CEC-6D0F-A700CBCB61EB}"/>
                </a:ext>
              </a:extLst>
            </p:cNvPr>
            <p:cNvSpPr/>
            <p:nvPr/>
          </p:nvSpPr>
          <p:spPr>
            <a:xfrm>
              <a:off x="3503614" y="3414110"/>
              <a:ext cx="719628" cy="720588"/>
            </a:xfrm>
            <a:prstGeom prst="rect">
              <a:avLst/>
            </a:prstGeom>
            <a:solidFill>
              <a:srgbClr val="92D05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DDB1BF2-F6F3-EB0F-2F3A-EC25261721DE}"/>
                </a:ext>
              </a:extLst>
            </p:cNvPr>
            <p:cNvSpPr/>
            <p:nvPr/>
          </p:nvSpPr>
          <p:spPr>
            <a:xfrm>
              <a:off x="7885383" y="1968225"/>
              <a:ext cx="719628" cy="720588"/>
            </a:xfrm>
            <a:prstGeom prst="rect">
              <a:avLst/>
            </a:prstGeom>
            <a:solidFill>
              <a:srgbClr val="92D05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C399E40-3CA5-4AB4-6014-D8919B6E6B48}"/>
                </a:ext>
              </a:extLst>
            </p:cNvPr>
            <p:cNvSpPr/>
            <p:nvPr/>
          </p:nvSpPr>
          <p:spPr>
            <a:xfrm>
              <a:off x="7162593" y="2682705"/>
              <a:ext cx="719628" cy="720588"/>
            </a:xfrm>
            <a:prstGeom prst="rect">
              <a:avLst/>
            </a:prstGeom>
            <a:solidFill>
              <a:srgbClr val="92D05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D692840-31FC-B4E8-0429-8AEAD0E2F5B1}"/>
                </a:ext>
              </a:extLst>
            </p:cNvPr>
            <p:cNvSpPr/>
            <p:nvPr/>
          </p:nvSpPr>
          <p:spPr>
            <a:xfrm>
              <a:off x="6452238" y="3414438"/>
              <a:ext cx="719628" cy="720588"/>
            </a:xfrm>
            <a:prstGeom prst="rect">
              <a:avLst/>
            </a:prstGeom>
            <a:solidFill>
              <a:srgbClr val="92D05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8EB0BCC-9471-6030-A4EB-38C3400B59C6}"/>
                </a:ext>
              </a:extLst>
            </p:cNvPr>
            <p:cNvSpPr txBox="1"/>
            <p:nvPr/>
          </p:nvSpPr>
          <p:spPr>
            <a:xfrm>
              <a:off x="1708893" y="522527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2C62FB0-FB00-40D9-65B3-92069D4824E9}"/>
                </a:ext>
              </a:extLst>
            </p:cNvPr>
            <p:cNvSpPr txBox="1"/>
            <p:nvPr/>
          </p:nvSpPr>
          <p:spPr>
            <a:xfrm>
              <a:off x="2386950" y="450348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CF10CFC-7FD0-B615-794C-406D3A989A36}"/>
                </a:ext>
              </a:extLst>
            </p:cNvPr>
            <p:cNvSpPr txBox="1"/>
            <p:nvPr/>
          </p:nvSpPr>
          <p:spPr>
            <a:xfrm>
              <a:off x="3150331" y="3781287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BA9833E-75C4-F153-D3AC-0E59F9BF77C2}"/>
                </a:ext>
              </a:extLst>
            </p:cNvPr>
            <p:cNvSpPr txBox="1"/>
            <p:nvPr/>
          </p:nvSpPr>
          <p:spPr>
            <a:xfrm>
              <a:off x="3858979" y="300379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5447FF3-C49C-105B-3539-1498CCA754F8}"/>
                </a:ext>
              </a:extLst>
            </p:cNvPr>
            <p:cNvSpPr txBox="1"/>
            <p:nvPr/>
          </p:nvSpPr>
          <p:spPr>
            <a:xfrm>
              <a:off x="6042821" y="374797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5968400-2742-47B3-F019-F8D725330175}"/>
                </a:ext>
              </a:extLst>
            </p:cNvPr>
            <p:cNvSpPr txBox="1"/>
            <p:nvPr/>
          </p:nvSpPr>
          <p:spPr>
            <a:xfrm>
              <a:off x="6806202" y="3025777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1EBD669-3084-8B8F-114D-B6C23C2B27CF}"/>
                </a:ext>
              </a:extLst>
            </p:cNvPr>
            <p:cNvSpPr txBox="1"/>
            <p:nvPr/>
          </p:nvSpPr>
          <p:spPr>
            <a:xfrm>
              <a:off x="7514850" y="224828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FA957A1-CE0E-E529-23F2-36B81E0BFC23}"/>
                </a:ext>
              </a:extLst>
            </p:cNvPr>
            <p:cNvSpPr txBox="1"/>
            <p:nvPr/>
          </p:nvSpPr>
          <p:spPr>
            <a:xfrm>
              <a:off x="1399498" y="4883857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E5C8987-ADCF-11F5-F5E4-66E82BB0EFFB}"/>
                </a:ext>
              </a:extLst>
            </p:cNvPr>
            <p:cNvSpPr txBox="1"/>
            <p:nvPr/>
          </p:nvSpPr>
          <p:spPr>
            <a:xfrm>
              <a:off x="2131113" y="413688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3B62894-27D4-989A-3E8F-225E73A87BF4}"/>
                </a:ext>
              </a:extLst>
            </p:cNvPr>
            <p:cNvSpPr txBox="1"/>
            <p:nvPr/>
          </p:nvSpPr>
          <p:spPr>
            <a:xfrm>
              <a:off x="2801517" y="3428927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28D5820-F3CA-90BF-57B7-45B123906294}"/>
                </a:ext>
              </a:extLst>
            </p:cNvPr>
            <p:cNvSpPr txBox="1"/>
            <p:nvPr/>
          </p:nvSpPr>
          <p:spPr>
            <a:xfrm>
              <a:off x="3541432" y="2711594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8C71D10-BFB7-8D72-E58C-24B0984C33AA}"/>
                </a:ext>
              </a:extLst>
            </p:cNvPr>
            <p:cNvSpPr txBox="1"/>
            <p:nvPr/>
          </p:nvSpPr>
          <p:spPr>
            <a:xfrm>
              <a:off x="6475510" y="270947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0A857CF-6312-EE32-1121-F0981EE7A034}"/>
                </a:ext>
              </a:extLst>
            </p:cNvPr>
            <p:cNvSpPr txBox="1"/>
            <p:nvPr/>
          </p:nvSpPr>
          <p:spPr>
            <a:xfrm>
              <a:off x="7143685" y="2002710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B07F90A-A3E5-89F9-E029-6D8C817C0E27}"/>
                </a:ext>
              </a:extLst>
            </p:cNvPr>
            <p:cNvSpPr txBox="1"/>
            <p:nvPr/>
          </p:nvSpPr>
          <p:spPr>
            <a:xfrm>
              <a:off x="7909631" y="1976144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U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6F43457-9615-6BCA-5694-3B665A5C2CA5}"/>
                </a:ext>
              </a:extLst>
            </p:cNvPr>
            <p:cNvSpPr txBox="1"/>
            <p:nvPr/>
          </p:nvSpPr>
          <p:spPr>
            <a:xfrm>
              <a:off x="2130116" y="4925424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U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77BF2E8-2447-B2A9-01FD-2A00723008F7}"/>
                </a:ext>
              </a:extLst>
            </p:cNvPr>
            <p:cNvSpPr txBox="1"/>
            <p:nvPr/>
          </p:nvSpPr>
          <p:spPr>
            <a:xfrm>
              <a:off x="2823379" y="419889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U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449F663-C037-DFA6-0C54-D985B1DC9B68}"/>
                </a:ext>
              </a:extLst>
            </p:cNvPr>
            <p:cNvSpPr txBox="1"/>
            <p:nvPr/>
          </p:nvSpPr>
          <p:spPr>
            <a:xfrm>
              <a:off x="3547525" y="3413045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U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93E16EE-45AB-7AE3-B876-577227BFE849}"/>
                </a:ext>
              </a:extLst>
            </p:cNvPr>
            <p:cNvSpPr txBox="1"/>
            <p:nvPr/>
          </p:nvSpPr>
          <p:spPr>
            <a:xfrm>
              <a:off x="6482184" y="3435367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U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6B904F8-37B5-9788-290D-0A8AF9626BCA}"/>
                </a:ext>
              </a:extLst>
            </p:cNvPr>
            <p:cNvSpPr txBox="1"/>
            <p:nvPr/>
          </p:nvSpPr>
          <p:spPr>
            <a:xfrm>
              <a:off x="5768765" y="3436382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9279342-A82C-62E8-DF46-57B7392B7429}"/>
                </a:ext>
              </a:extLst>
            </p:cNvPr>
            <p:cNvSpPr txBox="1"/>
            <p:nvPr/>
          </p:nvSpPr>
          <p:spPr>
            <a:xfrm>
              <a:off x="7177301" y="2733895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U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5B0608D-7BFA-F3F0-D540-832F88B2717B}"/>
                </a:ext>
              </a:extLst>
            </p:cNvPr>
            <p:cNvSpPr/>
            <p:nvPr/>
          </p:nvSpPr>
          <p:spPr>
            <a:xfrm>
              <a:off x="5743152" y="4138263"/>
              <a:ext cx="719628" cy="720588"/>
            </a:xfrm>
            <a:prstGeom prst="rect">
              <a:avLst/>
            </a:prstGeom>
            <a:solidFill>
              <a:srgbClr val="92D05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DD5F8BF-FFFF-A894-E208-0C9658EAA21B}"/>
                </a:ext>
              </a:extLst>
            </p:cNvPr>
            <p:cNvSpPr txBox="1"/>
            <p:nvPr/>
          </p:nvSpPr>
          <p:spPr>
            <a:xfrm>
              <a:off x="5773098" y="4159192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U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6DDB4D-BB82-5DF2-F43A-6550D715D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9021" y="2688241"/>
              <a:ext cx="2853549" cy="2911581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6CBA21A-CE05-9B0C-AE06-953C0D419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6573" y="3391883"/>
              <a:ext cx="2145695" cy="219264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C6FBF4A-6350-2FEA-B655-54E36D735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9199" y="1958868"/>
              <a:ext cx="2145695" cy="219264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B1A6E30-867B-BB6F-61C2-EDD497962B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9447" y="1971715"/>
              <a:ext cx="2853549" cy="2911581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561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54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Schmertmann</dc:creator>
  <cp:lastModifiedBy>Carl Schmertmann</cp:lastModifiedBy>
  <cp:revision>5</cp:revision>
  <dcterms:created xsi:type="dcterms:W3CDTF">2023-12-12T20:23:18Z</dcterms:created>
  <dcterms:modified xsi:type="dcterms:W3CDTF">2023-12-13T18:57:58Z</dcterms:modified>
</cp:coreProperties>
</file>