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34"/>
    <p:restoredTop sz="94677"/>
  </p:normalViewPr>
  <p:slideViewPr>
    <p:cSldViewPr snapToGrid="0">
      <p:cViewPr>
        <p:scale>
          <a:sx n="160" d="100"/>
          <a:sy n="160" d="100"/>
        </p:scale>
        <p:origin x="144" y="-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C1F28-6D50-CE81-8FB4-A1DA58FC954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Network 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4C6599-E995-245F-950F-945221D80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F590A-EE28-2A80-E43C-61EF17D58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E278D-A390-154E-D8E2-E067E78CE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Master in Statistics for Data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9A45C-E3E4-AAD0-4181-BED5CE6F8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 descr="A logo with blue text&#10;&#10;AI-generated content may be incorrect.">
            <a:extLst>
              <a:ext uri="{FF2B5EF4-FFF2-40B4-BE49-F238E27FC236}">
                <a16:creationId xmlns:a16="http://schemas.microsoft.com/office/drawing/2014/main" id="{2D1CEE26-7B7C-7FBA-A705-750800640C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73500" y="4308475"/>
            <a:ext cx="42799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4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A9EE-8CA7-2970-1308-BCA262F74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90074-0504-7FB8-8B72-902DF30BC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6B7ED-77CD-31A3-672A-ECD3A23EF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5091-E5AE-FE4E-9BCF-B92BB3C8E811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416F2-53B9-3D18-AEFD-E51EC4FF9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C5A20-8D68-B112-CF40-0D2519B9B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F0FA-C2C7-AF4B-B5D9-B010D6FF0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28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804461-827F-DEE1-5960-E6DAD19008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CB792-0732-9DDE-2031-E7ADBBAEC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D49A0-1F44-ED42-7770-2C2D14A47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5091-E5AE-FE4E-9BCF-B92BB3C8E811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D3AF9-2ABF-91FB-9ACD-E68958623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8BB7F-C3EE-991E-C905-7142006C6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F0FA-C2C7-AF4B-B5D9-B010D6FF0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47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68774-E47F-EB0E-8549-F1B60E7DB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77816-D45E-E711-261E-2849E762C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AB281-5ED3-7141-EF57-3511C528F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01.04.25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956A4-826A-6924-7819-260A72A86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CCAA-73D1-ED48-BBE5-9EF1EEB7DD7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6EB3AB-2EC8-C82D-2A84-E7AF20B76065}"/>
              </a:ext>
            </a:extLst>
          </p:cNvPr>
          <p:cNvCxnSpPr>
            <a:cxnSpLocks/>
          </p:cNvCxnSpPr>
          <p:nvPr userDrawn="1"/>
        </p:nvCxnSpPr>
        <p:spPr>
          <a:xfrm>
            <a:off x="838200" y="6356350"/>
            <a:ext cx="10515600" cy="0"/>
          </a:xfrm>
          <a:prstGeom prst="line">
            <a:avLst/>
          </a:prstGeom>
          <a:ln>
            <a:solidFill>
              <a:srgbClr val="000E7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blue text on a black background&#10;&#10;AI-generated content may be incorrect.">
            <a:extLst>
              <a:ext uri="{FF2B5EF4-FFF2-40B4-BE49-F238E27FC236}">
                <a16:creationId xmlns:a16="http://schemas.microsoft.com/office/drawing/2014/main" id="{A0FA2D57-AB3F-9F27-EFD6-D18930F624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25646" y="6068558"/>
            <a:ext cx="940707" cy="94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08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A1750-F34F-89AF-CDA9-2FB7DB1BB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A2A4D-749A-FE15-E3D5-7B1CF34FE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70D64-2D5B-D655-11A0-A2E2C3ED7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5091-E5AE-FE4E-9BCF-B92BB3C8E811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03317-857D-3038-4114-DBFC77335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287BC-2A69-6CE7-B3A3-E2F1CA3A0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F0FA-C2C7-AF4B-B5D9-B010D6FF0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5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10CFB-D8D8-674B-FCB8-3F7E1C190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FEC26-C423-678C-3D1E-6AEA870DF5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AE248-B9F8-50C5-E8A9-0A130878C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A1407-AB2B-1A81-E18B-2BF7FF918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5091-E5AE-FE4E-9BCF-B92BB3C8E811}" type="datetimeFigureOut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82B52-2351-1506-68C0-B293108CE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E46C2-E716-4B0D-68AF-B386A9FEC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F0FA-C2C7-AF4B-B5D9-B010D6FF0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60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F868A-17D0-CE8A-5415-A7167DE0B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98DB7-0905-7E28-0CD5-27F6A9F55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6BA6F-CC12-2B97-E015-72C32DE03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0EC68A-8457-B55B-1BE9-9128C455C6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8AC5B7-F92E-E681-CB8D-B8D15D3594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65B229-62F9-4D5E-D46F-B63AD554B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5091-E5AE-FE4E-9BCF-B92BB3C8E811}" type="datetimeFigureOut">
              <a:rPr lang="en-US" smtClean="0"/>
              <a:t>4/1/25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CF4554-372D-DC64-E649-1479082A9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CA07EA-3C51-B4AE-F6F1-7A40170FF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F0FA-C2C7-AF4B-B5D9-B010D6FF0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41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2CDD-2EC2-5469-9A74-8B35E5658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BC2B3F-5554-828F-C623-092BC249A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5091-E5AE-FE4E-9BCF-B92BB3C8E811}" type="datetimeFigureOut">
              <a:rPr lang="en-US" smtClean="0"/>
              <a:t>4/1/25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9145CB-9D54-4794-DB09-268081BA6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E477B-B27F-601D-25AF-049ADE53F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F0FA-C2C7-AF4B-B5D9-B010D6FF0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43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C48280-FCDE-603A-8697-670FB5705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5091-E5AE-FE4E-9BCF-B92BB3C8E811}" type="datetimeFigureOut">
              <a:rPr lang="en-US" smtClean="0"/>
              <a:t>4/1/25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4F51E5-3ABE-CC49-985E-75E2EE556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47A76-F185-DAB4-74A7-AA981CA91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F0FA-C2C7-AF4B-B5D9-B010D6FF0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09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B0A2-EA0C-7A31-C660-514D24F29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3D4AB-2D24-FE04-A53F-BC622920B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93E3F4-6B85-434D-689C-548BA8402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C2A78-AD28-7059-7F12-7E07D0960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5091-E5AE-FE4E-9BCF-B92BB3C8E811}" type="datetimeFigureOut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96401-237C-36D2-3744-0FCC3AAE9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67504-39F8-2F29-33B2-112031C31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F0FA-C2C7-AF4B-B5D9-B010D6FF0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46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488E-139B-9B20-F678-6EE9B85C7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CEDAAF-8F08-ABA0-0D6B-097C45A1B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4EC9FD-6323-ADF6-10DE-2A944E01A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00958-73E1-DCC6-3C05-F8D826394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5091-E5AE-FE4E-9BCF-B92BB3C8E811}" type="datetimeFigureOut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8DA3C-D399-9B40-C725-3F9FAA7E1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DE272-0212-5245-EDF9-7CF43146F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EF0FA-C2C7-AF4B-B5D9-B010D6FF0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5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BCD69D-9901-A40B-6383-C372580E6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BBA1C-D253-CD16-188B-4D902AC63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BBD95-F3C6-954F-75B0-13EB58C8F3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485091-E5AE-FE4E-9BCF-B92BB3C8E811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9C7CC-01AB-D7AA-C3E8-D1C4CBE88A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60250-93D8-F6D7-649A-83C89298F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7EF0FA-C2C7-AF4B-B5D9-B010D6FF0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4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0F2B9-347A-653F-A850-EFFDF7870C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2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53D2E1-461A-745B-36D9-A47CDE1D0B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Network Analysis</a:t>
            </a:r>
          </a:p>
        </p:txBody>
      </p:sp>
    </p:spTree>
    <p:extLst>
      <p:ext uri="{BB962C8B-B14F-4D97-AF65-F5344CB8AC3E}">
        <p14:creationId xmlns:p14="http://schemas.microsoft.com/office/powerpoint/2010/main" val="1500515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831C2-9B9B-5712-FDE8-FB424938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3D71F-D40E-2E13-787E-1711BA2AA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71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3AEF0-ABEE-B51A-A891-3F3FC3752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0FCE7-5740-2FDF-ED9F-7C09C7254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19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Week 2 Presentation</vt:lpstr>
      <vt:lpstr>asd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Simon Schmetz</dc:creator>
  <cp:lastModifiedBy>Simon Schmetz</cp:lastModifiedBy>
  <cp:revision>1</cp:revision>
  <dcterms:created xsi:type="dcterms:W3CDTF">2025-04-01T09:20:36Z</dcterms:created>
  <dcterms:modified xsi:type="dcterms:W3CDTF">2025-04-01T09:30:35Z</dcterms:modified>
</cp:coreProperties>
</file>