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1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5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8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1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9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2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7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8082-9DC9-3847-9F95-C98B70F99CD1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08B0A7-1927-0E49-B113-12C1E58A86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8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 Off Campus 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David Schmetterling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4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en-US" smtClean="0"/>
              <a:t>:  Application allows BC </a:t>
            </a:r>
            <a:r>
              <a:rPr lang="en-US" dirty="0" smtClean="0"/>
              <a:t>Students to find off campus housing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5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Multiple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Each property has a </a:t>
            </a:r>
            <a:r>
              <a:rPr lang="en-US" dirty="0" err="1" smtClean="0"/>
              <a:t>ShowDetails</a:t>
            </a:r>
            <a:r>
              <a:rPr lang="en-US" dirty="0" smtClean="0"/>
              <a:t> option if you click on the image</a:t>
            </a:r>
          </a:p>
          <a:p>
            <a:pPr lvl="1"/>
            <a:r>
              <a:rPr lang="en-US" dirty="0" smtClean="0"/>
              <a:t>Tab fragments are individual activities that are loaded concurrently</a:t>
            </a:r>
          </a:p>
          <a:p>
            <a:pPr lvl="1"/>
            <a:r>
              <a:rPr lang="en-US" dirty="0" smtClean="0"/>
              <a:t>Other spawned intents: Email, Browser</a:t>
            </a:r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Large map of all the properties</a:t>
            </a:r>
          </a:p>
          <a:p>
            <a:r>
              <a:rPr lang="en-US" dirty="0" smtClean="0"/>
              <a:t>JSON</a:t>
            </a:r>
            <a:r>
              <a:rPr lang="en-US" dirty="0"/>
              <a:t>  data (or real impressive scraping with regular expressions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Scrape data from </a:t>
            </a:r>
            <a:r>
              <a:rPr lang="en-US" dirty="0" err="1" smtClean="0"/>
              <a:t>myapartmentmap.com</a:t>
            </a:r>
            <a:r>
              <a:rPr lang="en-US" dirty="0" smtClean="0"/>
              <a:t> to get </a:t>
            </a:r>
            <a:r>
              <a:rPr lang="en-US" dirty="0"/>
              <a:t>listing title, address, and </a:t>
            </a:r>
            <a:r>
              <a:rPr lang="en-US" dirty="0" smtClean="0"/>
              <a:t>price of available properties</a:t>
            </a:r>
            <a:endParaRPr lang="en-US" dirty="0"/>
          </a:p>
          <a:p>
            <a:r>
              <a:rPr lang="en-US" dirty="0" err="1"/>
              <a:t>Asynch</a:t>
            </a:r>
            <a:r>
              <a:rPr lang="en-US" dirty="0"/>
              <a:t> or </a:t>
            </a:r>
            <a:r>
              <a:rPr lang="en-US" dirty="0" smtClean="0"/>
              <a:t>Threading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Web Scraping of property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Google maps API geocoding to turn address into coordinates and place markers</a:t>
            </a:r>
            <a:endParaRPr lang="en-US" dirty="0"/>
          </a:p>
          <a:p>
            <a:r>
              <a:rPr lang="en-US" dirty="0"/>
              <a:t>Good UI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Fun color themes and custom navigation drawer with toolbar</a:t>
            </a:r>
            <a:endParaRPr lang="en-US" dirty="0"/>
          </a:p>
          <a:p>
            <a:r>
              <a:rPr lang="en-US" dirty="0"/>
              <a:t>SQL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Stores property listings in an SQL database with an option to manually 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Picasso </a:t>
            </a:r>
            <a:r>
              <a:rPr lang="en-US" dirty="0" smtClean="0"/>
              <a:t>open source library (on GitHub)</a:t>
            </a:r>
            <a:endParaRPr lang="en-US" dirty="0" smtClean="0"/>
          </a:p>
          <a:p>
            <a:pPr lvl="1"/>
            <a:r>
              <a:rPr lang="en-US" dirty="0" smtClean="0"/>
              <a:t>Efficient caching and </a:t>
            </a:r>
            <a:r>
              <a:rPr lang="en-US" dirty="0" smtClean="0"/>
              <a:t>image </a:t>
            </a:r>
            <a:r>
              <a:rPr lang="en-US" smtClean="0"/>
              <a:t>downloading library </a:t>
            </a:r>
            <a:r>
              <a:rPr lang="en-US" dirty="0" smtClean="0"/>
              <a:t>to speed up UI</a:t>
            </a:r>
          </a:p>
          <a:p>
            <a:r>
              <a:rPr lang="en-US" dirty="0" smtClean="0"/>
              <a:t>Toolbar instead of </a:t>
            </a:r>
            <a:r>
              <a:rPr lang="en-US" dirty="0" err="1" smtClean="0"/>
              <a:t>ActionBar</a:t>
            </a:r>
            <a:endParaRPr lang="en-US" dirty="0" smtClean="0"/>
          </a:p>
          <a:p>
            <a:pPr lvl="1"/>
            <a:r>
              <a:rPr lang="en-US" dirty="0" smtClean="0"/>
              <a:t>New widget in API 21+ that is a more flexible </a:t>
            </a:r>
            <a:r>
              <a:rPr lang="en-US" dirty="0" err="1" smtClean="0"/>
              <a:t>ActionBar</a:t>
            </a:r>
            <a:endParaRPr lang="en-US" dirty="0" smtClean="0"/>
          </a:p>
          <a:p>
            <a:r>
              <a:rPr lang="en-US" dirty="0" smtClean="0"/>
              <a:t>Navigation drawer</a:t>
            </a:r>
          </a:p>
          <a:p>
            <a:r>
              <a:rPr lang="en-US" dirty="0" smtClean="0"/>
              <a:t>Sliding tab </a:t>
            </a:r>
            <a:r>
              <a:rPr lang="en-US" dirty="0" smtClean="0"/>
              <a:t>view (Google I/O 2015 library on GitHub)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READY!!!!!!!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5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113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Arial</vt:lpstr>
      <vt:lpstr>Gallery</vt:lpstr>
      <vt:lpstr>BC Off Campus Housing</vt:lpstr>
      <vt:lpstr>Overview</vt:lpstr>
      <vt:lpstr>Requirements</vt:lpstr>
      <vt:lpstr>Additions</vt:lpstr>
      <vt:lpstr>Live demo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 Off Campus Housing</dc:title>
  <dc:creator>Microsoft Office User</dc:creator>
  <cp:lastModifiedBy>Microsoft Office User</cp:lastModifiedBy>
  <cp:revision>15</cp:revision>
  <dcterms:created xsi:type="dcterms:W3CDTF">2016-05-11T20:21:01Z</dcterms:created>
  <dcterms:modified xsi:type="dcterms:W3CDTF">2016-05-12T13:18:21Z</dcterms:modified>
</cp:coreProperties>
</file>