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4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/>
      <dgm:spPr/>
      <dgm:t>
        <a:bodyPr/>
        <a:lstStyle/>
        <a:p>
          <a:r>
            <a:rPr lang="de-DE" dirty="0"/>
            <a:t>Parameters</a:t>
          </a:r>
          <a:endParaRPr lang="LID4096" dirty="0"/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/>
      <dgm:spPr/>
      <dgm:t>
        <a:bodyPr/>
        <a:lstStyle/>
        <a:p>
          <a:r>
            <a:rPr lang="de-DE" dirty="0"/>
            <a:t>linear coef</a:t>
          </a:r>
          <a:endParaRPr lang="LID4096" dirty="0"/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D576F712-BB4D-44F5-9D92-A2A8D2156D1D}">
      <dgm:prSet phldrT="[Text]"/>
      <dgm:spPr/>
      <dgm:t>
        <a:bodyPr/>
        <a:lstStyle/>
        <a:p>
          <a:r>
            <a:rPr lang="de-DE" dirty="0"/>
            <a:t>error var</a:t>
          </a:r>
          <a:endParaRPr lang="LID4096" dirty="0"/>
        </a:p>
      </dgm:t>
    </dgm:pt>
    <dgm:pt modelId="{CD854E8F-57E0-439A-B0E0-BD4FEF5808AA}" type="parTrans" cxnId="{678CD210-4D22-44CD-A7EF-BAC82D1A8F65}">
      <dgm:prSet/>
      <dgm:spPr/>
      <dgm:t>
        <a:bodyPr/>
        <a:lstStyle/>
        <a:p>
          <a:endParaRPr lang="LID4096"/>
        </a:p>
      </dgm:t>
    </dgm:pt>
    <dgm:pt modelId="{4800C282-58DF-49E3-A37E-C23CFAB4B571}" type="sibTrans" cxnId="{678CD210-4D22-44CD-A7EF-BAC82D1A8F65}">
      <dgm:prSet/>
      <dgm:spPr/>
      <dgm:t>
        <a:bodyPr/>
        <a:lstStyle/>
        <a:p>
          <a:endParaRPr lang="LID4096"/>
        </a:p>
      </dgm:t>
    </dgm:pt>
    <dgm:pt modelId="{67F29651-FB77-48A9-82CC-EB991F7971E2}">
      <dgm:prSet phldrT="[Text]"/>
      <dgm:spPr/>
      <dgm:t>
        <a:bodyPr/>
        <a:lstStyle/>
        <a:p>
          <a:r>
            <a:rPr lang="de-DE" dirty="0"/>
            <a:t>slopes</a:t>
          </a:r>
          <a:endParaRPr lang="LID4096" dirty="0"/>
        </a:p>
      </dgm:t>
    </dgm:pt>
    <dgm:pt modelId="{89C07CB0-959C-439D-8AC7-186FB01720A8}" type="parTrans" cxnId="{C2FFDD32-447C-45E7-99F1-002282523D6E}">
      <dgm:prSet/>
      <dgm:spPr/>
      <dgm:t>
        <a:bodyPr/>
        <a:lstStyle/>
        <a:p>
          <a:endParaRPr lang="LID4096"/>
        </a:p>
      </dgm:t>
    </dgm:pt>
    <dgm:pt modelId="{18B5E443-157E-40CA-8A7E-5E0748CD7960}" type="sibTrans" cxnId="{C2FFDD32-447C-45E7-99F1-002282523D6E}">
      <dgm:prSet/>
      <dgm:spPr/>
      <dgm:t>
        <a:bodyPr/>
        <a:lstStyle/>
        <a:p>
          <a:endParaRPr lang="LID4096"/>
        </a:p>
      </dgm:t>
    </dgm:pt>
    <dgm:pt modelId="{50083121-434E-4C2F-AD68-19C75DB683F8}">
      <dgm:prSet phldrT="[Text]"/>
      <dgm:spPr/>
      <dgm:t>
        <a:bodyPr/>
        <a:lstStyle/>
        <a:p>
          <a:r>
            <a:rPr lang="de-DE" dirty="0"/>
            <a:t>factors</a:t>
          </a:r>
          <a:endParaRPr lang="LID4096" dirty="0"/>
        </a:p>
      </dgm:t>
    </dgm:pt>
    <dgm:pt modelId="{B5B7F260-31B7-4D29-B61A-D8E65755BEA9}" type="parTrans" cxnId="{7673A92B-EF2C-42D4-ABF7-BBF611D9DD01}">
      <dgm:prSet/>
      <dgm:spPr/>
      <dgm:t>
        <a:bodyPr/>
        <a:lstStyle/>
        <a:p>
          <a:endParaRPr lang="LID4096"/>
        </a:p>
      </dgm:t>
    </dgm:pt>
    <dgm:pt modelId="{8FA562F2-D1EE-47EE-A3F7-849AB56791CF}" type="sibTrans" cxnId="{7673A92B-EF2C-42D4-ABF7-BBF611D9DD01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91F039-8AB0-43FD-8F42-6FDBA60AF329}" type="pres">
      <dgm:prSet presAssocID="{6C0C1569-9BCC-4B0F-AE26-0870A637D7D3}" presName="root1" presStyleCnt="0"/>
      <dgm:spPr/>
    </dgm:pt>
    <dgm:pt modelId="{C0112D87-7085-49DD-AFAC-0B2403420BBB}" type="pres">
      <dgm:prSet presAssocID="{6C0C1569-9BCC-4B0F-AE26-0870A637D7D3}" presName="LevelOneTextNode" presStyleLbl="node0" presStyleIdx="0" presStyleCnt="1">
        <dgm:presLayoutVars>
          <dgm:chPref val="3"/>
        </dgm:presLayoutVars>
      </dgm:prSet>
      <dgm:spPr/>
    </dgm:pt>
    <dgm:pt modelId="{012B43C1-C191-433D-82FB-2140A79AC58B}" type="pres">
      <dgm:prSet presAssocID="{6C0C1569-9BCC-4B0F-AE26-0870A637D7D3}" presName="level2hierChild" presStyleCnt="0"/>
      <dgm:spPr/>
    </dgm:pt>
    <dgm:pt modelId="{E6158DA9-7F7A-4773-93D2-6BF24F7633ED}" type="pres">
      <dgm:prSet presAssocID="{1400C7F2-6858-4434-A696-244380F3CB2C}" presName="conn2-1" presStyleLbl="parChTrans1D2" presStyleIdx="0" presStyleCnt="2"/>
      <dgm:spPr/>
    </dgm:pt>
    <dgm:pt modelId="{EC773DF8-B340-450F-AAA4-B08A280CB557}" type="pres">
      <dgm:prSet presAssocID="{1400C7F2-6858-4434-A696-244380F3CB2C}" presName="connTx" presStyleLbl="parChTrans1D2" presStyleIdx="0" presStyleCnt="2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2" presStyleIdx="0" presStyleCnt="2">
        <dgm:presLayoutVars>
          <dgm:chPref val="3"/>
        </dgm:presLayoutVars>
      </dgm:prSet>
      <dgm:spPr/>
    </dgm:pt>
    <dgm:pt modelId="{F6B97CB2-97AA-472C-A392-FA0701D6396D}" type="pres">
      <dgm:prSet presAssocID="{3D1B95CE-7F05-4C02-ABBB-B7E9EF00CD1A}" presName="level3hierChild" presStyleCnt="0"/>
      <dgm:spPr/>
    </dgm:pt>
    <dgm:pt modelId="{76ADF351-F567-475F-9767-D047C803C533}" type="pres">
      <dgm:prSet presAssocID="{B5B7F260-31B7-4D29-B61A-D8E65755BEA9}" presName="conn2-1" presStyleLbl="parChTrans1D3" presStyleIdx="0" presStyleCnt="2"/>
      <dgm:spPr/>
    </dgm:pt>
    <dgm:pt modelId="{46A56828-C85D-48B0-A858-50EEE62B26C4}" type="pres">
      <dgm:prSet presAssocID="{B5B7F260-31B7-4D29-B61A-D8E65755BEA9}" presName="connTx" presStyleLbl="parChTrans1D3" presStyleIdx="0" presStyleCnt="2"/>
      <dgm:spPr/>
    </dgm:pt>
    <dgm:pt modelId="{0C89925B-379C-4336-9FFE-E0D05970DE2D}" type="pres">
      <dgm:prSet presAssocID="{50083121-434E-4C2F-AD68-19C75DB683F8}" presName="root2" presStyleCnt="0"/>
      <dgm:spPr/>
    </dgm:pt>
    <dgm:pt modelId="{88835398-60EB-4D87-8BDD-98C2F87063DB}" type="pres">
      <dgm:prSet presAssocID="{50083121-434E-4C2F-AD68-19C75DB683F8}" presName="LevelTwoTextNode" presStyleLbl="node3" presStyleIdx="0" presStyleCnt="2">
        <dgm:presLayoutVars>
          <dgm:chPref val="3"/>
        </dgm:presLayoutVars>
      </dgm:prSet>
      <dgm:spPr/>
    </dgm:pt>
    <dgm:pt modelId="{DACBF65E-07FD-42D1-B6F0-F17E9E7C5819}" type="pres">
      <dgm:prSet presAssocID="{50083121-434E-4C2F-AD68-19C75DB683F8}" presName="level3hierChild" presStyleCnt="0"/>
      <dgm:spPr/>
    </dgm:pt>
    <dgm:pt modelId="{6DF45415-F198-408D-9C4D-08D36931D67F}" type="pres">
      <dgm:prSet presAssocID="{89C07CB0-959C-439D-8AC7-186FB01720A8}" presName="conn2-1" presStyleLbl="parChTrans1D3" presStyleIdx="1" presStyleCnt="2"/>
      <dgm:spPr/>
    </dgm:pt>
    <dgm:pt modelId="{8961576C-2F51-4CAA-BBA2-521A3A31CE8C}" type="pres">
      <dgm:prSet presAssocID="{89C07CB0-959C-439D-8AC7-186FB01720A8}" presName="connTx" presStyleLbl="parChTrans1D3" presStyleIdx="1" presStyleCnt="2"/>
      <dgm:spPr/>
    </dgm:pt>
    <dgm:pt modelId="{7A467A60-61F8-46A6-AEDC-415BA83276D5}" type="pres">
      <dgm:prSet presAssocID="{67F29651-FB77-48A9-82CC-EB991F7971E2}" presName="root2" presStyleCnt="0"/>
      <dgm:spPr/>
    </dgm:pt>
    <dgm:pt modelId="{D1087DBF-B477-4790-BB71-5862EB353A66}" type="pres">
      <dgm:prSet presAssocID="{67F29651-FB77-48A9-82CC-EB991F7971E2}" presName="LevelTwoTextNode" presStyleLbl="node3" presStyleIdx="1" presStyleCnt="2">
        <dgm:presLayoutVars>
          <dgm:chPref val="3"/>
        </dgm:presLayoutVars>
      </dgm:prSet>
      <dgm:spPr/>
    </dgm:pt>
    <dgm:pt modelId="{E465DFBB-70E9-4C85-A6BE-78C77532007D}" type="pres">
      <dgm:prSet presAssocID="{67F29651-FB77-48A9-82CC-EB991F7971E2}" presName="level3hierChild" presStyleCnt="0"/>
      <dgm:spPr/>
    </dgm:pt>
    <dgm:pt modelId="{01C3B4B9-ED4D-4F17-AE0B-83ED0A57A00B}" type="pres">
      <dgm:prSet presAssocID="{CD854E8F-57E0-439A-B0E0-BD4FEF5808AA}" presName="conn2-1" presStyleLbl="parChTrans1D2" presStyleIdx="1" presStyleCnt="2"/>
      <dgm:spPr/>
    </dgm:pt>
    <dgm:pt modelId="{D4187DA8-E85B-498D-B07B-0324CFC1D093}" type="pres">
      <dgm:prSet presAssocID="{CD854E8F-57E0-439A-B0E0-BD4FEF5808AA}" presName="connTx" presStyleLbl="parChTrans1D2" presStyleIdx="1" presStyleCnt="2"/>
      <dgm:spPr/>
    </dgm:pt>
    <dgm:pt modelId="{2DC0B404-384C-49AC-A3A1-31B7DFB73C92}" type="pres">
      <dgm:prSet presAssocID="{D576F712-BB4D-44F5-9D92-A2A8D2156D1D}" presName="root2" presStyleCnt="0"/>
      <dgm:spPr/>
    </dgm:pt>
    <dgm:pt modelId="{042B06CC-ABA6-4E37-A445-B9ED5F390D9C}" type="pres">
      <dgm:prSet presAssocID="{D576F712-BB4D-44F5-9D92-A2A8D2156D1D}" presName="LevelTwoTextNode" presStyleLbl="node2" presStyleIdx="1" presStyleCnt="2">
        <dgm:presLayoutVars>
          <dgm:chPref val="3"/>
        </dgm:presLayoutVars>
      </dgm:prSet>
      <dgm:spPr/>
    </dgm:pt>
    <dgm:pt modelId="{D59590D6-AFA3-4916-8C90-69E70D36369C}" type="pres">
      <dgm:prSet presAssocID="{D576F712-BB4D-44F5-9D92-A2A8D2156D1D}" presName="level3hierChild" presStyleCnt="0"/>
      <dgm:spPr/>
    </dgm:pt>
  </dgm:ptLst>
  <dgm:cxnLst>
    <dgm:cxn modelId="{0C087C0A-270A-4E7D-A9BD-AD256BB10980}" type="presOf" srcId="{89C07CB0-959C-439D-8AC7-186FB01720A8}" destId="{6DF45415-F198-408D-9C4D-08D36931D67F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678CD210-4D22-44CD-A7EF-BAC82D1A8F65}" srcId="{6C0C1569-9BCC-4B0F-AE26-0870A637D7D3}" destId="{D576F712-BB4D-44F5-9D92-A2A8D2156D1D}" srcOrd="1" destOrd="0" parTransId="{CD854E8F-57E0-439A-B0E0-BD4FEF5808AA}" sibTransId="{4800C282-58DF-49E3-A37E-C23CFAB4B571}"/>
    <dgm:cxn modelId="{C7CCB314-5A9A-446D-9CF9-D499F4361110}" type="presOf" srcId="{CD854E8F-57E0-439A-B0E0-BD4FEF5808AA}" destId="{01C3B4B9-ED4D-4F17-AE0B-83ED0A57A00B}" srcOrd="0" destOrd="0" presId="urn:microsoft.com/office/officeart/2005/8/layout/hierarchy2"/>
    <dgm:cxn modelId="{B9C89824-91B4-40AB-A2E6-6BAA8D6BD626}" type="presOf" srcId="{67F29651-FB77-48A9-82CC-EB991F7971E2}" destId="{D1087DBF-B477-4790-BB71-5862EB353A66}" srcOrd="0" destOrd="0" presId="urn:microsoft.com/office/officeart/2005/8/layout/hierarchy2"/>
    <dgm:cxn modelId="{7673A92B-EF2C-42D4-ABF7-BBF611D9DD01}" srcId="{3D1B95CE-7F05-4C02-ABBB-B7E9EF00CD1A}" destId="{50083121-434E-4C2F-AD68-19C75DB683F8}" srcOrd="0" destOrd="0" parTransId="{B5B7F260-31B7-4D29-B61A-D8E65755BEA9}" sibTransId="{8FA562F2-D1EE-47EE-A3F7-849AB56791CF}"/>
    <dgm:cxn modelId="{C2FFDD32-447C-45E7-99F1-002282523D6E}" srcId="{3D1B95CE-7F05-4C02-ABBB-B7E9EF00CD1A}" destId="{67F29651-FB77-48A9-82CC-EB991F7971E2}" srcOrd="1" destOrd="0" parTransId="{89C07CB0-959C-439D-8AC7-186FB01720A8}" sibTransId="{18B5E443-157E-40CA-8A7E-5E0748CD7960}"/>
    <dgm:cxn modelId="{69FCAB3E-BC4F-4E3D-883A-AAFEE2880D78}" type="presOf" srcId="{CD854E8F-57E0-439A-B0E0-BD4FEF5808AA}" destId="{D4187DA8-E85B-498D-B07B-0324CFC1D093}" srcOrd="1" destOrd="0" presId="urn:microsoft.com/office/officeart/2005/8/layout/hierarchy2"/>
    <dgm:cxn modelId="{EABA147C-34DB-43E7-9480-845E72C8126E}" type="presOf" srcId="{1400C7F2-6858-4434-A696-244380F3CB2C}" destId="{E6158DA9-7F7A-4773-93D2-6BF24F7633ED}" srcOrd="0" destOrd="0" presId="urn:microsoft.com/office/officeart/2005/8/layout/hierarchy2"/>
    <dgm:cxn modelId="{94C6B386-F518-4A90-8111-B156A63C43DD}" type="presOf" srcId="{D576F712-BB4D-44F5-9D92-A2A8D2156D1D}" destId="{042B06CC-ABA6-4E37-A445-B9ED5F390D9C}" srcOrd="0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1B8A3CAC-CE10-4C1C-83B9-3DF918663A4C}" type="presOf" srcId="{1400C7F2-6858-4434-A696-244380F3CB2C}" destId="{EC773DF8-B340-450F-AAA4-B08A280CB557}" srcOrd="1" destOrd="0" presId="urn:microsoft.com/office/officeart/2005/8/layout/hierarchy2"/>
    <dgm:cxn modelId="{FE48C2BF-6351-48C6-98BB-3E7D57A87C74}" type="presOf" srcId="{6C0C1569-9BCC-4B0F-AE26-0870A637D7D3}" destId="{C0112D87-7085-49DD-AFAC-0B2403420BBB}" srcOrd="0" destOrd="0" presId="urn:microsoft.com/office/officeart/2005/8/layout/hierarchy2"/>
    <dgm:cxn modelId="{33082FC0-556D-4F33-ADAE-E72B708B6798}" type="presOf" srcId="{3D1B95CE-7F05-4C02-ABBB-B7E9EF00CD1A}" destId="{7C9F12A8-0388-4E44-9AD3-5E5816158794}" srcOrd="0" destOrd="0" presId="urn:microsoft.com/office/officeart/2005/8/layout/hierarchy2"/>
    <dgm:cxn modelId="{C515C9D6-AD9B-42E7-A198-4987E38B63A8}" type="presOf" srcId="{B5B7F260-31B7-4D29-B61A-D8E65755BEA9}" destId="{76ADF351-F567-475F-9767-D047C803C533}" srcOrd="0" destOrd="0" presId="urn:microsoft.com/office/officeart/2005/8/layout/hierarchy2"/>
    <dgm:cxn modelId="{D5F25ADB-CD9F-4FC8-8B52-AEF2BD259181}" type="presOf" srcId="{50083121-434E-4C2F-AD68-19C75DB683F8}" destId="{88835398-60EB-4D87-8BDD-98C2F87063DB}" srcOrd="0" destOrd="0" presId="urn:microsoft.com/office/officeart/2005/8/layout/hierarchy2"/>
    <dgm:cxn modelId="{583EEDE0-D927-4F81-BD30-BEAA00BA38D4}" srcId="{B393FF4D-D636-42F9-931C-9C345CD4495F}" destId="{6C0C1569-9BCC-4B0F-AE26-0870A637D7D3}" srcOrd="0" destOrd="0" parTransId="{0BF1C928-A83F-448C-BD85-117D63D3EBC8}" sibTransId="{735F2D8F-8268-457B-8059-018F32A87E4B}"/>
    <dgm:cxn modelId="{198CC3E7-5E8D-4BEE-8E1A-D6303F68DC7C}" type="presOf" srcId="{B5B7F260-31B7-4D29-B61A-D8E65755BEA9}" destId="{46A56828-C85D-48B0-A858-50EEE62B26C4}" srcOrd="1" destOrd="0" presId="urn:microsoft.com/office/officeart/2005/8/layout/hierarchy2"/>
    <dgm:cxn modelId="{8B7DD0E8-8BC5-4FAE-BFCF-FC6F59582C0B}" type="presOf" srcId="{89C07CB0-959C-439D-8AC7-186FB01720A8}" destId="{8961576C-2F51-4CAA-BBA2-521A3A31CE8C}" srcOrd="1" destOrd="0" presId="urn:microsoft.com/office/officeart/2005/8/layout/hierarchy2"/>
    <dgm:cxn modelId="{539DB82E-791C-4EFF-920D-22100ED570F1}" type="presParOf" srcId="{40ECA168-6DBC-4BC2-B2C8-6E814B0FD95C}" destId="{B191F039-8AB0-43FD-8F42-6FDBA60AF329}" srcOrd="0" destOrd="0" presId="urn:microsoft.com/office/officeart/2005/8/layout/hierarchy2"/>
    <dgm:cxn modelId="{727B1D96-8D46-44EB-9745-53B530C9291E}" type="presParOf" srcId="{B191F039-8AB0-43FD-8F42-6FDBA60AF329}" destId="{C0112D87-7085-49DD-AFAC-0B2403420BBB}" srcOrd="0" destOrd="0" presId="urn:microsoft.com/office/officeart/2005/8/layout/hierarchy2"/>
    <dgm:cxn modelId="{FA3EF437-280F-4DC6-A2FA-3AB839BB88E8}" type="presParOf" srcId="{B191F039-8AB0-43FD-8F42-6FDBA60AF329}" destId="{012B43C1-C191-433D-82FB-2140A79AC58B}" srcOrd="1" destOrd="0" presId="urn:microsoft.com/office/officeart/2005/8/layout/hierarchy2"/>
    <dgm:cxn modelId="{AAB077A8-505B-4351-B85E-F2C83535C3F2}" type="presParOf" srcId="{012B43C1-C191-433D-82FB-2140A79AC58B}" destId="{E6158DA9-7F7A-4773-93D2-6BF24F7633ED}" srcOrd="0" destOrd="0" presId="urn:microsoft.com/office/officeart/2005/8/layout/hierarchy2"/>
    <dgm:cxn modelId="{17DCFDFE-648E-4612-BCFB-7DBC959367D5}" type="presParOf" srcId="{E6158DA9-7F7A-4773-93D2-6BF24F7633ED}" destId="{EC773DF8-B340-450F-AAA4-B08A280CB557}" srcOrd="0" destOrd="0" presId="urn:microsoft.com/office/officeart/2005/8/layout/hierarchy2"/>
    <dgm:cxn modelId="{07986053-20B5-487F-B96F-ECC257770713}" type="presParOf" srcId="{012B43C1-C191-433D-82FB-2140A79AC58B}" destId="{69192E0D-0057-4746-8DDA-C7F47448A129}" srcOrd="1" destOrd="0" presId="urn:microsoft.com/office/officeart/2005/8/layout/hierarchy2"/>
    <dgm:cxn modelId="{2B581A1F-04BC-400D-AB32-F88B7DED09D7}" type="presParOf" srcId="{69192E0D-0057-4746-8DDA-C7F47448A129}" destId="{7C9F12A8-0388-4E44-9AD3-5E5816158794}" srcOrd="0" destOrd="0" presId="urn:microsoft.com/office/officeart/2005/8/layout/hierarchy2"/>
    <dgm:cxn modelId="{E4CBAAF4-0FA2-4D4E-898D-281EA71F915C}" type="presParOf" srcId="{69192E0D-0057-4746-8DDA-C7F47448A129}" destId="{F6B97CB2-97AA-472C-A392-FA0701D6396D}" srcOrd="1" destOrd="0" presId="urn:microsoft.com/office/officeart/2005/8/layout/hierarchy2"/>
    <dgm:cxn modelId="{AD302DDA-1E14-4AA2-935E-C01313A1A7FC}" type="presParOf" srcId="{F6B97CB2-97AA-472C-A392-FA0701D6396D}" destId="{76ADF351-F567-475F-9767-D047C803C533}" srcOrd="0" destOrd="0" presId="urn:microsoft.com/office/officeart/2005/8/layout/hierarchy2"/>
    <dgm:cxn modelId="{6D46CAA2-951F-48FD-9526-4F80A57F3A72}" type="presParOf" srcId="{76ADF351-F567-475F-9767-D047C803C533}" destId="{46A56828-C85D-48B0-A858-50EEE62B26C4}" srcOrd="0" destOrd="0" presId="urn:microsoft.com/office/officeart/2005/8/layout/hierarchy2"/>
    <dgm:cxn modelId="{27AEE97F-A852-4A45-8881-3904375AA447}" type="presParOf" srcId="{F6B97CB2-97AA-472C-A392-FA0701D6396D}" destId="{0C89925B-379C-4336-9FFE-E0D05970DE2D}" srcOrd="1" destOrd="0" presId="urn:microsoft.com/office/officeart/2005/8/layout/hierarchy2"/>
    <dgm:cxn modelId="{6680ADBD-E823-41B2-BBB6-AD8B9249C2E8}" type="presParOf" srcId="{0C89925B-379C-4336-9FFE-E0D05970DE2D}" destId="{88835398-60EB-4D87-8BDD-98C2F87063DB}" srcOrd="0" destOrd="0" presId="urn:microsoft.com/office/officeart/2005/8/layout/hierarchy2"/>
    <dgm:cxn modelId="{8E7FCF27-DC58-4176-B18D-A4E2B323513B}" type="presParOf" srcId="{0C89925B-379C-4336-9FFE-E0D05970DE2D}" destId="{DACBF65E-07FD-42D1-B6F0-F17E9E7C5819}" srcOrd="1" destOrd="0" presId="urn:microsoft.com/office/officeart/2005/8/layout/hierarchy2"/>
    <dgm:cxn modelId="{56E56C80-736C-4F07-889F-43D9958A8905}" type="presParOf" srcId="{F6B97CB2-97AA-472C-A392-FA0701D6396D}" destId="{6DF45415-F198-408D-9C4D-08D36931D67F}" srcOrd="2" destOrd="0" presId="urn:microsoft.com/office/officeart/2005/8/layout/hierarchy2"/>
    <dgm:cxn modelId="{37A56426-0C83-440B-B846-353F91A5358E}" type="presParOf" srcId="{6DF45415-F198-408D-9C4D-08D36931D67F}" destId="{8961576C-2F51-4CAA-BBA2-521A3A31CE8C}" srcOrd="0" destOrd="0" presId="urn:microsoft.com/office/officeart/2005/8/layout/hierarchy2"/>
    <dgm:cxn modelId="{7ADCFE43-0CAB-4B09-BD2C-BEED94D1F97E}" type="presParOf" srcId="{F6B97CB2-97AA-472C-A392-FA0701D6396D}" destId="{7A467A60-61F8-46A6-AEDC-415BA83276D5}" srcOrd="3" destOrd="0" presId="urn:microsoft.com/office/officeart/2005/8/layout/hierarchy2"/>
    <dgm:cxn modelId="{AF1F4991-8308-4B89-94D4-A7F8EEA6A012}" type="presParOf" srcId="{7A467A60-61F8-46A6-AEDC-415BA83276D5}" destId="{D1087DBF-B477-4790-BB71-5862EB353A66}" srcOrd="0" destOrd="0" presId="urn:microsoft.com/office/officeart/2005/8/layout/hierarchy2"/>
    <dgm:cxn modelId="{EBF03E42-AA5F-4488-9E4A-764DD4445324}" type="presParOf" srcId="{7A467A60-61F8-46A6-AEDC-415BA83276D5}" destId="{E465DFBB-70E9-4C85-A6BE-78C77532007D}" srcOrd="1" destOrd="0" presId="urn:microsoft.com/office/officeart/2005/8/layout/hierarchy2"/>
    <dgm:cxn modelId="{F6CFBC8F-69E4-4553-AE3C-8AA45AF13393}" type="presParOf" srcId="{012B43C1-C191-433D-82FB-2140A79AC58B}" destId="{01C3B4B9-ED4D-4F17-AE0B-83ED0A57A00B}" srcOrd="2" destOrd="0" presId="urn:microsoft.com/office/officeart/2005/8/layout/hierarchy2"/>
    <dgm:cxn modelId="{C5D5E58D-8BDA-407C-BA75-E83FA24DB81A}" type="presParOf" srcId="{01C3B4B9-ED4D-4F17-AE0B-83ED0A57A00B}" destId="{D4187DA8-E85B-498D-B07B-0324CFC1D093}" srcOrd="0" destOrd="0" presId="urn:microsoft.com/office/officeart/2005/8/layout/hierarchy2"/>
    <dgm:cxn modelId="{DDB2EB9E-A29E-46CD-B654-401082500A83}" type="presParOf" srcId="{012B43C1-C191-433D-82FB-2140A79AC58B}" destId="{2DC0B404-384C-49AC-A3A1-31B7DFB73C92}" srcOrd="3" destOrd="0" presId="urn:microsoft.com/office/officeart/2005/8/layout/hierarchy2"/>
    <dgm:cxn modelId="{A84C9409-C36B-4CFD-8108-E080C41800F8}" type="presParOf" srcId="{2DC0B404-384C-49AC-A3A1-31B7DFB73C92}" destId="{042B06CC-ABA6-4E37-A445-B9ED5F390D9C}" srcOrd="0" destOrd="0" presId="urn:microsoft.com/office/officeart/2005/8/layout/hierarchy2"/>
    <dgm:cxn modelId="{54EA7B8F-9C44-4979-94C6-47B06E5D7DCE}" type="presParOf" srcId="{2DC0B404-384C-49AC-A3A1-31B7DFB73C92}" destId="{D59590D6-AFA3-4916-8C90-69E70D3636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de-DE" dirty="0"/>
            <a:t>Parameters</a:t>
          </a:r>
          <a:endParaRPr lang="LID4096" dirty="0"/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linear coef</a:t>
          </a:r>
          <a:endParaRPr lang="LID4096" dirty="0"/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D576F712-BB4D-44F5-9D92-A2A8D2156D1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error var</a:t>
          </a:r>
          <a:endParaRPr lang="LID4096" dirty="0"/>
        </a:p>
      </dgm:t>
    </dgm:pt>
    <dgm:pt modelId="{CD854E8F-57E0-439A-B0E0-BD4FEF5808AA}" type="parTrans" cxnId="{678CD210-4D22-44CD-A7EF-BAC82D1A8F65}">
      <dgm:prSet/>
      <dgm:spPr/>
      <dgm:t>
        <a:bodyPr/>
        <a:lstStyle/>
        <a:p>
          <a:endParaRPr lang="LID4096"/>
        </a:p>
      </dgm:t>
    </dgm:pt>
    <dgm:pt modelId="{4800C282-58DF-49E3-A37E-C23CFAB4B571}" type="sibTrans" cxnId="{678CD210-4D22-44CD-A7EF-BAC82D1A8F65}">
      <dgm:prSet/>
      <dgm:spPr/>
      <dgm:t>
        <a:bodyPr/>
        <a:lstStyle/>
        <a:p>
          <a:endParaRPr lang="LID4096"/>
        </a:p>
      </dgm:t>
    </dgm:pt>
    <dgm:pt modelId="{67F29651-FB77-48A9-82CC-EB991F7971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slopes</a:t>
          </a:r>
          <a:endParaRPr lang="LID4096" dirty="0"/>
        </a:p>
      </dgm:t>
    </dgm:pt>
    <dgm:pt modelId="{89C07CB0-959C-439D-8AC7-186FB01720A8}" type="parTrans" cxnId="{C2FFDD32-447C-45E7-99F1-002282523D6E}">
      <dgm:prSet/>
      <dgm:spPr/>
      <dgm:t>
        <a:bodyPr/>
        <a:lstStyle/>
        <a:p>
          <a:endParaRPr lang="LID4096"/>
        </a:p>
      </dgm:t>
    </dgm:pt>
    <dgm:pt modelId="{18B5E443-157E-40CA-8A7E-5E0748CD7960}" type="sibTrans" cxnId="{C2FFDD32-447C-45E7-99F1-002282523D6E}">
      <dgm:prSet/>
      <dgm:spPr/>
      <dgm:t>
        <a:bodyPr/>
        <a:lstStyle/>
        <a:p>
          <a:endParaRPr lang="LID4096"/>
        </a:p>
      </dgm:t>
    </dgm:pt>
    <dgm:pt modelId="{50083121-434E-4C2F-AD68-19C75DB683F8}">
      <dgm:prSet phldrT="[Text]"/>
      <dgm:spPr/>
      <dgm:t>
        <a:bodyPr/>
        <a:lstStyle/>
        <a:p>
          <a:r>
            <a:rPr lang="de-DE" dirty="0"/>
            <a:t>factors</a:t>
          </a:r>
          <a:endParaRPr lang="LID4096" dirty="0"/>
        </a:p>
      </dgm:t>
    </dgm:pt>
    <dgm:pt modelId="{B5B7F260-31B7-4D29-B61A-D8E65755BEA9}" type="parTrans" cxnId="{7673A92B-EF2C-42D4-ABF7-BBF611D9DD01}">
      <dgm:prSet/>
      <dgm:spPr/>
      <dgm:t>
        <a:bodyPr/>
        <a:lstStyle/>
        <a:p>
          <a:endParaRPr lang="LID4096"/>
        </a:p>
      </dgm:t>
    </dgm:pt>
    <dgm:pt modelId="{8FA562F2-D1EE-47EE-A3F7-849AB56791CF}" type="sibTrans" cxnId="{7673A92B-EF2C-42D4-ABF7-BBF611D9DD01}">
      <dgm:prSet/>
      <dgm:spPr/>
      <dgm:t>
        <a:bodyPr/>
        <a:lstStyle/>
        <a:p>
          <a:endParaRPr lang="LID4096"/>
        </a:p>
      </dgm:t>
    </dgm:pt>
    <dgm:pt modelId="{C145D0A8-7724-46B6-9EA7-3849B1EA15A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fixed effects</a:t>
          </a:r>
          <a:endParaRPr lang="LID4096" dirty="0"/>
        </a:p>
      </dgm:t>
    </dgm:pt>
    <dgm:pt modelId="{ABE52461-27AC-4274-B603-D1E4C59240C9}" type="parTrans" cxnId="{039CBB6B-03B3-43F0-A209-F325EEE9D0A9}">
      <dgm:prSet/>
      <dgm:spPr/>
      <dgm:t>
        <a:bodyPr/>
        <a:lstStyle/>
        <a:p>
          <a:endParaRPr lang="LID4096"/>
        </a:p>
      </dgm:t>
    </dgm:pt>
    <dgm:pt modelId="{B78E312E-3506-4432-AF8C-D92509039E4A}" type="sibTrans" cxnId="{039CBB6B-03B3-43F0-A209-F325EEE9D0A9}">
      <dgm:prSet/>
      <dgm:spPr/>
      <dgm:t>
        <a:bodyPr/>
        <a:lstStyle/>
        <a:p>
          <a:endParaRPr lang="LID4096"/>
        </a:p>
      </dgm:t>
    </dgm:pt>
    <dgm:pt modelId="{7BC64EC8-9BA3-4808-BDC7-A9F9F24C0B5A}">
      <dgm:prSet phldrT="[Text]"/>
      <dgm:spPr/>
      <dgm:t>
        <a:bodyPr/>
        <a:lstStyle/>
        <a:p>
          <a:r>
            <a:rPr lang="de-DE" dirty="0"/>
            <a:t>random effects</a:t>
          </a:r>
          <a:endParaRPr lang="LID4096" dirty="0"/>
        </a:p>
      </dgm:t>
    </dgm:pt>
    <dgm:pt modelId="{BFEA2FDE-000B-4C41-81B7-BC3F987EADD0}" type="parTrans" cxnId="{C20A3974-A4D1-4E06-AB1C-902FB4CF7A38}">
      <dgm:prSet/>
      <dgm:spPr/>
      <dgm:t>
        <a:bodyPr/>
        <a:lstStyle/>
        <a:p>
          <a:endParaRPr lang="LID4096"/>
        </a:p>
      </dgm:t>
    </dgm:pt>
    <dgm:pt modelId="{12D167FE-57E4-4C0C-A60B-018A4C54AAA6}" type="sibTrans" cxnId="{C20A3974-A4D1-4E06-AB1C-902FB4CF7A38}">
      <dgm:prSet/>
      <dgm:spPr/>
      <dgm:t>
        <a:bodyPr/>
        <a:lstStyle/>
        <a:p>
          <a:endParaRPr lang="LID4096"/>
        </a:p>
      </dgm:t>
    </dgm:pt>
    <dgm:pt modelId="{BE595B36-BF79-43FE-95B0-E1FB94D2C55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variance</a:t>
          </a:r>
          <a:endParaRPr lang="LID4096" dirty="0"/>
        </a:p>
      </dgm:t>
    </dgm:pt>
    <dgm:pt modelId="{8AC45CEA-1AAC-4681-BB81-66CCDD9A5AD1}" type="parTrans" cxnId="{86CA62FF-28D2-44E8-BE76-E411E4D9D746}">
      <dgm:prSet/>
      <dgm:spPr/>
      <dgm:t>
        <a:bodyPr/>
        <a:lstStyle/>
        <a:p>
          <a:endParaRPr lang="LID4096"/>
        </a:p>
      </dgm:t>
    </dgm:pt>
    <dgm:pt modelId="{F9DB3CB5-0680-4E2E-9FEF-AFD1870CE588}" type="sibTrans" cxnId="{86CA62FF-28D2-44E8-BE76-E411E4D9D746}">
      <dgm:prSet/>
      <dgm:spPr/>
      <dgm:t>
        <a:bodyPr/>
        <a:lstStyle/>
        <a:p>
          <a:endParaRPr lang="LID4096"/>
        </a:p>
      </dgm:t>
    </dgm:pt>
    <dgm:pt modelId="{AC277B18-2CA2-4EFE-99CF-4C4C39F20917}">
      <dgm:prSet phldrT="[Text]"/>
      <dgm:spPr/>
      <dgm:t>
        <a:bodyPr/>
        <a:lstStyle/>
        <a:p>
          <a:r>
            <a:rPr lang="de-DE" dirty="0"/>
            <a:t>group variance</a:t>
          </a:r>
          <a:endParaRPr lang="LID4096" dirty="0"/>
        </a:p>
      </dgm:t>
    </dgm:pt>
    <dgm:pt modelId="{721A15E7-AA14-432A-AC4E-033FAA5824D0}" type="parTrans" cxnId="{91B12259-3CE6-470C-AD90-8FF537086AB2}">
      <dgm:prSet/>
      <dgm:spPr/>
      <dgm:t>
        <a:bodyPr/>
        <a:lstStyle/>
        <a:p>
          <a:endParaRPr lang="LID4096"/>
        </a:p>
      </dgm:t>
    </dgm:pt>
    <dgm:pt modelId="{D2CCCD93-7016-43BD-B0EA-5C35F5E03C49}" type="sibTrans" cxnId="{91B12259-3CE6-470C-AD90-8FF537086AB2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91F039-8AB0-43FD-8F42-6FDBA60AF329}" type="pres">
      <dgm:prSet presAssocID="{6C0C1569-9BCC-4B0F-AE26-0870A637D7D3}" presName="root1" presStyleCnt="0"/>
      <dgm:spPr/>
    </dgm:pt>
    <dgm:pt modelId="{C0112D87-7085-49DD-AFAC-0B2403420BBB}" type="pres">
      <dgm:prSet presAssocID="{6C0C1569-9BCC-4B0F-AE26-0870A637D7D3}" presName="LevelOneTextNode" presStyleLbl="node0" presStyleIdx="0" presStyleCnt="1">
        <dgm:presLayoutVars>
          <dgm:chPref val="3"/>
        </dgm:presLayoutVars>
      </dgm:prSet>
      <dgm:spPr/>
    </dgm:pt>
    <dgm:pt modelId="{012B43C1-C191-433D-82FB-2140A79AC58B}" type="pres">
      <dgm:prSet presAssocID="{6C0C1569-9BCC-4B0F-AE26-0870A637D7D3}" presName="level2hierChild" presStyleCnt="0"/>
      <dgm:spPr/>
    </dgm:pt>
    <dgm:pt modelId="{E6158DA9-7F7A-4773-93D2-6BF24F7633ED}" type="pres">
      <dgm:prSet presAssocID="{1400C7F2-6858-4434-A696-244380F3CB2C}" presName="conn2-1" presStyleLbl="parChTrans1D2" presStyleIdx="0" presStyleCnt="2"/>
      <dgm:spPr/>
    </dgm:pt>
    <dgm:pt modelId="{EC773DF8-B340-450F-AAA4-B08A280CB557}" type="pres">
      <dgm:prSet presAssocID="{1400C7F2-6858-4434-A696-244380F3CB2C}" presName="connTx" presStyleLbl="parChTrans1D2" presStyleIdx="0" presStyleCnt="2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2" presStyleIdx="0" presStyleCnt="2">
        <dgm:presLayoutVars>
          <dgm:chPref val="3"/>
        </dgm:presLayoutVars>
      </dgm:prSet>
      <dgm:spPr/>
    </dgm:pt>
    <dgm:pt modelId="{F6B97CB2-97AA-472C-A392-FA0701D6396D}" type="pres">
      <dgm:prSet presAssocID="{3D1B95CE-7F05-4C02-ABBB-B7E9EF00CD1A}" presName="level3hierChild" presStyleCnt="0"/>
      <dgm:spPr/>
    </dgm:pt>
    <dgm:pt modelId="{76ADF351-F567-475F-9767-D047C803C533}" type="pres">
      <dgm:prSet presAssocID="{B5B7F260-31B7-4D29-B61A-D8E65755BEA9}" presName="conn2-1" presStyleLbl="parChTrans1D3" presStyleIdx="0" presStyleCnt="4"/>
      <dgm:spPr/>
    </dgm:pt>
    <dgm:pt modelId="{46A56828-C85D-48B0-A858-50EEE62B26C4}" type="pres">
      <dgm:prSet presAssocID="{B5B7F260-31B7-4D29-B61A-D8E65755BEA9}" presName="connTx" presStyleLbl="parChTrans1D3" presStyleIdx="0" presStyleCnt="4"/>
      <dgm:spPr/>
    </dgm:pt>
    <dgm:pt modelId="{0C89925B-379C-4336-9FFE-E0D05970DE2D}" type="pres">
      <dgm:prSet presAssocID="{50083121-434E-4C2F-AD68-19C75DB683F8}" presName="root2" presStyleCnt="0"/>
      <dgm:spPr/>
    </dgm:pt>
    <dgm:pt modelId="{88835398-60EB-4D87-8BDD-98C2F87063DB}" type="pres">
      <dgm:prSet presAssocID="{50083121-434E-4C2F-AD68-19C75DB683F8}" presName="LevelTwoTextNode" presStyleLbl="node3" presStyleIdx="0" presStyleCnt="4">
        <dgm:presLayoutVars>
          <dgm:chPref val="3"/>
        </dgm:presLayoutVars>
      </dgm:prSet>
      <dgm:spPr/>
    </dgm:pt>
    <dgm:pt modelId="{DACBF65E-07FD-42D1-B6F0-F17E9E7C5819}" type="pres">
      <dgm:prSet presAssocID="{50083121-434E-4C2F-AD68-19C75DB683F8}" presName="level3hierChild" presStyleCnt="0"/>
      <dgm:spPr/>
    </dgm:pt>
    <dgm:pt modelId="{A8477A2C-111B-40D4-9DA1-EDD0740728C8}" type="pres">
      <dgm:prSet presAssocID="{ABE52461-27AC-4274-B603-D1E4C59240C9}" presName="conn2-1" presStyleLbl="parChTrans1D4" presStyleIdx="0" presStyleCnt="2"/>
      <dgm:spPr/>
    </dgm:pt>
    <dgm:pt modelId="{406098FA-4D02-4F1A-A416-DB0F18AECBC8}" type="pres">
      <dgm:prSet presAssocID="{ABE52461-27AC-4274-B603-D1E4C59240C9}" presName="connTx" presStyleLbl="parChTrans1D4" presStyleIdx="0" presStyleCnt="2"/>
      <dgm:spPr/>
    </dgm:pt>
    <dgm:pt modelId="{28A54374-6929-4095-8046-767952F653D7}" type="pres">
      <dgm:prSet presAssocID="{C145D0A8-7724-46B6-9EA7-3849B1EA15A8}" presName="root2" presStyleCnt="0"/>
      <dgm:spPr/>
    </dgm:pt>
    <dgm:pt modelId="{B5916D50-3CEA-4B85-AA7C-DDDBB0A1BC23}" type="pres">
      <dgm:prSet presAssocID="{C145D0A8-7724-46B6-9EA7-3849B1EA15A8}" presName="LevelTwoTextNode" presStyleLbl="node4" presStyleIdx="0" presStyleCnt="2">
        <dgm:presLayoutVars>
          <dgm:chPref val="3"/>
        </dgm:presLayoutVars>
      </dgm:prSet>
      <dgm:spPr/>
    </dgm:pt>
    <dgm:pt modelId="{81CA3D15-5327-4B5B-9805-6FB692B234E5}" type="pres">
      <dgm:prSet presAssocID="{C145D0A8-7724-46B6-9EA7-3849B1EA15A8}" presName="level3hierChild" presStyleCnt="0"/>
      <dgm:spPr/>
    </dgm:pt>
    <dgm:pt modelId="{8ABBA242-0D1A-48F9-A1E6-49EF31827181}" type="pres">
      <dgm:prSet presAssocID="{BFEA2FDE-000B-4C41-81B7-BC3F987EADD0}" presName="conn2-1" presStyleLbl="parChTrans1D4" presStyleIdx="1" presStyleCnt="2"/>
      <dgm:spPr/>
    </dgm:pt>
    <dgm:pt modelId="{266A17B4-044F-4005-926A-43B31B0C093F}" type="pres">
      <dgm:prSet presAssocID="{BFEA2FDE-000B-4C41-81B7-BC3F987EADD0}" presName="connTx" presStyleLbl="parChTrans1D4" presStyleIdx="1" presStyleCnt="2"/>
      <dgm:spPr/>
    </dgm:pt>
    <dgm:pt modelId="{FDD488F7-353F-4C66-9782-95243B3B1D71}" type="pres">
      <dgm:prSet presAssocID="{7BC64EC8-9BA3-4808-BDC7-A9F9F24C0B5A}" presName="root2" presStyleCnt="0"/>
      <dgm:spPr/>
    </dgm:pt>
    <dgm:pt modelId="{2194DA1F-9E48-4792-A1FC-0639BB0E71BE}" type="pres">
      <dgm:prSet presAssocID="{7BC64EC8-9BA3-4808-BDC7-A9F9F24C0B5A}" presName="LevelTwoTextNode" presStyleLbl="node4" presStyleIdx="1" presStyleCnt="2">
        <dgm:presLayoutVars>
          <dgm:chPref val="3"/>
        </dgm:presLayoutVars>
      </dgm:prSet>
      <dgm:spPr/>
    </dgm:pt>
    <dgm:pt modelId="{61FFFF74-51AA-4227-B134-34E470129B98}" type="pres">
      <dgm:prSet presAssocID="{7BC64EC8-9BA3-4808-BDC7-A9F9F24C0B5A}" presName="level3hierChild" presStyleCnt="0"/>
      <dgm:spPr/>
    </dgm:pt>
    <dgm:pt modelId="{6DF45415-F198-408D-9C4D-08D36931D67F}" type="pres">
      <dgm:prSet presAssocID="{89C07CB0-959C-439D-8AC7-186FB01720A8}" presName="conn2-1" presStyleLbl="parChTrans1D3" presStyleIdx="1" presStyleCnt="4"/>
      <dgm:spPr/>
    </dgm:pt>
    <dgm:pt modelId="{8961576C-2F51-4CAA-BBA2-521A3A31CE8C}" type="pres">
      <dgm:prSet presAssocID="{89C07CB0-959C-439D-8AC7-186FB01720A8}" presName="connTx" presStyleLbl="parChTrans1D3" presStyleIdx="1" presStyleCnt="4"/>
      <dgm:spPr/>
    </dgm:pt>
    <dgm:pt modelId="{7A467A60-61F8-46A6-AEDC-415BA83276D5}" type="pres">
      <dgm:prSet presAssocID="{67F29651-FB77-48A9-82CC-EB991F7971E2}" presName="root2" presStyleCnt="0"/>
      <dgm:spPr/>
    </dgm:pt>
    <dgm:pt modelId="{D1087DBF-B477-4790-BB71-5862EB353A66}" type="pres">
      <dgm:prSet presAssocID="{67F29651-FB77-48A9-82CC-EB991F7971E2}" presName="LevelTwoTextNode" presStyleLbl="node3" presStyleIdx="1" presStyleCnt="4">
        <dgm:presLayoutVars>
          <dgm:chPref val="3"/>
        </dgm:presLayoutVars>
      </dgm:prSet>
      <dgm:spPr/>
    </dgm:pt>
    <dgm:pt modelId="{E465DFBB-70E9-4C85-A6BE-78C77532007D}" type="pres">
      <dgm:prSet presAssocID="{67F29651-FB77-48A9-82CC-EB991F7971E2}" presName="level3hierChild" presStyleCnt="0"/>
      <dgm:spPr/>
    </dgm:pt>
    <dgm:pt modelId="{85421D80-4F86-409E-866E-A2F8191F15C2}" type="pres">
      <dgm:prSet presAssocID="{8AC45CEA-1AAC-4681-BB81-66CCDD9A5AD1}" presName="conn2-1" presStyleLbl="parChTrans1D2" presStyleIdx="1" presStyleCnt="2"/>
      <dgm:spPr/>
    </dgm:pt>
    <dgm:pt modelId="{FA124A10-D450-4193-89B1-62184E8FE5D2}" type="pres">
      <dgm:prSet presAssocID="{8AC45CEA-1AAC-4681-BB81-66CCDD9A5AD1}" presName="connTx" presStyleLbl="parChTrans1D2" presStyleIdx="1" presStyleCnt="2"/>
      <dgm:spPr/>
    </dgm:pt>
    <dgm:pt modelId="{12812EDC-E96D-4BAB-9DBB-7C8F76D3A6F2}" type="pres">
      <dgm:prSet presAssocID="{BE595B36-BF79-43FE-95B0-E1FB94D2C550}" presName="root2" presStyleCnt="0"/>
      <dgm:spPr/>
    </dgm:pt>
    <dgm:pt modelId="{B4CA12FE-B9CF-4DFD-B3AE-BC077334ED11}" type="pres">
      <dgm:prSet presAssocID="{BE595B36-BF79-43FE-95B0-E1FB94D2C550}" presName="LevelTwoTextNode" presStyleLbl="node2" presStyleIdx="1" presStyleCnt="2">
        <dgm:presLayoutVars>
          <dgm:chPref val="3"/>
        </dgm:presLayoutVars>
      </dgm:prSet>
      <dgm:spPr/>
    </dgm:pt>
    <dgm:pt modelId="{E8F968E5-977E-4585-93CB-C1E10DAA1BC8}" type="pres">
      <dgm:prSet presAssocID="{BE595B36-BF79-43FE-95B0-E1FB94D2C550}" presName="level3hierChild" presStyleCnt="0"/>
      <dgm:spPr/>
    </dgm:pt>
    <dgm:pt modelId="{01C3B4B9-ED4D-4F17-AE0B-83ED0A57A00B}" type="pres">
      <dgm:prSet presAssocID="{CD854E8F-57E0-439A-B0E0-BD4FEF5808AA}" presName="conn2-1" presStyleLbl="parChTrans1D3" presStyleIdx="2" presStyleCnt="4"/>
      <dgm:spPr/>
    </dgm:pt>
    <dgm:pt modelId="{D4187DA8-E85B-498D-B07B-0324CFC1D093}" type="pres">
      <dgm:prSet presAssocID="{CD854E8F-57E0-439A-B0E0-BD4FEF5808AA}" presName="connTx" presStyleLbl="parChTrans1D3" presStyleIdx="2" presStyleCnt="4"/>
      <dgm:spPr/>
    </dgm:pt>
    <dgm:pt modelId="{2DC0B404-384C-49AC-A3A1-31B7DFB73C92}" type="pres">
      <dgm:prSet presAssocID="{D576F712-BB4D-44F5-9D92-A2A8D2156D1D}" presName="root2" presStyleCnt="0"/>
      <dgm:spPr/>
    </dgm:pt>
    <dgm:pt modelId="{042B06CC-ABA6-4E37-A445-B9ED5F390D9C}" type="pres">
      <dgm:prSet presAssocID="{D576F712-BB4D-44F5-9D92-A2A8D2156D1D}" presName="LevelTwoTextNode" presStyleLbl="node3" presStyleIdx="2" presStyleCnt="4">
        <dgm:presLayoutVars>
          <dgm:chPref val="3"/>
        </dgm:presLayoutVars>
      </dgm:prSet>
      <dgm:spPr/>
    </dgm:pt>
    <dgm:pt modelId="{D59590D6-AFA3-4916-8C90-69E70D36369C}" type="pres">
      <dgm:prSet presAssocID="{D576F712-BB4D-44F5-9D92-A2A8D2156D1D}" presName="level3hierChild" presStyleCnt="0"/>
      <dgm:spPr/>
    </dgm:pt>
    <dgm:pt modelId="{B3C78ED5-BB40-4DE6-910F-F432B6C8C6F6}" type="pres">
      <dgm:prSet presAssocID="{721A15E7-AA14-432A-AC4E-033FAA5824D0}" presName="conn2-1" presStyleLbl="parChTrans1D3" presStyleIdx="3" presStyleCnt="4"/>
      <dgm:spPr/>
    </dgm:pt>
    <dgm:pt modelId="{76F0982B-8273-4772-9878-0982578BC03A}" type="pres">
      <dgm:prSet presAssocID="{721A15E7-AA14-432A-AC4E-033FAA5824D0}" presName="connTx" presStyleLbl="parChTrans1D3" presStyleIdx="3" presStyleCnt="4"/>
      <dgm:spPr/>
    </dgm:pt>
    <dgm:pt modelId="{A001C410-34B6-4690-A8D2-0D4E3911063A}" type="pres">
      <dgm:prSet presAssocID="{AC277B18-2CA2-4EFE-99CF-4C4C39F20917}" presName="root2" presStyleCnt="0"/>
      <dgm:spPr/>
    </dgm:pt>
    <dgm:pt modelId="{ACB377F8-57DB-4925-A162-A0F18A7DF931}" type="pres">
      <dgm:prSet presAssocID="{AC277B18-2CA2-4EFE-99CF-4C4C39F20917}" presName="LevelTwoTextNode" presStyleLbl="node3" presStyleIdx="3" presStyleCnt="4">
        <dgm:presLayoutVars>
          <dgm:chPref val="3"/>
        </dgm:presLayoutVars>
      </dgm:prSet>
      <dgm:spPr/>
    </dgm:pt>
    <dgm:pt modelId="{7C7ED71C-ED52-46AC-9D8B-F79094A31AD7}" type="pres">
      <dgm:prSet presAssocID="{AC277B18-2CA2-4EFE-99CF-4C4C39F20917}" presName="level3hierChild" presStyleCnt="0"/>
      <dgm:spPr/>
    </dgm:pt>
  </dgm:ptLst>
  <dgm:cxnLst>
    <dgm:cxn modelId="{0C087C0A-270A-4E7D-A9BD-AD256BB10980}" type="presOf" srcId="{89C07CB0-959C-439D-8AC7-186FB01720A8}" destId="{6DF45415-F198-408D-9C4D-08D36931D67F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678CD210-4D22-44CD-A7EF-BAC82D1A8F65}" srcId="{BE595B36-BF79-43FE-95B0-E1FB94D2C550}" destId="{D576F712-BB4D-44F5-9D92-A2A8D2156D1D}" srcOrd="0" destOrd="0" parTransId="{CD854E8F-57E0-439A-B0E0-BD4FEF5808AA}" sibTransId="{4800C282-58DF-49E3-A37E-C23CFAB4B571}"/>
    <dgm:cxn modelId="{ABBE6315-A6CC-4F0C-A3DE-C1695A0A833D}" type="presOf" srcId="{C145D0A8-7724-46B6-9EA7-3849B1EA15A8}" destId="{B5916D50-3CEA-4B85-AA7C-DDDBB0A1BC23}" srcOrd="0" destOrd="0" presId="urn:microsoft.com/office/officeart/2005/8/layout/hierarchy2"/>
    <dgm:cxn modelId="{B9C89824-91B4-40AB-A2E6-6BAA8D6BD626}" type="presOf" srcId="{67F29651-FB77-48A9-82CC-EB991F7971E2}" destId="{D1087DBF-B477-4790-BB71-5862EB353A66}" srcOrd="0" destOrd="0" presId="urn:microsoft.com/office/officeart/2005/8/layout/hierarchy2"/>
    <dgm:cxn modelId="{7673A92B-EF2C-42D4-ABF7-BBF611D9DD01}" srcId="{3D1B95CE-7F05-4C02-ABBB-B7E9EF00CD1A}" destId="{50083121-434E-4C2F-AD68-19C75DB683F8}" srcOrd="0" destOrd="0" parTransId="{B5B7F260-31B7-4D29-B61A-D8E65755BEA9}" sibTransId="{8FA562F2-D1EE-47EE-A3F7-849AB56791CF}"/>
    <dgm:cxn modelId="{C2FFDD32-447C-45E7-99F1-002282523D6E}" srcId="{3D1B95CE-7F05-4C02-ABBB-B7E9EF00CD1A}" destId="{67F29651-FB77-48A9-82CC-EB991F7971E2}" srcOrd="1" destOrd="0" parTransId="{89C07CB0-959C-439D-8AC7-186FB01720A8}" sibTransId="{18B5E443-157E-40CA-8A7E-5E0748CD7960}"/>
    <dgm:cxn modelId="{D4D29942-C3B5-45AF-9829-E61FD680400D}" type="presOf" srcId="{ABE52461-27AC-4274-B603-D1E4C59240C9}" destId="{A8477A2C-111B-40D4-9DA1-EDD0740728C8}" srcOrd="0" destOrd="0" presId="urn:microsoft.com/office/officeart/2005/8/layout/hierarchy2"/>
    <dgm:cxn modelId="{039CBB6B-03B3-43F0-A209-F325EEE9D0A9}" srcId="{50083121-434E-4C2F-AD68-19C75DB683F8}" destId="{C145D0A8-7724-46B6-9EA7-3849B1EA15A8}" srcOrd="0" destOrd="0" parTransId="{ABE52461-27AC-4274-B603-D1E4C59240C9}" sibTransId="{B78E312E-3506-4432-AF8C-D92509039E4A}"/>
    <dgm:cxn modelId="{3F137C6D-7772-46C3-B8A2-A075E8A19863}" type="presOf" srcId="{BE595B36-BF79-43FE-95B0-E1FB94D2C550}" destId="{B4CA12FE-B9CF-4DFD-B3AE-BC077334ED11}" srcOrd="0" destOrd="0" presId="urn:microsoft.com/office/officeart/2005/8/layout/hierarchy2"/>
    <dgm:cxn modelId="{C20A3974-A4D1-4E06-AB1C-902FB4CF7A38}" srcId="{50083121-434E-4C2F-AD68-19C75DB683F8}" destId="{7BC64EC8-9BA3-4808-BDC7-A9F9F24C0B5A}" srcOrd="1" destOrd="0" parTransId="{BFEA2FDE-000B-4C41-81B7-BC3F987EADD0}" sibTransId="{12D167FE-57E4-4C0C-A60B-018A4C54AAA6}"/>
    <dgm:cxn modelId="{91B12259-3CE6-470C-AD90-8FF537086AB2}" srcId="{BE595B36-BF79-43FE-95B0-E1FB94D2C550}" destId="{AC277B18-2CA2-4EFE-99CF-4C4C39F20917}" srcOrd="1" destOrd="0" parTransId="{721A15E7-AA14-432A-AC4E-033FAA5824D0}" sibTransId="{D2CCCD93-7016-43BD-B0EA-5C35F5E03C49}"/>
    <dgm:cxn modelId="{EABA147C-34DB-43E7-9480-845E72C8126E}" type="presOf" srcId="{1400C7F2-6858-4434-A696-244380F3CB2C}" destId="{E6158DA9-7F7A-4773-93D2-6BF24F7633ED}" srcOrd="0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96BCD995-B9D2-450F-9816-6515CAD86597}" type="presOf" srcId="{CD854E8F-57E0-439A-B0E0-BD4FEF5808AA}" destId="{D4187DA8-E85B-498D-B07B-0324CFC1D093}" srcOrd="1" destOrd="0" presId="urn:microsoft.com/office/officeart/2005/8/layout/hierarchy2"/>
    <dgm:cxn modelId="{2E2C2896-F289-408A-B5C1-6B54A1B55A90}" type="presOf" srcId="{CD854E8F-57E0-439A-B0E0-BD4FEF5808AA}" destId="{01C3B4B9-ED4D-4F17-AE0B-83ED0A57A00B}" srcOrd="0" destOrd="0" presId="urn:microsoft.com/office/officeart/2005/8/layout/hierarchy2"/>
    <dgm:cxn modelId="{1D2543A2-2FC8-4AC7-A66B-0486FC5BC260}" type="presOf" srcId="{BFEA2FDE-000B-4C41-81B7-BC3F987EADD0}" destId="{8ABBA242-0D1A-48F9-A1E6-49EF31827181}" srcOrd="0" destOrd="0" presId="urn:microsoft.com/office/officeart/2005/8/layout/hierarchy2"/>
    <dgm:cxn modelId="{4C27B3A8-B994-447C-8B52-F7FC3ECE7CC1}" type="presOf" srcId="{721A15E7-AA14-432A-AC4E-033FAA5824D0}" destId="{76F0982B-8273-4772-9878-0982578BC03A}" srcOrd="1" destOrd="0" presId="urn:microsoft.com/office/officeart/2005/8/layout/hierarchy2"/>
    <dgm:cxn modelId="{6D474BAB-AD53-4427-8E26-888906649DBB}" type="presOf" srcId="{8AC45CEA-1AAC-4681-BB81-66CCDD9A5AD1}" destId="{FA124A10-D450-4193-89B1-62184E8FE5D2}" srcOrd="1" destOrd="0" presId="urn:microsoft.com/office/officeart/2005/8/layout/hierarchy2"/>
    <dgm:cxn modelId="{1B8A3CAC-CE10-4C1C-83B9-3DF918663A4C}" type="presOf" srcId="{1400C7F2-6858-4434-A696-244380F3CB2C}" destId="{EC773DF8-B340-450F-AAA4-B08A280CB557}" srcOrd="1" destOrd="0" presId="urn:microsoft.com/office/officeart/2005/8/layout/hierarchy2"/>
    <dgm:cxn modelId="{264EB8B9-97C4-451C-B05D-6E0B20FE8352}" type="presOf" srcId="{721A15E7-AA14-432A-AC4E-033FAA5824D0}" destId="{B3C78ED5-BB40-4DE6-910F-F432B6C8C6F6}" srcOrd="0" destOrd="0" presId="urn:microsoft.com/office/officeart/2005/8/layout/hierarchy2"/>
    <dgm:cxn modelId="{FE48C2BF-6351-48C6-98BB-3E7D57A87C74}" type="presOf" srcId="{6C0C1569-9BCC-4B0F-AE26-0870A637D7D3}" destId="{C0112D87-7085-49DD-AFAC-0B2403420BBB}" srcOrd="0" destOrd="0" presId="urn:microsoft.com/office/officeart/2005/8/layout/hierarchy2"/>
    <dgm:cxn modelId="{33082FC0-556D-4F33-ADAE-E72B708B6798}" type="presOf" srcId="{3D1B95CE-7F05-4C02-ABBB-B7E9EF00CD1A}" destId="{7C9F12A8-0388-4E44-9AD3-5E5816158794}" srcOrd="0" destOrd="0" presId="urn:microsoft.com/office/officeart/2005/8/layout/hierarchy2"/>
    <dgm:cxn modelId="{F68FE3CF-EAEA-4370-A2FC-73E8C7C5A0E1}" type="presOf" srcId="{BFEA2FDE-000B-4C41-81B7-BC3F987EADD0}" destId="{266A17B4-044F-4005-926A-43B31B0C093F}" srcOrd="1" destOrd="0" presId="urn:microsoft.com/office/officeart/2005/8/layout/hierarchy2"/>
    <dgm:cxn modelId="{C515C9D6-AD9B-42E7-A198-4987E38B63A8}" type="presOf" srcId="{B5B7F260-31B7-4D29-B61A-D8E65755BEA9}" destId="{76ADF351-F567-475F-9767-D047C803C533}" srcOrd="0" destOrd="0" presId="urn:microsoft.com/office/officeart/2005/8/layout/hierarchy2"/>
    <dgm:cxn modelId="{D5F25ADB-CD9F-4FC8-8B52-AEF2BD259181}" type="presOf" srcId="{50083121-434E-4C2F-AD68-19C75DB683F8}" destId="{88835398-60EB-4D87-8BDD-98C2F87063DB}" srcOrd="0" destOrd="0" presId="urn:microsoft.com/office/officeart/2005/8/layout/hierarchy2"/>
    <dgm:cxn modelId="{FCDDCFDF-3D9C-4962-949B-AFAD5850F292}" type="presOf" srcId="{AC277B18-2CA2-4EFE-99CF-4C4C39F20917}" destId="{ACB377F8-57DB-4925-A162-A0F18A7DF931}" srcOrd="0" destOrd="0" presId="urn:microsoft.com/office/officeart/2005/8/layout/hierarchy2"/>
    <dgm:cxn modelId="{583EEDE0-D927-4F81-BD30-BEAA00BA38D4}" srcId="{B393FF4D-D636-42F9-931C-9C345CD4495F}" destId="{6C0C1569-9BCC-4B0F-AE26-0870A637D7D3}" srcOrd="0" destOrd="0" parTransId="{0BF1C928-A83F-448C-BD85-117D63D3EBC8}" sibTransId="{735F2D8F-8268-457B-8059-018F32A87E4B}"/>
    <dgm:cxn modelId="{198CC3E7-5E8D-4BEE-8E1A-D6303F68DC7C}" type="presOf" srcId="{B5B7F260-31B7-4D29-B61A-D8E65755BEA9}" destId="{46A56828-C85D-48B0-A858-50EEE62B26C4}" srcOrd="1" destOrd="0" presId="urn:microsoft.com/office/officeart/2005/8/layout/hierarchy2"/>
    <dgm:cxn modelId="{8B7DD0E8-8BC5-4FAE-BFCF-FC6F59582C0B}" type="presOf" srcId="{89C07CB0-959C-439D-8AC7-186FB01720A8}" destId="{8961576C-2F51-4CAA-BBA2-521A3A31CE8C}" srcOrd="1" destOrd="0" presId="urn:microsoft.com/office/officeart/2005/8/layout/hierarchy2"/>
    <dgm:cxn modelId="{82A492F3-E08C-4A1C-B269-3336E20C4917}" type="presOf" srcId="{7BC64EC8-9BA3-4808-BDC7-A9F9F24C0B5A}" destId="{2194DA1F-9E48-4792-A1FC-0639BB0E71BE}" srcOrd="0" destOrd="0" presId="urn:microsoft.com/office/officeart/2005/8/layout/hierarchy2"/>
    <dgm:cxn modelId="{C73B0AF5-E4B0-4AA6-BAD3-3D24FB0F0642}" type="presOf" srcId="{8AC45CEA-1AAC-4681-BB81-66CCDD9A5AD1}" destId="{85421D80-4F86-409E-866E-A2F8191F15C2}" srcOrd="0" destOrd="0" presId="urn:microsoft.com/office/officeart/2005/8/layout/hierarchy2"/>
    <dgm:cxn modelId="{821DC2F7-F158-4828-8319-80E4A74FE69E}" type="presOf" srcId="{D576F712-BB4D-44F5-9D92-A2A8D2156D1D}" destId="{042B06CC-ABA6-4E37-A445-B9ED5F390D9C}" srcOrd="0" destOrd="0" presId="urn:microsoft.com/office/officeart/2005/8/layout/hierarchy2"/>
    <dgm:cxn modelId="{B95D2AFF-F7DB-4146-B042-F558EF3F3313}" type="presOf" srcId="{ABE52461-27AC-4274-B603-D1E4C59240C9}" destId="{406098FA-4D02-4F1A-A416-DB0F18AECBC8}" srcOrd="1" destOrd="0" presId="urn:microsoft.com/office/officeart/2005/8/layout/hierarchy2"/>
    <dgm:cxn modelId="{86CA62FF-28D2-44E8-BE76-E411E4D9D746}" srcId="{6C0C1569-9BCC-4B0F-AE26-0870A637D7D3}" destId="{BE595B36-BF79-43FE-95B0-E1FB94D2C550}" srcOrd="1" destOrd="0" parTransId="{8AC45CEA-1AAC-4681-BB81-66CCDD9A5AD1}" sibTransId="{F9DB3CB5-0680-4E2E-9FEF-AFD1870CE588}"/>
    <dgm:cxn modelId="{539DB82E-791C-4EFF-920D-22100ED570F1}" type="presParOf" srcId="{40ECA168-6DBC-4BC2-B2C8-6E814B0FD95C}" destId="{B191F039-8AB0-43FD-8F42-6FDBA60AF329}" srcOrd="0" destOrd="0" presId="urn:microsoft.com/office/officeart/2005/8/layout/hierarchy2"/>
    <dgm:cxn modelId="{727B1D96-8D46-44EB-9745-53B530C9291E}" type="presParOf" srcId="{B191F039-8AB0-43FD-8F42-6FDBA60AF329}" destId="{C0112D87-7085-49DD-AFAC-0B2403420BBB}" srcOrd="0" destOrd="0" presId="urn:microsoft.com/office/officeart/2005/8/layout/hierarchy2"/>
    <dgm:cxn modelId="{FA3EF437-280F-4DC6-A2FA-3AB839BB88E8}" type="presParOf" srcId="{B191F039-8AB0-43FD-8F42-6FDBA60AF329}" destId="{012B43C1-C191-433D-82FB-2140A79AC58B}" srcOrd="1" destOrd="0" presId="urn:microsoft.com/office/officeart/2005/8/layout/hierarchy2"/>
    <dgm:cxn modelId="{AAB077A8-505B-4351-B85E-F2C83535C3F2}" type="presParOf" srcId="{012B43C1-C191-433D-82FB-2140A79AC58B}" destId="{E6158DA9-7F7A-4773-93D2-6BF24F7633ED}" srcOrd="0" destOrd="0" presId="urn:microsoft.com/office/officeart/2005/8/layout/hierarchy2"/>
    <dgm:cxn modelId="{17DCFDFE-648E-4612-BCFB-7DBC959367D5}" type="presParOf" srcId="{E6158DA9-7F7A-4773-93D2-6BF24F7633ED}" destId="{EC773DF8-B340-450F-AAA4-B08A280CB557}" srcOrd="0" destOrd="0" presId="urn:microsoft.com/office/officeart/2005/8/layout/hierarchy2"/>
    <dgm:cxn modelId="{07986053-20B5-487F-B96F-ECC257770713}" type="presParOf" srcId="{012B43C1-C191-433D-82FB-2140A79AC58B}" destId="{69192E0D-0057-4746-8DDA-C7F47448A129}" srcOrd="1" destOrd="0" presId="urn:microsoft.com/office/officeart/2005/8/layout/hierarchy2"/>
    <dgm:cxn modelId="{2B581A1F-04BC-400D-AB32-F88B7DED09D7}" type="presParOf" srcId="{69192E0D-0057-4746-8DDA-C7F47448A129}" destId="{7C9F12A8-0388-4E44-9AD3-5E5816158794}" srcOrd="0" destOrd="0" presId="urn:microsoft.com/office/officeart/2005/8/layout/hierarchy2"/>
    <dgm:cxn modelId="{E4CBAAF4-0FA2-4D4E-898D-281EA71F915C}" type="presParOf" srcId="{69192E0D-0057-4746-8DDA-C7F47448A129}" destId="{F6B97CB2-97AA-472C-A392-FA0701D6396D}" srcOrd="1" destOrd="0" presId="urn:microsoft.com/office/officeart/2005/8/layout/hierarchy2"/>
    <dgm:cxn modelId="{AD302DDA-1E14-4AA2-935E-C01313A1A7FC}" type="presParOf" srcId="{F6B97CB2-97AA-472C-A392-FA0701D6396D}" destId="{76ADF351-F567-475F-9767-D047C803C533}" srcOrd="0" destOrd="0" presId="urn:microsoft.com/office/officeart/2005/8/layout/hierarchy2"/>
    <dgm:cxn modelId="{6D46CAA2-951F-48FD-9526-4F80A57F3A72}" type="presParOf" srcId="{76ADF351-F567-475F-9767-D047C803C533}" destId="{46A56828-C85D-48B0-A858-50EEE62B26C4}" srcOrd="0" destOrd="0" presId="urn:microsoft.com/office/officeart/2005/8/layout/hierarchy2"/>
    <dgm:cxn modelId="{27AEE97F-A852-4A45-8881-3904375AA447}" type="presParOf" srcId="{F6B97CB2-97AA-472C-A392-FA0701D6396D}" destId="{0C89925B-379C-4336-9FFE-E0D05970DE2D}" srcOrd="1" destOrd="0" presId="urn:microsoft.com/office/officeart/2005/8/layout/hierarchy2"/>
    <dgm:cxn modelId="{6680ADBD-E823-41B2-BBB6-AD8B9249C2E8}" type="presParOf" srcId="{0C89925B-379C-4336-9FFE-E0D05970DE2D}" destId="{88835398-60EB-4D87-8BDD-98C2F87063DB}" srcOrd="0" destOrd="0" presId="urn:microsoft.com/office/officeart/2005/8/layout/hierarchy2"/>
    <dgm:cxn modelId="{8E7FCF27-DC58-4176-B18D-A4E2B323513B}" type="presParOf" srcId="{0C89925B-379C-4336-9FFE-E0D05970DE2D}" destId="{DACBF65E-07FD-42D1-B6F0-F17E9E7C5819}" srcOrd="1" destOrd="0" presId="urn:microsoft.com/office/officeart/2005/8/layout/hierarchy2"/>
    <dgm:cxn modelId="{753B1EAC-B336-422F-A30D-84C95F977855}" type="presParOf" srcId="{DACBF65E-07FD-42D1-B6F0-F17E9E7C5819}" destId="{A8477A2C-111B-40D4-9DA1-EDD0740728C8}" srcOrd="0" destOrd="0" presId="urn:microsoft.com/office/officeart/2005/8/layout/hierarchy2"/>
    <dgm:cxn modelId="{1D8358A0-3920-431E-A73F-6D63FB1633F3}" type="presParOf" srcId="{A8477A2C-111B-40D4-9DA1-EDD0740728C8}" destId="{406098FA-4D02-4F1A-A416-DB0F18AECBC8}" srcOrd="0" destOrd="0" presId="urn:microsoft.com/office/officeart/2005/8/layout/hierarchy2"/>
    <dgm:cxn modelId="{4F5D4555-CAD8-40FD-BD3B-EE713869345F}" type="presParOf" srcId="{DACBF65E-07FD-42D1-B6F0-F17E9E7C5819}" destId="{28A54374-6929-4095-8046-767952F653D7}" srcOrd="1" destOrd="0" presId="urn:microsoft.com/office/officeart/2005/8/layout/hierarchy2"/>
    <dgm:cxn modelId="{81CEE176-2338-42DB-802B-4F8A13B89DF2}" type="presParOf" srcId="{28A54374-6929-4095-8046-767952F653D7}" destId="{B5916D50-3CEA-4B85-AA7C-DDDBB0A1BC23}" srcOrd="0" destOrd="0" presId="urn:microsoft.com/office/officeart/2005/8/layout/hierarchy2"/>
    <dgm:cxn modelId="{8953B065-5DEA-4BF3-B2A2-AB3EAF020B1E}" type="presParOf" srcId="{28A54374-6929-4095-8046-767952F653D7}" destId="{81CA3D15-5327-4B5B-9805-6FB692B234E5}" srcOrd="1" destOrd="0" presId="urn:microsoft.com/office/officeart/2005/8/layout/hierarchy2"/>
    <dgm:cxn modelId="{40493FE6-C4E4-4808-BA5E-A5CE20C9A81A}" type="presParOf" srcId="{DACBF65E-07FD-42D1-B6F0-F17E9E7C5819}" destId="{8ABBA242-0D1A-48F9-A1E6-49EF31827181}" srcOrd="2" destOrd="0" presId="urn:microsoft.com/office/officeart/2005/8/layout/hierarchy2"/>
    <dgm:cxn modelId="{37FD147F-B762-4D69-96B5-A65F858950D9}" type="presParOf" srcId="{8ABBA242-0D1A-48F9-A1E6-49EF31827181}" destId="{266A17B4-044F-4005-926A-43B31B0C093F}" srcOrd="0" destOrd="0" presId="urn:microsoft.com/office/officeart/2005/8/layout/hierarchy2"/>
    <dgm:cxn modelId="{92E06EA5-4DE6-4D95-92C0-3C27A02BDCC3}" type="presParOf" srcId="{DACBF65E-07FD-42D1-B6F0-F17E9E7C5819}" destId="{FDD488F7-353F-4C66-9782-95243B3B1D71}" srcOrd="3" destOrd="0" presId="urn:microsoft.com/office/officeart/2005/8/layout/hierarchy2"/>
    <dgm:cxn modelId="{2B0F23E2-3DF2-4E83-90C4-8E301E40704F}" type="presParOf" srcId="{FDD488F7-353F-4C66-9782-95243B3B1D71}" destId="{2194DA1F-9E48-4792-A1FC-0639BB0E71BE}" srcOrd="0" destOrd="0" presId="urn:microsoft.com/office/officeart/2005/8/layout/hierarchy2"/>
    <dgm:cxn modelId="{B4F205A0-7DE8-4B98-8FCF-FB173962F59B}" type="presParOf" srcId="{FDD488F7-353F-4C66-9782-95243B3B1D71}" destId="{61FFFF74-51AA-4227-B134-34E470129B98}" srcOrd="1" destOrd="0" presId="urn:microsoft.com/office/officeart/2005/8/layout/hierarchy2"/>
    <dgm:cxn modelId="{56E56C80-736C-4F07-889F-43D9958A8905}" type="presParOf" srcId="{F6B97CB2-97AA-472C-A392-FA0701D6396D}" destId="{6DF45415-F198-408D-9C4D-08D36931D67F}" srcOrd="2" destOrd="0" presId="urn:microsoft.com/office/officeart/2005/8/layout/hierarchy2"/>
    <dgm:cxn modelId="{37A56426-0C83-440B-B846-353F91A5358E}" type="presParOf" srcId="{6DF45415-F198-408D-9C4D-08D36931D67F}" destId="{8961576C-2F51-4CAA-BBA2-521A3A31CE8C}" srcOrd="0" destOrd="0" presId="urn:microsoft.com/office/officeart/2005/8/layout/hierarchy2"/>
    <dgm:cxn modelId="{7ADCFE43-0CAB-4B09-BD2C-BEED94D1F97E}" type="presParOf" srcId="{F6B97CB2-97AA-472C-A392-FA0701D6396D}" destId="{7A467A60-61F8-46A6-AEDC-415BA83276D5}" srcOrd="3" destOrd="0" presId="urn:microsoft.com/office/officeart/2005/8/layout/hierarchy2"/>
    <dgm:cxn modelId="{AF1F4991-8308-4B89-94D4-A7F8EEA6A012}" type="presParOf" srcId="{7A467A60-61F8-46A6-AEDC-415BA83276D5}" destId="{D1087DBF-B477-4790-BB71-5862EB353A66}" srcOrd="0" destOrd="0" presId="urn:microsoft.com/office/officeart/2005/8/layout/hierarchy2"/>
    <dgm:cxn modelId="{EBF03E42-AA5F-4488-9E4A-764DD4445324}" type="presParOf" srcId="{7A467A60-61F8-46A6-AEDC-415BA83276D5}" destId="{E465DFBB-70E9-4C85-A6BE-78C77532007D}" srcOrd="1" destOrd="0" presId="urn:microsoft.com/office/officeart/2005/8/layout/hierarchy2"/>
    <dgm:cxn modelId="{57474BA2-3D04-4BC4-928E-6781D862CAEF}" type="presParOf" srcId="{012B43C1-C191-433D-82FB-2140A79AC58B}" destId="{85421D80-4F86-409E-866E-A2F8191F15C2}" srcOrd="2" destOrd="0" presId="urn:microsoft.com/office/officeart/2005/8/layout/hierarchy2"/>
    <dgm:cxn modelId="{0B11BA4D-184A-48BD-B390-699D41B0B70A}" type="presParOf" srcId="{85421D80-4F86-409E-866E-A2F8191F15C2}" destId="{FA124A10-D450-4193-89B1-62184E8FE5D2}" srcOrd="0" destOrd="0" presId="urn:microsoft.com/office/officeart/2005/8/layout/hierarchy2"/>
    <dgm:cxn modelId="{AA0F5419-37B8-4381-87AE-65F15ECCC42F}" type="presParOf" srcId="{012B43C1-C191-433D-82FB-2140A79AC58B}" destId="{12812EDC-E96D-4BAB-9DBB-7C8F76D3A6F2}" srcOrd="3" destOrd="0" presId="urn:microsoft.com/office/officeart/2005/8/layout/hierarchy2"/>
    <dgm:cxn modelId="{4DEBAA6F-70B9-41EE-A76A-19E74E6DF82E}" type="presParOf" srcId="{12812EDC-E96D-4BAB-9DBB-7C8F76D3A6F2}" destId="{B4CA12FE-B9CF-4DFD-B3AE-BC077334ED11}" srcOrd="0" destOrd="0" presId="urn:microsoft.com/office/officeart/2005/8/layout/hierarchy2"/>
    <dgm:cxn modelId="{A2FEEB3B-8851-43B0-B29A-AB021437F8EC}" type="presParOf" srcId="{12812EDC-E96D-4BAB-9DBB-7C8F76D3A6F2}" destId="{E8F968E5-977E-4585-93CB-C1E10DAA1BC8}" srcOrd="1" destOrd="0" presId="urn:microsoft.com/office/officeart/2005/8/layout/hierarchy2"/>
    <dgm:cxn modelId="{5FDEBEE0-891A-4D3A-8DC7-448F1558F063}" type="presParOf" srcId="{E8F968E5-977E-4585-93CB-C1E10DAA1BC8}" destId="{01C3B4B9-ED4D-4F17-AE0B-83ED0A57A00B}" srcOrd="0" destOrd="0" presId="urn:microsoft.com/office/officeart/2005/8/layout/hierarchy2"/>
    <dgm:cxn modelId="{7935DB7D-D5C0-487D-8A5C-3661EFC743AB}" type="presParOf" srcId="{01C3B4B9-ED4D-4F17-AE0B-83ED0A57A00B}" destId="{D4187DA8-E85B-498D-B07B-0324CFC1D093}" srcOrd="0" destOrd="0" presId="urn:microsoft.com/office/officeart/2005/8/layout/hierarchy2"/>
    <dgm:cxn modelId="{E33C7FAA-7712-4CCE-9EC9-8BED52224103}" type="presParOf" srcId="{E8F968E5-977E-4585-93CB-C1E10DAA1BC8}" destId="{2DC0B404-384C-49AC-A3A1-31B7DFB73C92}" srcOrd="1" destOrd="0" presId="urn:microsoft.com/office/officeart/2005/8/layout/hierarchy2"/>
    <dgm:cxn modelId="{294A2942-D514-4488-8EA1-5480DA57F10B}" type="presParOf" srcId="{2DC0B404-384C-49AC-A3A1-31B7DFB73C92}" destId="{042B06CC-ABA6-4E37-A445-B9ED5F390D9C}" srcOrd="0" destOrd="0" presId="urn:microsoft.com/office/officeart/2005/8/layout/hierarchy2"/>
    <dgm:cxn modelId="{91DFDACC-117F-443B-88AD-0CED95CF5630}" type="presParOf" srcId="{2DC0B404-384C-49AC-A3A1-31B7DFB73C92}" destId="{D59590D6-AFA3-4916-8C90-69E70D36369C}" srcOrd="1" destOrd="0" presId="urn:microsoft.com/office/officeart/2005/8/layout/hierarchy2"/>
    <dgm:cxn modelId="{2EE52E5E-A2F8-4709-8B3A-CDCF309BA1CF}" type="presParOf" srcId="{E8F968E5-977E-4585-93CB-C1E10DAA1BC8}" destId="{B3C78ED5-BB40-4DE6-910F-F432B6C8C6F6}" srcOrd="2" destOrd="0" presId="urn:microsoft.com/office/officeart/2005/8/layout/hierarchy2"/>
    <dgm:cxn modelId="{FD1AAF0E-6A73-4AC9-8779-E220B096416D}" type="presParOf" srcId="{B3C78ED5-BB40-4DE6-910F-F432B6C8C6F6}" destId="{76F0982B-8273-4772-9878-0982578BC03A}" srcOrd="0" destOrd="0" presId="urn:microsoft.com/office/officeart/2005/8/layout/hierarchy2"/>
    <dgm:cxn modelId="{537FB7CF-CF62-4672-A703-4050DEF95C8C}" type="presParOf" srcId="{E8F968E5-977E-4585-93CB-C1E10DAA1BC8}" destId="{A001C410-34B6-4690-A8D2-0D4E3911063A}" srcOrd="3" destOrd="0" presId="urn:microsoft.com/office/officeart/2005/8/layout/hierarchy2"/>
    <dgm:cxn modelId="{5D13977D-CE39-4A27-91B3-C9E0C117F2EE}" type="presParOf" srcId="{A001C410-34B6-4690-A8D2-0D4E3911063A}" destId="{ACB377F8-57DB-4925-A162-A0F18A7DF931}" srcOrd="0" destOrd="0" presId="urn:microsoft.com/office/officeart/2005/8/layout/hierarchy2"/>
    <dgm:cxn modelId="{6934C52D-4B5E-4923-8A03-596D7D1CC0D7}" type="presParOf" srcId="{A001C410-34B6-4690-A8D2-0D4E3911063A}" destId="{7C7ED71C-ED52-46AC-9D8B-F79094A31A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Parameters</a:t>
          </a:r>
          <a:endParaRPr lang="LID4096" dirty="0"/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linear</a:t>
          </a:r>
          <a:r>
            <a:rPr lang="de-DE" u="sng" dirty="0">
              <a:solidFill>
                <a:schemeClr val="bg1"/>
              </a:solidFill>
            </a:rPr>
            <a:t>ized</a:t>
          </a:r>
          <a:r>
            <a:rPr lang="de-DE" dirty="0">
              <a:solidFill>
                <a:schemeClr val="bg1"/>
              </a:solidFill>
            </a:rPr>
            <a:t> coef</a:t>
          </a:r>
          <a:endParaRPr lang="LID4096" dirty="0">
            <a:solidFill>
              <a:schemeClr val="bg1"/>
            </a:solidFill>
          </a:endParaRPr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D576F712-BB4D-44F5-9D92-A2A8D2156D1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error</a:t>
          </a:r>
          <a:endParaRPr lang="LID4096" dirty="0"/>
        </a:p>
      </dgm:t>
    </dgm:pt>
    <dgm:pt modelId="{CD854E8F-57E0-439A-B0E0-BD4FEF5808AA}" type="parTrans" cxnId="{678CD210-4D22-44CD-A7EF-BAC82D1A8F65}">
      <dgm:prSet/>
      <dgm:spPr/>
      <dgm:t>
        <a:bodyPr/>
        <a:lstStyle/>
        <a:p>
          <a:endParaRPr lang="LID4096"/>
        </a:p>
      </dgm:t>
    </dgm:pt>
    <dgm:pt modelId="{4800C282-58DF-49E3-A37E-C23CFAB4B571}" type="sibTrans" cxnId="{678CD210-4D22-44CD-A7EF-BAC82D1A8F65}">
      <dgm:prSet/>
      <dgm:spPr/>
      <dgm:t>
        <a:bodyPr/>
        <a:lstStyle/>
        <a:p>
          <a:endParaRPr lang="LID4096"/>
        </a:p>
      </dgm:t>
    </dgm:pt>
    <dgm:pt modelId="{67F29651-FB77-48A9-82CC-EB991F7971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slopes</a:t>
          </a:r>
          <a:endParaRPr lang="LID4096" dirty="0"/>
        </a:p>
      </dgm:t>
    </dgm:pt>
    <dgm:pt modelId="{89C07CB0-959C-439D-8AC7-186FB01720A8}" type="parTrans" cxnId="{C2FFDD32-447C-45E7-99F1-002282523D6E}">
      <dgm:prSet/>
      <dgm:spPr/>
      <dgm:t>
        <a:bodyPr/>
        <a:lstStyle/>
        <a:p>
          <a:endParaRPr lang="LID4096"/>
        </a:p>
      </dgm:t>
    </dgm:pt>
    <dgm:pt modelId="{18B5E443-157E-40CA-8A7E-5E0748CD7960}" type="sibTrans" cxnId="{C2FFDD32-447C-45E7-99F1-002282523D6E}">
      <dgm:prSet/>
      <dgm:spPr/>
      <dgm:t>
        <a:bodyPr/>
        <a:lstStyle/>
        <a:p>
          <a:endParaRPr lang="LID4096"/>
        </a:p>
      </dgm:t>
    </dgm:pt>
    <dgm:pt modelId="{50083121-434E-4C2F-AD68-19C75DB683F8}">
      <dgm:prSet phldrT="[Text]"/>
      <dgm:spPr/>
      <dgm:t>
        <a:bodyPr/>
        <a:lstStyle/>
        <a:p>
          <a:r>
            <a:rPr lang="de-DE" dirty="0"/>
            <a:t>factors</a:t>
          </a:r>
          <a:endParaRPr lang="LID4096" dirty="0"/>
        </a:p>
      </dgm:t>
    </dgm:pt>
    <dgm:pt modelId="{B5B7F260-31B7-4D29-B61A-D8E65755BEA9}" type="parTrans" cxnId="{7673A92B-EF2C-42D4-ABF7-BBF611D9DD01}">
      <dgm:prSet/>
      <dgm:spPr/>
      <dgm:t>
        <a:bodyPr/>
        <a:lstStyle/>
        <a:p>
          <a:endParaRPr lang="LID4096"/>
        </a:p>
      </dgm:t>
    </dgm:pt>
    <dgm:pt modelId="{8FA562F2-D1EE-47EE-A3F7-849AB56791CF}" type="sibTrans" cxnId="{7673A92B-EF2C-42D4-ABF7-BBF611D9DD01}">
      <dgm:prSet/>
      <dgm:spPr/>
      <dgm:t>
        <a:bodyPr/>
        <a:lstStyle/>
        <a:p>
          <a:endParaRPr lang="LID4096"/>
        </a:p>
      </dgm:t>
    </dgm:pt>
    <dgm:pt modelId="{C145D0A8-7724-46B6-9EA7-3849B1EA15A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fixed effects</a:t>
          </a:r>
          <a:endParaRPr lang="LID4096" dirty="0"/>
        </a:p>
      </dgm:t>
    </dgm:pt>
    <dgm:pt modelId="{ABE52461-27AC-4274-B603-D1E4C59240C9}" type="parTrans" cxnId="{039CBB6B-03B3-43F0-A209-F325EEE9D0A9}">
      <dgm:prSet/>
      <dgm:spPr/>
      <dgm:t>
        <a:bodyPr/>
        <a:lstStyle/>
        <a:p>
          <a:endParaRPr lang="LID4096"/>
        </a:p>
      </dgm:t>
    </dgm:pt>
    <dgm:pt modelId="{B78E312E-3506-4432-AF8C-D92509039E4A}" type="sibTrans" cxnId="{039CBB6B-03B3-43F0-A209-F325EEE9D0A9}">
      <dgm:prSet/>
      <dgm:spPr/>
      <dgm:t>
        <a:bodyPr/>
        <a:lstStyle/>
        <a:p>
          <a:endParaRPr lang="LID4096"/>
        </a:p>
      </dgm:t>
    </dgm:pt>
    <dgm:pt modelId="{7BC64EC8-9BA3-4808-BDC7-A9F9F24C0B5A}">
      <dgm:prSet phldrT="[Text]"/>
      <dgm:spPr/>
      <dgm:t>
        <a:bodyPr/>
        <a:lstStyle/>
        <a:p>
          <a:r>
            <a:rPr lang="de-DE" dirty="0"/>
            <a:t>random effects</a:t>
          </a:r>
          <a:endParaRPr lang="LID4096" dirty="0"/>
        </a:p>
      </dgm:t>
    </dgm:pt>
    <dgm:pt modelId="{BFEA2FDE-000B-4C41-81B7-BC3F987EADD0}" type="parTrans" cxnId="{C20A3974-A4D1-4E06-AB1C-902FB4CF7A38}">
      <dgm:prSet/>
      <dgm:spPr/>
      <dgm:t>
        <a:bodyPr/>
        <a:lstStyle/>
        <a:p>
          <a:endParaRPr lang="LID4096"/>
        </a:p>
      </dgm:t>
    </dgm:pt>
    <dgm:pt modelId="{12D167FE-57E4-4C0C-A60B-018A4C54AAA6}" type="sibTrans" cxnId="{C20A3974-A4D1-4E06-AB1C-902FB4CF7A38}">
      <dgm:prSet/>
      <dgm:spPr/>
      <dgm:t>
        <a:bodyPr/>
        <a:lstStyle/>
        <a:p>
          <a:endParaRPr lang="LID4096"/>
        </a:p>
      </dgm:t>
    </dgm:pt>
    <dgm:pt modelId="{BE595B36-BF79-43FE-95B0-E1FB94D2C55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Gaussian: sigma</a:t>
          </a:r>
          <a:endParaRPr lang="LID4096" dirty="0"/>
        </a:p>
      </dgm:t>
    </dgm:pt>
    <dgm:pt modelId="{8AC45CEA-1AAC-4681-BB81-66CCDD9A5AD1}" type="parTrans" cxnId="{86CA62FF-28D2-44E8-BE76-E411E4D9D746}">
      <dgm:prSet/>
      <dgm:spPr/>
      <dgm:t>
        <a:bodyPr/>
        <a:lstStyle/>
        <a:p>
          <a:endParaRPr lang="LID4096"/>
        </a:p>
      </dgm:t>
    </dgm:pt>
    <dgm:pt modelId="{F9DB3CB5-0680-4E2E-9FEF-AFD1870CE588}" type="sibTrans" cxnId="{86CA62FF-28D2-44E8-BE76-E411E4D9D746}">
      <dgm:prSet/>
      <dgm:spPr/>
      <dgm:t>
        <a:bodyPr/>
        <a:lstStyle/>
        <a:p>
          <a:endParaRPr lang="LID4096"/>
        </a:p>
      </dgm:t>
    </dgm:pt>
    <dgm:pt modelId="{AC277B18-2CA2-4EFE-99CF-4C4C39F20917}">
      <dgm:prSet phldrT="[Text]"/>
      <dgm:spPr/>
      <dgm:t>
        <a:bodyPr/>
        <a:lstStyle/>
        <a:p>
          <a:r>
            <a:rPr lang="de-DE" dirty="0"/>
            <a:t>group</a:t>
          </a:r>
          <a:endParaRPr lang="LID4096" dirty="0"/>
        </a:p>
      </dgm:t>
    </dgm:pt>
    <dgm:pt modelId="{721A15E7-AA14-432A-AC4E-033FAA5824D0}" type="parTrans" cxnId="{91B12259-3CE6-470C-AD90-8FF537086AB2}">
      <dgm:prSet/>
      <dgm:spPr/>
      <dgm:t>
        <a:bodyPr/>
        <a:lstStyle/>
        <a:p>
          <a:endParaRPr lang="LID4096"/>
        </a:p>
      </dgm:t>
    </dgm:pt>
    <dgm:pt modelId="{D2CCCD93-7016-43BD-B0EA-5C35F5E03C49}" type="sibTrans" cxnId="{91B12259-3CE6-470C-AD90-8FF537086AB2}">
      <dgm:prSet/>
      <dgm:spPr/>
      <dgm:t>
        <a:bodyPr/>
        <a:lstStyle/>
        <a:p>
          <a:endParaRPr lang="LID4096"/>
        </a:p>
      </dgm:t>
    </dgm:pt>
    <dgm:pt modelId="{33B4B9E1-BC59-4830-85D6-00430BC924A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shape of randomness</a:t>
          </a:r>
          <a:endParaRPr lang="LID4096" dirty="0">
            <a:solidFill>
              <a:schemeClr val="bg1"/>
            </a:solidFill>
          </a:endParaRPr>
        </a:p>
      </dgm:t>
    </dgm:pt>
    <dgm:pt modelId="{96798EBD-DF93-469D-AFA0-8DB36C03776D}" type="parTrans" cxnId="{F2CF5F79-5D42-4C55-9509-7EF6D4482623}">
      <dgm:prSet/>
      <dgm:spPr/>
      <dgm:t>
        <a:bodyPr/>
        <a:lstStyle/>
        <a:p>
          <a:endParaRPr lang="LID4096"/>
        </a:p>
      </dgm:t>
    </dgm:pt>
    <dgm:pt modelId="{1A87BB95-1DDF-458D-A7B8-068F28010673}" type="sibTrans" cxnId="{F2CF5F79-5D42-4C55-9509-7EF6D4482623}">
      <dgm:prSet/>
      <dgm:spPr/>
      <dgm:t>
        <a:bodyPr/>
        <a:lstStyle/>
        <a:p>
          <a:endParaRPr lang="LID4096"/>
        </a:p>
      </dgm:t>
    </dgm:pt>
    <dgm:pt modelId="{C08AF3F4-86E7-46A2-996F-C7AB4CB7780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Gamma: phi</a:t>
          </a:r>
          <a:endParaRPr lang="LID4096" dirty="0">
            <a:solidFill>
              <a:schemeClr val="bg1"/>
            </a:solidFill>
          </a:endParaRPr>
        </a:p>
      </dgm:t>
    </dgm:pt>
    <dgm:pt modelId="{CD8B835A-FDAC-4BE0-9A8F-1144E414462F}" type="parTrans" cxnId="{A3CB6062-5E7E-4A4A-8CC7-77F28D43B339}">
      <dgm:prSet/>
      <dgm:spPr/>
      <dgm:t>
        <a:bodyPr/>
        <a:lstStyle/>
        <a:p>
          <a:endParaRPr lang="LID4096"/>
        </a:p>
      </dgm:t>
    </dgm:pt>
    <dgm:pt modelId="{525CF461-6C53-46A4-90DD-0D03D800BB44}" type="sibTrans" cxnId="{A3CB6062-5E7E-4A4A-8CC7-77F28D43B339}">
      <dgm:prSet/>
      <dgm:spPr/>
      <dgm:t>
        <a:bodyPr/>
        <a:lstStyle/>
        <a:p>
          <a:endParaRPr lang="LID4096"/>
        </a:p>
      </dgm:t>
    </dgm:pt>
    <dgm:pt modelId="{8D36158F-444F-40F8-9277-E8FACF2374BC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Beta-binomial: phi</a:t>
          </a:r>
          <a:endParaRPr lang="LID4096" dirty="0">
            <a:solidFill>
              <a:schemeClr val="bg1"/>
            </a:solidFill>
          </a:endParaRPr>
        </a:p>
      </dgm:t>
    </dgm:pt>
    <dgm:pt modelId="{1808E0A8-17B0-4F25-BF1F-5B03968D9757}" type="parTrans" cxnId="{8BB81CEA-C236-49C2-B2FB-E573A115B7ED}">
      <dgm:prSet/>
      <dgm:spPr/>
      <dgm:t>
        <a:bodyPr/>
        <a:lstStyle/>
        <a:p>
          <a:endParaRPr lang="LID4096"/>
        </a:p>
      </dgm:t>
    </dgm:pt>
    <dgm:pt modelId="{C2F7BB56-E2D1-446D-97C4-B9C76E43963C}" type="sibTrans" cxnId="{8BB81CEA-C236-49C2-B2FB-E573A115B7ED}">
      <dgm:prSet/>
      <dgm:spPr/>
      <dgm:t>
        <a:bodyPr/>
        <a:lstStyle/>
        <a:p>
          <a:endParaRPr lang="LID4096"/>
        </a:p>
      </dgm:t>
    </dgm:pt>
    <dgm:pt modelId="{A4EE21C1-9D81-49AF-8512-6AD9F0277E3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Exgaussian: sigma beta</a:t>
          </a:r>
          <a:endParaRPr lang="LID4096" dirty="0">
            <a:solidFill>
              <a:schemeClr val="bg1"/>
            </a:solidFill>
          </a:endParaRPr>
        </a:p>
      </dgm:t>
    </dgm:pt>
    <dgm:pt modelId="{D4A99E68-B17F-4465-A2A4-13B5B5C0F260}" type="parTrans" cxnId="{7DBC86F6-E5FA-44BC-8A60-5E7AD4E90AA0}">
      <dgm:prSet/>
      <dgm:spPr/>
      <dgm:t>
        <a:bodyPr/>
        <a:lstStyle/>
        <a:p>
          <a:endParaRPr lang="LID4096"/>
        </a:p>
      </dgm:t>
    </dgm:pt>
    <dgm:pt modelId="{60DDA3E3-CDA0-44C9-B005-26F430A8B9F4}" type="sibTrans" cxnId="{7DBC86F6-E5FA-44BC-8A60-5E7AD4E90AA0}">
      <dgm:prSet/>
      <dgm:spPr/>
      <dgm:t>
        <a:bodyPr/>
        <a:lstStyle/>
        <a:p>
          <a:endParaRPr lang="LID4096"/>
        </a:p>
      </dgm:t>
    </dgm:pt>
    <dgm:pt modelId="{7FD5CA7C-4DEA-467C-BDE2-5ED683DB09B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...</a:t>
          </a:r>
          <a:endParaRPr lang="LID4096" dirty="0">
            <a:solidFill>
              <a:schemeClr val="bg1"/>
            </a:solidFill>
          </a:endParaRPr>
        </a:p>
      </dgm:t>
    </dgm:pt>
    <dgm:pt modelId="{A7414812-B1C1-4CA2-82DF-8139CD684DC6}" type="parTrans" cxnId="{B98B73C7-983D-476A-90DE-5C4A4E9B1691}">
      <dgm:prSet/>
      <dgm:spPr/>
      <dgm:t>
        <a:bodyPr/>
        <a:lstStyle/>
        <a:p>
          <a:endParaRPr lang="LID4096"/>
        </a:p>
      </dgm:t>
    </dgm:pt>
    <dgm:pt modelId="{31774A9E-A859-474F-95E5-F40CE476F290}" type="sibTrans" cxnId="{B98B73C7-983D-476A-90DE-5C4A4E9B1691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91F039-8AB0-43FD-8F42-6FDBA60AF329}" type="pres">
      <dgm:prSet presAssocID="{6C0C1569-9BCC-4B0F-AE26-0870A637D7D3}" presName="root1" presStyleCnt="0"/>
      <dgm:spPr/>
    </dgm:pt>
    <dgm:pt modelId="{C0112D87-7085-49DD-AFAC-0B2403420BBB}" type="pres">
      <dgm:prSet presAssocID="{6C0C1569-9BCC-4B0F-AE26-0870A637D7D3}" presName="LevelOneTextNode" presStyleLbl="node0" presStyleIdx="0" presStyleCnt="1">
        <dgm:presLayoutVars>
          <dgm:chPref val="3"/>
        </dgm:presLayoutVars>
      </dgm:prSet>
      <dgm:spPr/>
    </dgm:pt>
    <dgm:pt modelId="{012B43C1-C191-433D-82FB-2140A79AC58B}" type="pres">
      <dgm:prSet presAssocID="{6C0C1569-9BCC-4B0F-AE26-0870A637D7D3}" presName="level2hierChild" presStyleCnt="0"/>
      <dgm:spPr/>
    </dgm:pt>
    <dgm:pt modelId="{E6158DA9-7F7A-4773-93D2-6BF24F7633ED}" type="pres">
      <dgm:prSet presAssocID="{1400C7F2-6858-4434-A696-244380F3CB2C}" presName="conn2-1" presStyleLbl="parChTrans1D2" presStyleIdx="0" presStyleCnt="2"/>
      <dgm:spPr/>
    </dgm:pt>
    <dgm:pt modelId="{EC773DF8-B340-450F-AAA4-B08A280CB557}" type="pres">
      <dgm:prSet presAssocID="{1400C7F2-6858-4434-A696-244380F3CB2C}" presName="connTx" presStyleLbl="parChTrans1D2" presStyleIdx="0" presStyleCnt="2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2" presStyleIdx="0" presStyleCnt="2">
        <dgm:presLayoutVars>
          <dgm:chPref val="3"/>
        </dgm:presLayoutVars>
      </dgm:prSet>
      <dgm:spPr/>
    </dgm:pt>
    <dgm:pt modelId="{F6B97CB2-97AA-472C-A392-FA0701D6396D}" type="pres">
      <dgm:prSet presAssocID="{3D1B95CE-7F05-4C02-ABBB-B7E9EF00CD1A}" presName="level3hierChild" presStyleCnt="0"/>
      <dgm:spPr/>
    </dgm:pt>
    <dgm:pt modelId="{89A8E2AC-9C6F-4990-834E-3580C9DBD922}" type="pres">
      <dgm:prSet presAssocID="{B5B7F260-31B7-4D29-B61A-D8E65755BEA9}" presName="conn2-1" presStyleLbl="parChTrans1D3" presStyleIdx="0" presStyleCnt="7"/>
      <dgm:spPr/>
    </dgm:pt>
    <dgm:pt modelId="{442B823A-5E50-47CB-874F-5DA44F88F348}" type="pres">
      <dgm:prSet presAssocID="{B5B7F260-31B7-4D29-B61A-D8E65755BEA9}" presName="connTx" presStyleLbl="parChTrans1D3" presStyleIdx="0" presStyleCnt="7"/>
      <dgm:spPr/>
    </dgm:pt>
    <dgm:pt modelId="{517B1048-356A-4EDB-8A60-B6E83CCB3E82}" type="pres">
      <dgm:prSet presAssocID="{50083121-434E-4C2F-AD68-19C75DB683F8}" presName="root2" presStyleCnt="0"/>
      <dgm:spPr/>
    </dgm:pt>
    <dgm:pt modelId="{26644159-434C-42C6-BB7F-69A1661A29AD}" type="pres">
      <dgm:prSet presAssocID="{50083121-434E-4C2F-AD68-19C75DB683F8}" presName="LevelTwoTextNode" presStyleLbl="node3" presStyleIdx="0" presStyleCnt="7">
        <dgm:presLayoutVars>
          <dgm:chPref val="3"/>
        </dgm:presLayoutVars>
      </dgm:prSet>
      <dgm:spPr/>
    </dgm:pt>
    <dgm:pt modelId="{F6C8D0FB-0DC3-4C8E-A36D-BC2A96C5ABF8}" type="pres">
      <dgm:prSet presAssocID="{50083121-434E-4C2F-AD68-19C75DB683F8}" presName="level3hierChild" presStyleCnt="0"/>
      <dgm:spPr/>
    </dgm:pt>
    <dgm:pt modelId="{A8477A2C-111B-40D4-9DA1-EDD0740728C8}" type="pres">
      <dgm:prSet presAssocID="{ABE52461-27AC-4274-B603-D1E4C59240C9}" presName="conn2-1" presStyleLbl="parChTrans1D4" presStyleIdx="0" presStyleCnt="4"/>
      <dgm:spPr/>
    </dgm:pt>
    <dgm:pt modelId="{406098FA-4D02-4F1A-A416-DB0F18AECBC8}" type="pres">
      <dgm:prSet presAssocID="{ABE52461-27AC-4274-B603-D1E4C59240C9}" presName="connTx" presStyleLbl="parChTrans1D4" presStyleIdx="0" presStyleCnt="4"/>
      <dgm:spPr/>
    </dgm:pt>
    <dgm:pt modelId="{28A54374-6929-4095-8046-767952F653D7}" type="pres">
      <dgm:prSet presAssocID="{C145D0A8-7724-46B6-9EA7-3849B1EA15A8}" presName="root2" presStyleCnt="0"/>
      <dgm:spPr/>
    </dgm:pt>
    <dgm:pt modelId="{B5916D50-3CEA-4B85-AA7C-DDDBB0A1BC23}" type="pres">
      <dgm:prSet presAssocID="{C145D0A8-7724-46B6-9EA7-3849B1EA15A8}" presName="LevelTwoTextNode" presStyleLbl="node4" presStyleIdx="0" presStyleCnt="4">
        <dgm:presLayoutVars>
          <dgm:chPref val="3"/>
        </dgm:presLayoutVars>
      </dgm:prSet>
      <dgm:spPr/>
    </dgm:pt>
    <dgm:pt modelId="{81CA3D15-5327-4B5B-9805-6FB692B234E5}" type="pres">
      <dgm:prSet presAssocID="{C145D0A8-7724-46B6-9EA7-3849B1EA15A8}" presName="level3hierChild" presStyleCnt="0"/>
      <dgm:spPr/>
    </dgm:pt>
    <dgm:pt modelId="{8ABBA242-0D1A-48F9-A1E6-49EF31827181}" type="pres">
      <dgm:prSet presAssocID="{BFEA2FDE-000B-4C41-81B7-BC3F987EADD0}" presName="conn2-1" presStyleLbl="parChTrans1D4" presStyleIdx="1" presStyleCnt="4"/>
      <dgm:spPr/>
    </dgm:pt>
    <dgm:pt modelId="{266A17B4-044F-4005-926A-43B31B0C093F}" type="pres">
      <dgm:prSet presAssocID="{BFEA2FDE-000B-4C41-81B7-BC3F987EADD0}" presName="connTx" presStyleLbl="parChTrans1D4" presStyleIdx="1" presStyleCnt="4"/>
      <dgm:spPr/>
    </dgm:pt>
    <dgm:pt modelId="{FDD488F7-353F-4C66-9782-95243B3B1D71}" type="pres">
      <dgm:prSet presAssocID="{7BC64EC8-9BA3-4808-BDC7-A9F9F24C0B5A}" presName="root2" presStyleCnt="0"/>
      <dgm:spPr/>
    </dgm:pt>
    <dgm:pt modelId="{2194DA1F-9E48-4792-A1FC-0639BB0E71BE}" type="pres">
      <dgm:prSet presAssocID="{7BC64EC8-9BA3-4808-BDC7-A9F9F24C0B5A}" presName="LevelTwoTextNode" presStyleLbl="node4" presStyleIdx="1" presStyleCnt="4">
        <dgm:presLayoutVars>
          <dgm:chPref val="3"/>
        </dgm:presLayoutVars>
      </dgm:prSet>
      <dgm:spPr/>
    </dgm:pt>
    <dgm:pt modelId="{61FFFF74-51AA-4227-B134-34E470129B98}" type="pres">
      <dgm:prSet presAssocID="{7BC64EC8-9BA3-4808-BDC7-A9F9F24C0B5A}" presName="level3hierChild" presStyleCnt="0"/>
      <dgm:spPr/>
    </dgm:pt>
    <dgm:pt modelId="{6DF45415-F198-408D-9C4D-08D36931D67F}" type="pres">
      <dgm:prSet presAssocID="{89C07CB0-959C-439D-8AC7-186FB01720A8}" presName="conn2-1" presStyleLbl="parChTrans1D3" presStyleIdx="1" presStyleCnt="7"/>
      <dgm:spPr/>
    </dgm:pt>
    <dgm:pt modelId="{8961576C-2F51-4CAA-BBA2-521A3A31CE8C}" type="pres">
      <dgm:prSet presAssocID="{89C07CB0-959C-439D-8AC7-186FB01720A8}" presName="connTx" presStyleLbl="parChTrans1D3" presStyleIdx="1" presStyleCnt="7"/>
      <dgm:spPr/>
    </dgm:pt>
    <dgm:pt modelId="{7A467A60-61F8-46A6-AEDC-415BA83276D5}" type="pres">
      <dgm:prSet presAssocID="{67F29651-FB77-48A9-82CC-EB991F7971E2}" presName="root2" presStyleCnt="0"/>
      <dgm:spPr/>
    </dgm:pt>
    <dgm:pt modelId="{D1087DBF-B477-4790-BB71-5862EB353A66}" type="pres">
      <dgm:prSet presAssocID="{67F29651-FB77-48A9-82CC-EB991F7971E2}" presName="LevelTwoTextNode" presStyleLbl="node3" presStyleIdx="1" presStyleCnt="7">
        <dgm:presLayoutVars>
          <dgm:chPref val="3"/>
        </dgm:presLayoutVars>
      </dgm:prSet>
      <dgm:spPr/>
    </dgm:pt>
    <dgm:pt modelId="{E465DFBB-70E9-4C85-A6BE-78C77532007D}" type="pres">
      <dgm:prSet presAssocID="{67F29651-FB77-48A9-82CC-EB991F7971E2}" presName="level3hierChild" presStyleCnt="0"/>
      <dgm:spPr/>
    </dgm:pt>
    <dgm:pt modelId="{83486A1C-0841-404F-960A-62FC17B84CF9}" type="pres">
      <dgm:prSet presAssocID="{96798EBD-DF93-469D-AFA0-8DB36C03776D}" presName="conn2-1" presStyleLbl="parChTrans1D2" presStyleIdx="1" presStyleCnt="2"/>
      <dgm:spPr/>
    </dgm:pt>
    <dgm:pt modelId="{E4F50DF9-C5BE-4D67-B615-AB7D42B23A87}" type="pres">
      <dgm:prSet presAssocID="{96798EBD-DF93-469D-AFA0-8DB36C03776D}" presName="connTx" presStyleLbl="parChTrans1D2" presStyleIdx="1" presStyleCnt="2"/>
      <dgm:spPr/>
    </dgm:pt>
    <dgm:pt modelId="{F4327CAC-8908-4F34-AD0C-020C7E974032}" type="pres">
      <dgm:prSet presAssocID="{33B4B9E1-BC59-4830-85D6-00430BC924AB}" presName="root2" presStyleCnt="0"/>
      <dgm:spPr/>
    </dgm:pt>
    <dgm:pt modelId="{D4A21615-1447-4055-896E-CF26C71AEB05}" type="pres">
      <dgm:prSet presAssocID="{33B4B9E1-BC59-4830-85D6-00430BC924AB}" presName="LevelTwoTextNode" presStyleLbl="node2" presStyleIdx="1" presStyleCnt="2">
        <dgm:presLayoutVars>
          <dgm:chPref val="3"/>
        </dgm:presLayoutVars>
      </dgm:prSet>
      <dgm:spPr/>
    </dgm:pt>
    <dgm:pt modelId="{BD4C6C07-6E0A-42C7-A554-2A3CD8B34B95}" type="pres">
      <dgm:prSet presAssocID="{33B4B9E1-BC59-4830-85D6-00430BC924AB}" presName="level3hierChild" presStyleCnt="0"/>
      <dgm:spPr/>
    </dgm:pt>
    <dgm:pt modelId="{85421D80-4F86-409E-866E-A2F8191F15C2}" type="pres">
      <dgm:prSet presAssocID="{8AC45CEA-1AAC-4681-BB81-66CCDD9A5AD1}" presName="conn2-1" presStyleLbl="parChTrans1D3" presStyleIdx="2" presStyleCnt="7"/>
      <dgm:spPr/>
    </dgm:pt>
    <dgm:pt modelId="{FA124A10-D450-4193-89B1-62184E8FE5D2}" type="pres">
      <dgm:prSet presAssocID="{8AC45CEA-1AAC-4681-BB81-66CCDD9A5AD1}" presName="connTx" presStyleLbl="parChTrans1D3" presStyleIdx="2" presStyleCnt="7"/>
      <dgm:spPr/>
    </dgm:pt>
    <dgm:pt modelId="{12812EDC-E96D-4BAB-9DBB-7C8F76D3A6F2}" type="pres">
      <dgm:prSet presAssocID="{BE595B36-BF79-43FE-95B0-E1FB94D2C550}" presName="root2" presStyleCnt="0"/>
      <dgm:spPr/>
    </dgm:pt>
    <dgm:pt modelId="{B4CA12FE-B9CF-4DFD-B3AE-BC077334ED11}" type="pres">
      <dgm:prSet presAssocID="{BE595B36-BF79-43FE-95B0-E1FB94D2C550}" presName="LevelTwoTextNode" presStyleLbl="node3" presStyleIdx="2" presStyleCnt="7">
        <dgm:presLayoutVars>
          <dgm:chPref val="3"/>
        </dgm:presLayoutVars>
      </dgm:prSet>
      <dgm:spPr/>
    </dgm:pt>
    <dgm:pt modelId="{E8F968E5-977E-4585-93CB-C1E10DAA1BC8}" type="pres">
      <dgm:prSet presAssocID="{BE595B36-BF79-43FE-95B0-E1FB94D2C550}" presName="level3hierChild" presStyleCnt="0"/>
      <dgm:spPr/>
    </dgm:pt>
    <dgm:pt modelId="{01C3B4B9-ED4D-4F17-AE0B-83ED0A57A00B}" type="pres">
      <dgm:prSet presAssocID="{CD854E8F-57E0-439A-B0E0-BD4FEF5808AA}" presName="conn2-1" presStyleLbl="parChTrans1D4" presStyleIdx="2" presStyleCnt="4"/>
      <dgm:spPr/>
    </dgm:pt>
    <dgm:pt modelId="{D4187DA8-E85B-498D-B07B-0324CFC1D093}" type="pres">
      <dgm:prSet presAssocID="{CD854E8F-57E0-439A-B0E0-BD4FEF5808AA}" presName="connTx" presStyleLbl="parChTrans1D4" presStyleIdx="2" presStyleCnt="4"/>
      <dgm:spPr/>
    </dgm:pt>
    <dgm:pt modelId="{2DC0B404-384C-49AC-A3A1-31B7DFB73C92}" type="pres">
      <dgm:prSet presAssocID="{D576F712-BB4D-44F5-9D92-A2A8D2156D1D}" presName="root2" presStyleCnt="0"/>
      <dgm:spPr/>
    </dgm:pt>
    <dgm:pt modelId="{042B06CC-ABA6-4E37-A445-B9ED5F390D9C}" type="pres">
      <dgm:prSet presAssocID="{D576F712-BB4D-44F5-9D92-A2A8D2156D1D}" presName="LevelTwoTextNode" presStyleLbl="node4" presStyleIdx="2" presStyleCnt="4">
        <dgm:presLayoutVars>
          <dgm:chPref val="3"/>
        </dgm:presLayoutVars>
      </dgm:prSet>
      <dgm:spPr/>
    </dgm:pt>
    <dgm:pt modelId="{D59590D6-AFA3-4916-8C90-69E70D36369C}" type="pres">
      <dgm:prSet presAssocID="{D576F712-BB4D-44F5-9D92-A2A8D2156D1D}" presName="level3hierChild" presStyleCnt="0"/>
      <dgm:spPr/>
    </dgm:pt>
    <dgm:pt modelId="{B3C78ED5-BB40-4DE6-910F-F432B6C8C6F6}" type="pres">
      <dgm:prSet presAssocID="{721A15E7-AA14-432A-AC4E-033FAA5824D0}" presName="conn2-1" presStyleLbl="parChTrans1D4" presStyleIdx="3" presStyleCnt="4"/>
      <dgm:spPr/>
    </dgm:pt>
    <dgm:pt modelId="{76F0982B-8273-4772-9878-0982578BC03A}" type="pres">
      <dgm:prSet presAssocID="{721A15E7-AA14-432A-AC4E-033FAA5824D0}" presName="connTx" presStyleLbl="parChTrans1D4" presStyleIdx="3" presStyleCnt="4"/>
      <dgm:spPr/>
    </dgm:pt>
    <dgm:pt modelId="{A001C410-34B6-4690-A8D2-0D4E3911063A}" type="pres">
      <dgm:prSet presAssocID="{AC277B18-2CA2-4EFE-99CF-4C4C39F20917}" presName="root2" presStyleCnt="0"/>
      <dgm:spPr/>
    </dgm:pt>
    <dgm:pt modelId="{ACB377F8-57DB-4925-A162-A0F18A7DF931}" type="pres">
      <dgm:prSet presAssocID="{AC277B18-2CA2-4EFE-99CF-4C4C39F20917}" presName="LevelTwoTextNode" presStyleLbl="node4" presStyleIdx="3" presStyleCnt="4">
        <dgm:presLayoutVars>
          <dgm:chPref val="3"/>
        </dgm:presLayoutVars>
      </dgm:prSet>
      <dgm:spPr/>
    </dgm:pt>
    <dgm:pt modelId="{7C7ED71C-ED52-46AC-9D8B-F79094A31AD7}" type="pres">
      <dgm:prSet presAssocID="{AC277B18-2CA2-4EFE-99CF-4C4C39F20917}" presName="level3hierChild" presStyleCnt="0"/>
      <dgm:spPr/>
    </dgm:pt>
    <dgm:pt modelId="{517E49E1-815F-49FF-887D-11727EEF9400}" type="pres">
      <dgm:prSet presAssocID="{CD8B835A-FDAC-4BE0-9A8F-1144E414462F}" presName="conn2-1" presStyleLbl="parChTrans1D3" presStyleIdx="3" presStyleCnt="7"/>
      <dgm:spPr/>
    </dgm:pt>
    <dgm:pt modelId="{7F4BBB8D-4D8E-4E6F-A7CB-6C67A5328B53}" type="pres">
      <dgm:prSet presAssocID="{CD8B835A-FDAC-4BE0-9A8F-1144E414462F}" presName="connTx" presStyleLbl="parChTrans1D3" presStyleIdx="3" presStyleCnt="7"/>
      <dgm:spPr/>
    </dgm:pt>
    <dgm:pt modelId="{1ABB7E74-B7D3-4356-9A48-9E796A681FD7}" type="pres">
      <dgm:prSet presAssocID="{C08AF3F4-86E7-46A2-996F-C7AB4CB7780B}" presName="root2" presStyleCnt="0"/>
      <dgm:spPr/>
    </dgm:pt>
    <dgm:pt modelId="{E7E46E5C-0517-4112-BD3E-B4B93927C851}" type="pres">
      <dgm:prSet presAssocID="{C08AF3F4-86E7-46A2-996F-C7AB4CB7780B}" presName="LevelTwoTextNode" presStyleLbl="node3" presStyleIdx="3" presStyleCnt="7">
        <dgm:presLayoutVars>
          <dgm:chPref val="3"/>
        </dgm:presLayoutVars>
      </dgm:prSet>
      <dgm:spPr/>
    </dgm:pt>
    <dgm:pt modelId="{033C9900-F2F2-4AEC-B422-7FFEAFED12DF}" type="pres">
      <dgm:prSet presAssocID="{C08AF3F4-86E7-46A2-996F-C7AB4CB7780B}" presName="level3hierChild" presStyleCnt="0"/>
      <dgm:spPr/>
    </dgm:pt>
    <dgm:pt modelId="{F358D555-B9F4-4609-ADE2-FA4ABEFE3AFC}" type="pres">
      <dgm:prSet presAssocID="{1808E0A8-17B0-4F25-BF1F-5B03968D9757}" presName="conn2-1" presStyleLbl="parChTrans1D3" presStyleIdx="4" presStyleCnt="7"/>
      <dgm:spPr/>
    </dgm:pt>
    <dgm:pt modelId="{CD203FB6-870F-4542-A558-4E6B5C569753}" type="pres">
      <dgm:prSet presAssocID="{1808E0A8-17B0-4F25-BF1F-5B03968D9757}" presName="connTx" presStyleLbl="parChTrans1D3" presStyleIdx="4" presStyleCnt="7"/>
      <dgm:spPr/>
    </dgm:pt>
    <dgm:pt modelId="{E5E2B9F5-6C6D-42EC-AB32-1FD8F2F45549}" type="pres">
      <dgm:prSet presAssocID="{8D36158F-444F-40F8-9277-E8FACF2374BC}" presName="root2" presStyleCnt="0"/>
      <dgm:spPr/>
    </dgm:pt>
    <dgm:pt modelId="{13478B2F-A681-485C-87E9-468F8831EA02}" type="pres">
      <dgm:prSet presAssocID="{8D36158F-444F-40F8-9277-E8FACF2374BC}" presName="LevelTwoTextNode" presStyleLbl="node3" presStyleIdx="4" presStyleCnt="7">
        <dgm:presLayoutVars>
          <dgm:chPref val="3"/>
        </dgm:presLayoutVars>
      </dgm:prSet>
      <dgm:spPr/>
    </dgm:pt>
    <dgm:pt modelId="{E704A126-A9D2-4DAC-AC4D-1F47978F67AE}" type="pres">
      <dgm:prSet presAssocID="{8D36158F-444F-40F8-9277-E8FACF2374BC}" presName="level3hierChild" presStyleCnt="0"/>
      <dgm:spPr/>
    </dgm:pt>
    <dgm:pt modelId="{F1E73E65-5033-4EBC-9F2E-10CE482EBAC5}" type="pres">
      <dgm:prSet presAssocID="{D4A99E68-B17F-4465-A2A4-13B5B5C0F260}" presName="conn2-1" presStyleLbl="parChTrans1D3" presStyleIdx="5" presStyleCnt="7"/>
      <dgm:spPr/>
    </dgm:pt>
    <dgm:pt modelId="{0F1EDA21-BFE5-4231-8CA1-7727F96FFB8E}" type="pres">
      <dgm:prSet presAssocID="{D4A99E68-B17F-4465-A2A4-13B5B5C0F260}" presName="connTx" presStyleLbl="parChTrans1D3" presStyleIdx="5" presStyleCnt="7"/>
      <dgm:spPr/>
    </dgm:pt>
    <dgm:pt modelId="{A9ED1157-80AD-454E-95CD-69A2F5432D94}" type="pres">
      <dgm:prSet presAssocID="{A4EE21C1-9D81-49AF-8512-6AD9F0277E3A}" presName="root2" presStyleCnt="0"/>
      <dgm:spPr/>
    </dgm:pt>
    <dgm:pt modelId="{8F1C67DF-DA56-46C6-816F-6F8112A6468F}" type="pres">
      <dgm:prSet presAssocID="{A4EE21C1-9D81-49AF-8512-6AD9F0277E3A}" presName="LevelTwoTextNode" presStyleLbl="node3" presStyleIdx="5" presStyleCnt="7">
        <dgm:presLayoutVars>
          <dgm:chPref val="3"/>
        </dgm:presLayoutVars>
      </dgm:prSet>
      <dgm:spPr/>
    </dgm:pt>
    <dgm:pt modelId="{1F91A98B-7E74-4F08-85B6-17700BC56CA6}" type="pres">
      <dgm:prSet presAssocID="{A4EE21C1-9D81-49AF-8512-6AD9F0277E3A}" presName="level3hierChild" presStyleCnt="0"/>
      <dgm:spPr/>
    </dgm:pt>
    <dgm:pt modelId="{D101CF32-F5FA-4B05-AE62-C7C629E77301}" type="pres">
      <dgm:prSet presAssocID="{A7414812-B1C1-4CA2-82DF-8139CD684DC6}" presName="conn2-1" presStyleLbl="parChTrans1D3" presStyleIdx="6" presStyleCnt="7"/>
      <dgm:spPr/>
    </dgm:pt>
    <dgm:pt modelId="{CA24BAA9-EAB0-41D0-9DA5-49A3BEF3DD60}" type="pres">
      <dgm:prSet presAssocID="{A7414812-B1C1-4CA2-82DF-8139CD684DC6}" presName="connTx" presStyleLbl="parChTrans1D3" presStyleIdx="6" presStyleCnt="7"/>
      <dgm:spPr/>
    </dgm:pt>
    <dgm:pt modelId="{79B39AAD-4381-47E7-82CC-DAB0D8D92233}" type="pres">
      <dgm:prSet presAssocID="{7FD5CA7C-4DEA-467C-BDE2-5ED683DB09BD}" presName="root2" presStyleCnt="0"/>
      <dgm:spPr/>
    </dgm:pt>
    <dgm:pt modelId="{ADD1FD23-C2DB-46B5-AC36-968DC4016CE2}" type="pres">
      <dgm:prSet presAssocID="{7FD5CA7C-4DEA-467C-BDE2-5ED683DB09BD}" presName="LevelTwoTextNode" presStyleLbl="node3" presStyleIdx="6" presStyleCnt="7">
        <dgm:presLayoutVars>
          <dgm:chPref val="3"/>
        </dgm:presLayoutVars>
      </dgm:prSet>
      <dgm:spPr/>
    </dgm:pt>
    <dgm:pt modelId="{A275C504-C897-4C57-AAA5-14A05B318D2D}" type="pres">
      <dgm:prSet presAssocID="{7FD5CA7C-4DEA-467C-BDE2-5ED683DB09BD}" presName="level3hierChild" presStyleCnt="0"/>
      <dgm:spPr/>
    </dgm:pt>
  </dgm:ptLst>
  <dgm:cxnLst>
    <dgm:cxn modelId="{36221807-92EA-4372-A1C6-228EBC2CDA4C}" type="presOf" srcId="{89C07CB0-959C-439D-8AC7-186FB01720A8}" destId="{8961576C-2F51-4CAA-BBA2-521A3A31CE8C}" srcOrd="1" destOrd="0" presId="urn:microsoft.com/office/officeart/2005/8/layout/hierarchy2"/>
    <dgm:cxn modelId="{ECAD8708-76B2-4194-8C45-55CBDC218D05}" type="presOf" srcId="{8D36158F-444F-40F8-9277-E8FACF2374BC}" destId="{13478B2F-A681-485C-87E9-468F8831EA02}" srcOrd="0" destOrd="0" presId="urn:microsoft.com/office/officeart/2005/8/layout/hierarchy2"/>
    <dgm:cxn modelId="{944BAC09-AD16-49A7-91FD-1A4DA3B542CD}" type="presOf" srcId="{89C07CB0-959C-439D-8AC7-186FB01720A8}" destId="{6DF45415-F198-408D-9C4D-08D36931D67F}" srcOrd="0" destOrd="0" presId="urn:microsoft.com/office/officeart/2005/8/layout/hierarchy2"/>
    <dgm:cxn modelId="{D7727F0B-2C23-4DF0-892B-A4F3C0F07B80}" type="presOf" srcId="{BFEA2FDE-000B-4C41-81B7-BC3F987EADD0}" destId="{8ABBA242-0D1A-48F9-A1E6-49EF31827181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678CD210-4D22-44CD-A7EF-BAC82D1A8F65}" srcId="{BE595B36-BF79-43FE-95B0-E1FB94D2C550}" destId="{D576F712-BB4D-44F5-9D92-A2A8D2156D1D}" srcOrd="0" destOrd="0" parTransId="{CD854E8F-57E0-439A-B0E0-BD4FEF5808AA}" sibTransId="{4800C282-58DF-49E3-A37E-C23CFAB4B571}"/>
    <dgm:cxn modelId="{5B03C116-EC8A-4031-9A17-C43816893058}" type="presOf" srcId="{1808E0A8-17B0-4F25-BF1F-5B03968D9757}" destId="{CD203FB6-870F-4542-A558-4E6B5C569753}" srcOrd="1" destOrd="0" presId="urn:microsoft.com/office/officeart/2005/8/layout/hierarchy2"/>
    <dgm:cxn modelId="{B287582A-DE62-43FA-B772-9017F150D3E0}" type="presOf" srcId="{B5B7F260-31B7-4D29-B61A-D8E65755BEA9}" destId="{89A8E2AC-9C6F-4990-834E-3580C9DBD922}" srcOrd="0" destOrd="0" presId="urn:microsoft.com/office/officeart/2005/8/layout/hierarchy2"/>
    <dgm:cxn modelId="{7673A92B-EF2C-42D4-ABF7-BBF611D9DD01}" srcId="{3D1B95CE-7F05-4C02-ABBB-B7E9EF00CD1A}" destId="{50083121-434E-4C2F-AD68-19C75DB683F8}" srcOrd="0" destOrd="0" parTransId="{B5B7F260-31B7-4D29-B61A-D8E65755BEA9}" sibTransId="{8FA562F2-D1EE-47EE-A3F7-849AB56791CF}"/>
    <dgm:cxn modelId="{1D5AEA2B-0EFA-41DF-8159-EB3B385E6219}" type="presOf" srcId="{ABE52461-27AC-4274-B603-D1E4C59240C9}" destId="{A8477A2C-111B-40D4-9DA1-EDD0740728C8}" srcOrd="0" destOrd="0" presId="urn:microsoft.com/office/officeart/2005/8/layout/hierarchy2"/>
    <dgm:cxn modelId="{C2FFDD32-447C-45E7-99F1-002282523D6E}" srcId="{3D1B95CE-7F05-4C02-ABBB-B7E9EF00CD1A}" destId="{67F29651-FB77-48A9-82CC-EB991F7971E2}" srcOrd="1" destOrd="0" parTransId="{89C07CB0-959C-439D-8AC7-186FB01720A8}" sibTransId="{18B5E443-157E-40CA-8A7E-5E0748CD7960}"/>
    <dgm:cxn modelId="{6ACF5C36-6BC7-4106-BD7B-1D3FFC2E0465}" type="presOf" srcId="{D4A99E68-B17F-4465-A2A4-13B5B5C0F260}" destId="{0F1EDA21-BFE5-4231-8CA1-7727F96FFB8E}" srcOrd="1" destOrd="0" presId="urn:microsoft.com/office/officeart/2005/8/layout/hierarchy2"/>
    <dgm:cxn modelId="{D491F936-0862-46AC-926F-5A9C4D898056}" type="presOf" srcId="{721A15E7-AA14-432A-AC4E-033FAA5824D0}" destId="{B3C78ED5-BB40-4DE6-910F-F432B6C8C6F6}" srcOrd="0" destOrd="0" presId="urn:microsoft.com/office/officeart/2005/8/layout/hierarchy2"/>
    <dgm:cxn modelId="{3D56263B-0EF1-49CC-9B00-1698845C6F1D}" type="presOf" srcId="{BFEA2FDE-000B-4C41-81B7-BC3F987EADD0}" destId="{266A17B4-044F-4005-926A-43B31B0C093F}" srcOrd="1" destOrd="0" presId="urn:microsoft.com/office/officeart/2005/8/layout/hierarchy2"/>
    <dgm:cxn modelId="{DC02C25B-ECDC-4D32-9727-D403718486D1}" type="presOf" srcId="{33B4B9E1-BC59-4830-85D6-00430BC924AB}" destId="{D4A21615-1447-4055-896E-CF26C71AEB05}" srcOrd="0" destOrd="0" presId="urn:microsoft.com/office/officeart/2005/8/layout/hierarchy2"/>
    <dgm:cxn modelId="{14814360-1A10-4D77-8EE8-AADAEBFF3AE3}" type="presOf" srcId="{A4EE21C1-9D81-49AF-8512-6AD9F0277E3A}" destId="{8F1C67DF-DA56-46C6-816F-6F8112A6468F}" srcOrd="0" destOrd="0" presId="urn:microsoft.com/office/officeart/2005/8/layout/hierarchy2"/>
    <dgm:cxn modelId="{A3CB6062-5E7E-4A4A-8CC7-77F28D43B339}" srcId="{33B4B9E1-BC59-4830-85D6-00430BC924AB}" destId="{C08AF3F4-86E7-46A2-996F-C7AB4CB7780B}" srcOrd="1" destOrd="0" parTransId="{CD8B835A-FDAC-4BE0-9A8F-1144E414462F}" sibTransId="{525CF461-6C53-46A4-90DD-0D03D800BB44}"/>
    <dgm:cxn modelId="{DF64B045-3686-4BC2-B210-8733E1C560D0}" type="presOf" srcId="{96798EBD-DF93-469D-AFA0-8DB36C03776D}" destId="{83486A1C-0841-404F-960A-62FC17B84CF9}" srcOrd="0" destOrd="0" presId="urn:microsoft.com/office/officeart/2005/8/layout/hierarchy2"/>
    <dgm:cxn modelId="{E85DE746-91C0-4ACC-924B-8E899D142E83}" type="presOf" srcId="{8AC45CEA-1AAC-4681-BB81-66CCDD9A5AD1}" destId="{85421D80-4F86-409E-866E-A2F8191F15C2}" srcOrd="0" destOrd="0" presId="urn:microsoft.com/office/officeart/2005/8/layout/hierarchy2"/>
    <dgm:cxn modelId="{61FC764A-0BDA-4C6D-956C-30DC4E90ABAB}" type="presOf" srcId="{1808E0A8-17B0-4F25-BF1F-5B03968D9757}" destId="{F358D555-B9F4-4609-ADE2-FA4ABEFE3AFC}" srcOrd="0" destOrd="0" presId="urn:microsoft.com/office/officeart/2005/8/layout/hierarchy2"/>
    <dgm:cxn modelId="{6B418D4A-5A69-4BA5-BAFC-3966F058BBCF}" type="presOf" srcId="{8AC45CEA-1AAC-4681-BB81-66CCDD9A5AD1}" destId="{FA124A10-D450-4193-89B1-62184E8FE5D2}" srcOrd="1" destOrd="0" presId="urn:microsoft.com/office/officeart/2005/8/layout/hierarchy2"/>
    <dgm:cxn modelId="{039CBB6B-03B3-43F0-A209-F325EEE9D0A9}" srcId="{50083121-434E-4C2F-AD68-19C75DB683F8}" destId="{C145D0A8-7724-46B6-9EA7-3849B1EA15A8}" srcOrd="0" destOrd="0" parTransId="{ABE52461-27AC-4274-B603-D1E4C59240C9}" sibTransId="{B78E312E-3506-4432-AF8C-D92509039E4A}"/>
    <dgm:cxn modelId="{436FF16E-E7B6-4C45-8C1C-A99E602B1D7E}" type="presOf" srcId="{A7414812-B1C1-4CA2-82DF-8139CD684DC6}" destId="{D101CF32-F5FA-4B05-AE62-C7C629E77301}" srcOrd="0" destOrd="0" presId="urn:microsoft.com/office/officeart/2005/8/layout/hierarchy2"/>
    <dgm:cxn modelId="{BDD6C750-B610-4D4C-8F64-5A36D529F705}" type="presOf" srcId="{A7414812-B1C1-4CA2-82DF-8139CD684DC6}" destId="{CA24BAA9-EAB0-41D0-9DA5-49A3BEF3DD60}" srcOrd="1" destOrd="0" presId="urn:microsoft.com/office/officeart/2005/8/layout/hierarchy2"/>
    <dgm:cxn modelId="{C4724B73-86C7-4868-9406-A66BF3EFBA45}" type="presOf" srcId="{B5B7F260-31B7-4D29-B61A-D8E65755BEA9}" destId="{442B823A-5E50-47CB-874F-5DA44F88F348}" srcOrd="1" destOrd="0" presId="urn:microsoft.com/office/officeart/2005/8/layout/hierarchy2"/>
    <dgm:cxn modelId="{C20A3974-A4D1-4E06-AB1C-902FB4CF7A38}" srcId="{50083121-434E-4C2F-AD68-19C75DB683F8}" destId="{7BC64EC8-9BA3-4808-BDC7-A9F9F24C0B5A}" srcOrd="1" destOrd="0" parTransId="{BFEA2FDE-000B-4C41-81B7-BC3F987EADD0}" sibTransId="{12D167FE-57E4-4C0C-A60B-018A4C54AAA6}"/>
    <dgm:cxn modelId="{E9AEF075-5181-4AA3-9E98-99F61E5BAEE6}" type="presOf" srcId="{50083121-434E-4C2F-AD68-19C75DB683F8}" destId="{26644159-434C-42C6-BB7F-69A1661A29AD}" srcOrd="0" destOrd="0" presId="urn:microsoft.com/office/officeart/2005/8/layout/hierarchy2"/>
    <dgm:cxn modelId="{91B12259-3CE6-470C-AD90-8FF537086AB2}" srcId="{BE595B36-BF79-43FE-95B0-E1FB94D2C550}" destId="{AC277B18-2CA2-4EFE-99CF-4C4C39F20917}" srcOrd="1" destOrd="0" parTransId="{721A15E7-AA14-432A-AC4E-033FAA5824D0}" sibTransId="{D2CCCD93-7016-43BD-B0EA-5C35F5E03C49}"/>
    <dgm:cxn modelId="{F2CF5F79-5D42-4C55-9509-7EF6D4482623}" srcId="{6C0C1569-9BCC-4B0F-AE26-0870A637D7D3}" destId="{33B4B9E1-BC59-4830-85D6-00430BC924AB}" srcOrd="1" destOrd="0" parTransId="{96798EBD-DF93-469D-AFA0-8DB36C03776D}" sibTransId="{1A87BB95-1DDF-458D-A7B8-068F28010673}"/>
    <dgm:cxn modelId="{EABA147C-34DB-43E7-9480-845E72C8126E}" type="presOf" srcId="{1400C7F2-6858-4434-A696-244380F3CB2C}" destId="{E6158DA9-7F7A-4773-93D2-6BF24F7633ED}" srcOrd="0" destOrd="0" presId="urn:microsoft.com/office/officeart/2005/8/layout/hierarchy2"/>
    <dgm:cxn modelId="{126A3487-EFC5-49F7-B541-65F9F7544011}" type="presOf" srcId="{C08AF3F4-86E7-46A2-996F-C7AB4CB7780B}" destId="{E7E46E5C-0517-4112-BD3E-B4B93927C851}" srcOrd="0" destOrd="0" presId="urn:microsoft.com/office/officeart/2005/8/layout/hierarchy2"/>
    <dgm:cxn modelId="{2DE9ED8A-9753-4381-9E85-4F51C9E47F88}" type="presOf" srcId="{C145D0A8-7724-46B6-9EA7-3849B1EA15A8}" destId="{B5916D50-3CEA-4B85-AA7C-DDDBB0A1BC23}" srcOrd="0" destOrd="0" presId="urn:microsoft.com/office/officeart/2005/8/layout/hierarchy2"/>
    <dgm:cxn modelId="{A9E6EF92-7BCE-4F29-A0EA-3EB6A3344079}" type="presOf" srcId="{BE595B36-BF79-43FE-95B0-E1FB94D2C550}" destId="{B4CA12FE-B9CF-4DFD-B3AE-BC077334ED11}" srcOrd="0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052A099D-601E-488A-9419-AD75D0F603FA}" type="presOf" srcId="{CD854E8F-57E0-439A-B0E0-BD4FEF5808AA}" destId="{D4187DA8-E85B-498D-B07B-0324CFC1D093}" srcOrd="1" destOrd="0" presId="urn:microsoft.com/office/officeart/2005/8/layout/hierarchy2"/>
    <dgm:cxn modelId="{70E4249E-48CF-46E5-98B8-667AFB77F015}" type="presOf" srcId="{721A15E7-AA14-432A-AC4E-033FAA5824D0}" destId="{76F0982B-8273-4772-9878-0982578BC03A}" srcOrd="1" destOrd="0" presId="urn:microsoft.com/office/officeart/2005/8/layout/hierarchy2"/>
    <dgm:cxn modelId="{ABAAB0A1-A33D-4B3B-AB8E-0DC7AFF0FFB1}" type="presOf" srcId="{ABE52461-27AC-4274-B603-D1E4C59240C9}" destId="{406098FA-4D02-4F1A-A416-DB0F18AECBC8}" srcOrd="1" destOrd="0" presId="urn:microsoft.com/office/officeart/2005/8/layout/hierarchy2"/>
    <dgm:cxn modelId="{F2E89FA8-1C55-4917-8BE3-CB3BED3B56C1}" type="presOf" srcId="{7FD5CA7C-4DEA-467C-BDE2-5ED683DB09BD}" destId="{ADD1FD23-C2DB-46B5-AC36-968DC4016CE2}" srcOrd="0" destOrd="0" presId="urn:microsoft.com/office/officeart/2005/8/layout/hierarchy2"/>
    <dgm:cxn modelId="{1B8A3CAC-CE10-4C1C-83B9-3DF918663A4C}" type="presOf" srcId="{1400C7F2-6858-4434-A696-244380F3CB2C}" destId="{EC773DF8-B340-450F-AAA4-B08A280CB557}" srcOrd="1" destOrd="0" presId="urn:microsoft.com/office/officeart/2005/8/layout/hierarchy2"/>
    <dgm:cxn modelId="{DE5ACCAE-A7FB-4F15-925A-F1D59363E45B}" type="presOf" srcId="{67F29651-FB77-48A9-82CC-EB991F7971E2}" destId="{D1087DBF-B477-4790-BB71-5862EB353A66}" srcOrd="0" destOrd="0" presId="urn:microsoft.com/office/officeart/2005/8/layout/hierarchy2"/>
    <dgm:cxn modelId="{786A5AB9-44CB-43C2-8EC7-3B2A92B419FB}" type="presOf" srcId="{CD8B835A-FDAC-4BE0-9A8F-1144E414462F}" destId="{517E49E1-815F-49FF-887D-11727EEF9400}" srcOrd="0" destOrd="0" presId="urn:microsoft.com/office/officeart/2005/8/layout/hierarchy2"/>
    <dgm:cxn modelId="{FE48C2BF-6351-48C6-98BB-3E7D57A87C74}" type="presOf" srcId="{6C0C1569-9BCC-4B0F-AE26-0870A637D7D3}" destId="{C0112D87-7085-49DD-AFAC-0B2403420BBB}" srcOrd="0" destOrd="0" presId="urn:microsoft.com/office/officeart/2005/8/layout/hierarchy2"/>
    <dgm:cxn modelId="{33082FC0-556D-4F33-ADAE-E72B708B6798}" type="presOf" srcId="{3D1B95CE-7F05-4C02-ABBB-B7E9EF00CD1A}" destId="{7C9F12A8-0388-4E44-9AD3-5E5816158794}" srcOrd="0" destOrd="0" presId="urn:microsoft.com/office/officeart/2005/8/layout/hierarchy2"/>
    <dgm:cxn modelId="{B98B73C7-983D-476A-90DE-5C4A4E9B1691}" srcId="{33B4B9E1-BC59-4830-85D6-00430BC924AB}" destId="{7FD5CA7C-4DEA-467C-BDE2-5ED683DB09BD}" srcOrd="4" destOrd="0" parTransId="{A7414812-B1C1-4CA2-82DF-8139CD684DC6}" sibTransId="{31774A9E-A859-474F-95E5-F40CE476F290}"/>
    <dgm:cxn modelId="{C96AD5D8-D13C-4BF2-8C6B-FE596A69A860}" type="presOf" srcId="{D576F712-BB4D-44F5-9D92-A2A8D2156D1D}" destId="{042B06CC-ABA6-4E37-A445-B9ED5F390D9C}" srcOrd="0" destOrd="0" presId="urn:microsoft.com/office/officeart/2005/8/layout/hierarchy2"/>
    <dgm:cxn modelId="{EA3A28D9-CE49-4C7A-9C04-0C57AF5652F9}" type="presOf" srcId="{96798EBD-DF93-469D-AFA0-8DB36C03776D}" destId="{E4F50DF9-C5BE-4D67-B615-AB7D42B23A87}" srcOrd="1" destOrd="0" presId="urn:microsoft.com/office/officeart/2005/8/layout/hierarchy2"/>
    <dgm:cxn modelId="{0F572ADB-CC08-4F43-8ACE-F2DD511F0B80}" type="presOf" srcId="{AC277B18-2CA2-4EFE-99CF-4C4C39F20917}" destId="{ACB377F8-57DB-4925-A162-A0F18A7DF931}" srcOrd="0" destOrd="0" presId="urn:microsoft.com/office/officeart/2005/8/layout/hierarchy2"/>
    <dgm:cxn modelId="{583EEDE0-D927-4F81-BD30-BEAA00BA38D4}" srcId="{B393FF4D-D636-42F9-931C-9C345CD4495F}" destId="{6C0C1569-9BCC-4B0F-AE26-0870A637D7D3}" srcOrd="0" destOrd="0" parTransId="{0BF1C928-A83F-448C-BD85-117D63D3EBC8}" sibTransId="{735F2D8F-8268-457B-8059-018F32A87E4B}"/>
    <dgm:cxn modelId="{A4C0FAE6-CF87-4B5B-90FD-1EF9EA744FC4}" type="presOf" srcId="{7BC64EC8-9BA3-4808-BDC7-A9F9F24C0B5A}" destId="{2194DA1F-9E48-4792-A1FC-0639BB0E71BE}" srcOrd="0" destOrd="0" presId="urn:microsoft.com/office/officeart/2005/8/layout/hierarchy2"/>
    <dgm:cxn modelId="{E78A15E8-72A4-4152-9C7B-1875D72D027C}" type="presOf" srcId="{CD8B835A-FDAC-4BE0-9A8F-1144E414462F}" destId="{7F4BBB8D-4D8E-4E6F-A7CB-6C67A5328B53}" srcOrd="1" destOrd="0" presId="urn:microsoft.com/office/officeart/2005/8/layout/hierarchy2"/>
    <dgm:cxn modelId="{8BB81CEA-C236-49C2-B2FB-E573A115B7ED}" srcId="{33B4B9E1-BC59-4830-85D6-00430BC924AB}" destId="{8D36158F-444F-40F8-9277-E8FACF2374BC}" srcOrd="2" destOrd="0" parTransId="{1808E0A8-17B0-4F25-BF1F-5B03968D9757}" sibTransId="{C2F7BB56-E2D1-446D-97C4-B9C76E43963C}"/>
    <dgm:cxn modelId="{74E01CEB-AEA9-4531-90B7-6C61B81C4FDE}" type="presOf" srcId="{D4A99E68-B17F-4465-A2A4-13B5B5C0F260}" destId="{F1E73E65-5033-4EBC-9F2E-10CE482EBAC5}" srcOrd="0" destOrd="0" presId="urn:microsoft.com/office/officeart/2005/8/layout/hierarchy2"/>
    <dgm:cxn modelId="{7DBC86F6-E5FA-44BC-8A60-5E7AD4E90AA0}" srcId="{33B4B9E1-BC59-4830-85D6-00430BC924AB}" destId="{A4EE21C1-9D81-49AF-8512-6AD9F0277E3A}" srcOrd="3" destOrd="0" parTransId="{D4A99E68-B17F-4465-A2A4-13B5B5C0F260}" sibTransId="{60DDA3E3-CDA0-44C9-B005-26F430A8B9F4}"/>
    <dgm:cxn modelId="{1D2DE2FC-0945-452E-80F5-E90C2F1EEE09}" type="presOf" srcId="{CD854E8F-57E0-439A-B0E0-BD4FEF5808AA}" destId="{01C3B4B9-ED4D-4F17-AE0B-83ED0A57A00B}" srcOrd="0" destOrd="0" presId="urn:microsoft.com/office/officeart/2005/8/layout/hierarchy2"/>
    <dgm:cxn modelId="{86CA62FF-28D2-44E8-BE76-E411E4D9D746}" srcId="{33B4B9E1-BC59-4830-85D6-00430BC924AB}" destId="{BE595B36-BF79-43FE-95B0-E1FB94D2C550}" srcOrd="0" destOrd="0" parTransId="{8AC45CEA-1AAC-4681-BB81-66CCDD9A5AD1}" sibTransId="{F9DB3CB5-0680-4E2E-9FEF-AFD1870CE588}"/>
    <dgm:cxn modelId="{539DB82E-791C-4EFF-920D-22100ED570F1}" type="presParOf" srcId="{40ECA168-6DBC-4BC2-B2C8-6E814B0FD95C}" destId="{B191F039-8AB0-43FD-8F42-6FDBA60AF329}" srcOrd="0" destOrd="0" presId="urn:microsoft.com/office/officeart/2005/8/layout/hierarchy2"/>
    <dgm:cxn modelId="{727B1D96-8D46-44EB-9745-53B530C9291E}" type="presParOf" srcId="{B191F039-8AB0-43FD-8F42-6FDBA60AF329}" destId="{C0112D87-7085-49DD-AFAC-0B2403420BBB}" srcOrd="0" destOrd="0" presId="urn:microsoft.com/office/officeart/2005/8/layout/hierarchy2"/>
    <dgm:cxn modelId="{FA3EF437-280F-4DC6-A2FA-3AB839BB88E8}" type="presParOf" srcId="{B191F039-8AB0-43FD-8F42-6FDBA60AF329}" destId="{012B43C1-C191-433D-82FB-2140A79AC58B}" srcOrd="1" destOrd="0" presId="urn:microsoft.com/office/officeart/2005/8/layout/hierarchy2"/>
    <dgm:cxn modelId="{AAB077A8-505B-4351-B85E-F2C83535C3F2}" type="presParOf" srcId="{012B43C1-C191-433D-82FB-2140A79AC58B}" destId="{E6158DA9-7F7A-4773-93D2-6BF24F7633ED}" srcOrd="0" destOrd="0" presId="urn:microsoft.com/office/officeart/2005/8/layout/hierarchy2"/>
    <dgm:cxn modelId="{17DCFDFE-648E-4612-BCFB-7DBC959367D5}" type="presParOf" srcId="{E6158DA9-7F7A-4773-93D2-6BF24F7633ED}" destId="{EC773DF8-B340-450F-AAA4-B08A280CB557}" srcOrd="0" destOrd="0" presId="urn:microsoft.com/office/officeart/2005/8/layout/hierarchy2"/>
    <dgm:cxn modelId="{07986053-20B5-487F-B96F-ECC257770713}" type="presParOf" srcId="{012B43C1-C191-433D-82FB-2140A79AC58B}" destId="{69192E0D-0057-4746-8DDA-C7F47448A129}" srcOrd="1" destOrd="0" presId="urn:microsoft.com/office/officeart/2005/8/layout/hierarchy2"/>
    <dgm:cxn modelId="{2B581A1F-04BC-400D-AB32-F88B7DED09D7}" type="presParOf" srcId="{69192E0D-0057-4746-8DDA-C7F47448A129}" destId="{7C9F12A8-0388-4E44-9AD3-5E5816158794}" srcOrd="0" destOrd="0" presId="urn:microsoft.com/office/officeart/2005/8/layout/hierarchy2"/>
    <dgm:cxn modelId="{E4CBAAF4-0FA2-4D4E-898D-281EA71F915C}" type="presParOf" srcId="{69192E0D-0057-4746-8DDA-C7F47448A129}" destId="{F6B97CB2-97AA-472C-A392-FA0701D6396D}" srcOrd="1" destOrd="0" presId="urn:microsoft.com/office/officeart/2005/8/layout/hierarchy2"/>
    <dgm:cxn modelId="{FEEE7C77-1994-426A-BA18-159352370399}" type="presParOf" srcId="{F6B97CB2-97AA-472C-A392-FA0701D6396D}" destId="{89A8E2AC-9C6F-4990-834E-3580C9DBD922}" srcOrd="0" destOrd="0" presId="urn:microsoft.com/office/officeart/2005/8/layout/hierarchy2"/>
    <dgm:cxn modelId="{1FB6D369-AFAA-4308-B636-698BB1714725}" type="presParOf" srcId="{89A8E2AC-9C6F-4990-834E-3580C9DBD922}" destId="{442B823A-5E50-47CB-874F-5DA44F88F348}" srcOrd="0" destOrd="0" presId="urn:microsoft.com/office/officeart/2005/8/layout/hierarchy2"/>
    <dgm:cxn modelId="{F0924713-89B2-4BC9-A4B1-EB3AD3CCA2EE}" type="presParOf" srcId="{F6B97CB2-97AA-472C-A392-FA0701D6396D}" destId="{517B1048-356A-4EDB-8A60-B6E83CCB3E82}" srcOrd="1" destOrd="0" presId="urn:microsoft.com/office/officeart/2005/8/layout/hierarchy2"/>
    <dgm:cxn modelId="{ECA0FA2B-9B51-4E57-BBB8-1F532DC7391B}" type="presParOf" srcId="{517B1048-356A-4EDB-8A60-B6E83CCB3E82}" destId="{26644159-434C-42C6-BB7F-69A1661A29AD}" srcOrd="0" destOrd="0" presId="urn:microsoft.com/office/officeart/2005/8/layout/hierarchy2"/>
    <dgm:cxn modelId="{AB37A0DD-467F-4E08-AB21-EA044C50028C}" type="presParOf" srcId="{517B1048-356A-4EDB-8A60-B6E83CCB3E82}" destId="{F6C8D0FB-0DC3-4C8E-A36D-BC2A96C5ABF8}" srcOrd="1" destOrd="0" presId="urn:microsoft.com/office/officeart/2005/8/layout/hierarchy2"/>
    <dgm:cxn modelId="{D179B2B6-6F59-4DB7-B6C5-DF84B7A561C2}" type="presParOf" srcId="{F6C8D0FB-0DC3-4C8E-A36D-BC2A96C5ABF8}" destId="{A8477A2C-111B-40D4-9DA1-EDD0740728C8}" srcOrd="0" destOrd="0" presId="urn:microsoft.com/office/officeart/2005/8/layout/hierarchy2"/>
    <dgm:cxn modelId="{67AE0AB3-7DA1-4671-AD23-FF08C1FB7BE3}" type="presParOf" srcId="{A8477A2C-111B-40D4-9DA1-EDD0740728C8}" destId="{406098FA-4D02-4F1A-A416-DB0F18AECBC8}" srcOrd="0" destOrd="0" presId="urn:microsoft.com/office/officeart/2005/8/layout/hierarchy2"/>
    <dgm:cxn modelId="{ECCAB0EB-90B1-44C8-BC0F-055397B0E1B4}" type="presParOf" srcId="{F6C8D0FB-0DC3-4C8E-A36D-BC2A96C5ABF8}" destId="{28A54374-6929-4095-8046-767952F653D7}" srcOrd="1" destOrd="0" presId="urn:microsoft.com/office/officeart/2005/8/layout/hierarchy2"/>
    <dgm:cxn modelId="{FE799932-122D-4335-8285-EB1BE0EB1203}" type="presParOf" srcId="{28A54374-6929-4095-8046-767952F653D7}" destId="{B5916D50-3CEA-4B85-AA7C-DDDBB0A1BC23}" srcOrd="0" destOrd="0" presId="urn:microsoft.com/office/officeart/2005/8/layout/hierarchy2"/>
    <dgm:cxn modelId="{6D614F62-6EAA-4CF3-BED7-DBEDAC152B6A}" type="presParOf" srcId="{28A54374-6929-4095-8046-767952F653D7}" destId="{81CA3D15-5327-4B5B-9805-6FB692B234E5}" srcOrd="1" destOrd="0" presId="urn:microsoft.com/office/officeart/2005/8/layout/hierarchy2"/>
    <dgm:cxn modelId="{6B755679-3B21-4C1C-9EEC-34D6434F9A1A}" type="presParOf" srcId="{F6C8D0FB-0DC3-4C8E-A36D-BC2A96C5ABF8}" destId="{8ABBA242-0D1A-48F9-A1E6-49EF31827181}" srcOrd="2" destOrd="0" presId="urn:microsoft.com/office/officeart/2005/8/layout/hierarchy2"/>
    <dgm:cxn modelId="{390D834A-4245-491A-9943-3E58FAEC6D55}" type="presParOf" srcId="{8ABBA242-0D1A-48F9-A1E6-49EF31827181}" destId="{266A17B4-044F-4005-926A-43B31B0C093F}" srcOrd="0" destOrd="0" presId="urn:microsoft.com/office/officeart/2005/8/layout/hierarchy2"/>
    <dgm:cxn modelId="{427C44B6-027C-4476-9CD7-DBB819770495}" type="presParOf" srcId="{F6C8D0FB-0DC3-4C8E-A36D-BC2A96C5ABF8}" destId="{FDD488F7-353F-4C66-9782-95243B3B1D71}" srcOrd="3" destOrd="0" presId="urn:microsoft.com/office/officeart/2005/8/layout/hierarchy2"/>
    <dgm:cxn modelId="{E38C6AB0-C89C-4B16-897B-397C540BBC85}" type="presParOf" srcId="{FDD488F7-353F-4C66-9782-95243B3B1D71}" destId="{2194DA1F-9E48-4792-A1FC-0639BB0E71BE}" srcOrd="0" destOrd="0" presId="urn:microsoft.com/office/officeart/2005/8/layout/hierarchy2"/>
    <dgm:cxn modelId="{3B82CDE4-E0AA-42A9-96FA-FD8ACDCB2DA3}" type="presParOf" srcId="{FDD488F7-353F-4C66-9782-95243B3B1D71}" destId="{61FFFF74-51AA-4227-B134-34E470129B98}" srcOrd="1" destOrd="0" presId="urn:microsoft.com/office/officeart/2005/8/layout/hierarchy2"/>
    <dgm:cxn modelId="{221579C3-1FDE-4BC2-BDD6-D5394B61A837}" type="presParOf" srcId="{F6B97CB2-97AA-472C-A392-FA0701D6396D}" destId="{6DF45415-F198-408D-9C4D-08D36931D67F}" srcOrd="2" destOrd="0" presId="urn:microsoft.com/office/officeart/2005/8/layout/hierarchy2"/>
    <dgm:cxn modelId="{21DAEF03-FD21-4ED8-83A9-7E7F6A2A68C1}" type="presParOf" srcId="{6DF45415-F198-408D-9C4D-08D36931D67F}" destId="{8961576C-2F51-4CAA-BBA2-521A3A31CE8C}" srcOrd="0" destOrd="0" presId="urn:microsoft.com/office/officeart/2005/8/layout/hierarchy2"/>
    <dgm:cxn modelId="{2A7DA92D-7700-4F68-9FB4-73BC88D8C87C}" type="presParOf" srcId="{F6B97CB2-97AA-472C-A392-FA0701D6396D}" destId="{7A467A60-61F8-46A6-AEDC-415BA83276D5}" srcOrd="3" destOrd="0" presId="urn:microsoft.com/office/officeart/2005/8/layout/hierarchy2"/>
    <dgm:cxn modelId="{FEBE1775-0B16-4FC4-8050-F6E122FC233F}" type="presParOf" srcId="{7A467A60-61F8-46A6-AEDC-415BA83276D5}" destId="{D1087DBF-B477-4790-BB71-5862EB353A66}" srcOrd="0" destOrd="0" presId="urn:microsoft.com/office/officeart/2005/8/layout/hierarchy2"/>
    <dgm:cxn modelId="{5A9D0E4D-732F-4FEF-8FA5-0558CC3D3230}" type="presParOf" srcId="{7A467A60-61F8-46A6-AEDC-415BA83276D5}" destId="{E465DFBB-70E9-4C85-A6BE-78C77532007D}" srcOrd="1" destOrd="0" presId="urn:microsoft.com/office/officeart/2005/8/layout/hierarchy2"/>
    <dgm:cxn modelId="{B64E82DC-D0CF-4527-98FC-80865E435314}" type="presParOf" srcId="{012B43C1-C191-433D-82FB-2140A79AC58B}" destId="{83486A1C-0841-404F-960A-62FC17B84CF9}" srcOrd="2" destOrd="0" presId="urn:microsoft.com/office/officeart/2005/8/layout/hierarchy2"/>
    <dgm:cxn modelId="{A3A4FED4-3C27-44B5-BB37-2B7FDE3ABE38}" type="presParOf" srcId="{83486A1C-0841-404F-960A-62FC17B84CF9}" destId="{E4F50DF9-C5BE-4D67-B615-AB7D42B23A87}" srcOrd="0" destOrd="0" presId="urn:microsoft.com/office/officeart/2005/8/layout/hierarchy2"/>
    <dgm:cxn modelId="{74BF96D7-4E9E-4807-B8A8-278366C0E148}" type="presParOf" srcId="{012B43C1-C191-433D-82FB-2140A79AC58B}" destId="{F4327CAC-8908-4F34-AD0C-020C7E974032}" srcOrd="3" destOrd="0" presId="urn:microsoft.com/office/officeart/2005/8/layout/hierarchy2"/>
    <dgm:cxn modelId="{E02BDDBC-6EF8-4F57-95F6-1973C13FA8A6}" type="presParOf" srcId="{F4327CAC-8908-4F34-AD0C-020C7E974032}" destId="{D4A21615-1447-4055-896E-CF26C71AEB05}" srcOrd="0" destOrd="0" presId="urn:microsoft.com/office/officeart/2005/8/layout/hierarchy2"/>
    <dgm:cxn modelId="{F8D2E201-7AAA-4C0F-BEDD-CA645DD25BEA}" type="presParOf" srcId="{F4327CAC-8908-4F34-AD0C-020C7E974032}" destId="{BD4C6C07-6E0A-42C7-A554-2A3CD8B34B95}" srcOrd="1" destOrd="0" presId="urn:microsoft.com/office/officeart/2005/8/layout/hierarchy2"/>
    <dgm:cxn modelId="{A144FE44-4557-4169-ACED-FFD3DB15F56D}" type="presParOf" srcId="{BD4C6C07-6E0A-42C7-A554-2A3CD8B34B95}" destId="{85421D80-4F86-409E-866E-A2F8191F15C2}" srcOrd="0" destOrd="0" presId="urn:microsoft.com/office/officeart/2005/8/layout/hierarchy2"/>
    <dgm:cxn modelId="{8AD81217-246F-4AC4-952A-D2947A72EA4A}" type="presParOf" srcId="{85421D80-4F86-409E-866E-A2F8191F15C2}" destId="{FA124A10-D450-4193-89B1-62184E8FE5D2}" srcOrd="0" destOrd="0" presId="urn:microsoft.com/office/officeart/2005/8/layout/hierarchy2"/>
    <dgm:cxn modelId="{4F955B65-FD90-4574-9125-280C1FBDB9BF}" type="presParOf" srcId="{BD4C6C07-6E0A-42C7-A554-2A3CD8B34B95}" destId="{12812EDC-E96D-4BAB-9DBB-7C8F76D3A6F2}" srcOrd="1" destOrd="0" presId="urn:microsoft.com/office/officeart/2005/8/layout/hierarchy2"/>
    <dgm:cxn modelId="{BCE925E8-2204-4B51-9AA9-2BF630106925}" type="presParOf" srcId="{12812EDC-E96D-4BAB-9DBB-7C8F76D3A6F2}" destId="{B4CA12FE-B9CF-4DFD-B3AE-BC077334ED11}" srcOrd="0" destOrd="0" presId="urn:microsoft.com/office/officeart/2005/8/layout/hierarchy2"/>
    <dgm:cxn modelId="{1D7DAD2D-5379-44AB-B5B2-87DBB8FE1D6B}" type="presParOf" srcId="{12812EDC-E96D-4BAB-9DBB-7C8F76D3A6F2}" destId="{E8F968E5-977E-4585-93CB-C1E10DAA1BC8}" srcOrd="1" destOrd="0" presId="urn:microsoft.com/office/officeart/2005/8/layout/hierarchy2"/>
    <dgm:cxn modelId="{874547B6-F988-4E67-A368-F86C0862B0E5}" type="presParOf" srcId="{E8F968E5-977E-4585-93CB-C1E10DAA1BC8}" destId="{01C3B4B9-ED4D-4F17-AE0B-83ED0A57A00B}" srcOrd="0" destOrd="0" presId="urn:microsoft.com/office/officeart/2005/8/layout/hierarchy2"/>
    <dgm:cxn modelId="{AC625F2B-2453-43F7-95F3-B6DDD40CA596}" type="presParOf" srcId="{01C3B4B9-ED4D-4F17-AE0B-83ED0A57A00B}" destId="{D4187DA8-E85B-498D-B07B-0324CFC1D093}" srcOrd="0" destOrd="0" presId="urn:microsoft.com/office/officeart/2005/8/layout/hierarchy2"/>
    <dgm:cxn modelId="{28A2D4DF-A9B3-4739-BD93-D6F00BCAAE7E}" type="presParOf" srcId="{E8F968E5-977E-4585-93CB-C1E10DAA1BC8}" destId="{2DC0B404-384C-49AC-A3A1-31B7DFB73C92}" srcOrd="1" destOrd="0" presId="urn:microsoft.com/office/officeart/2005/8/layout/hierarchy2"/>
    <dgm:cxn modelId="{5599E42C-3A8D-4A0E-ADA9-515BD3FA541E}" type="presParOf" srcId="{2DC0B404-384C-49AC-A3A1-31B7DFB73C92}" destId="{042B06CC-ABA6-4E37-A445-B9ED5F390D9C}" srcOrd="0" destOrd="0" presId="urn:microsoft.com/office/officeart/2005/8/layout/hierarchy2"/>
    <dgm:cxn modelId="{86CDA236-3428-499E-9D52-796D2C726B85}" type="presParOf" srcId="{2DC0B404-384C-49AC-A3A1-31B7DFB73C92}" destId="{D59590D6-AFA3-4916-8C90-69E70D36369C}" srcOrd="1" destOrd="0" presId="urn:microsoft.com/office/officeart/2005/8/layout/hierarchy2"/>
    <dgm:cxn modelId="{DF57F90A-F218-4F28-AAB6-1E73BB82F633}" type="presParOf" srcId="{E8F968E5-977E-4585-93CB-C1E10DAA1BC8}" destId="{B3C78ED5-BB40-4DE6-910F-F432B6C8C6F6}" srcOrd="2" destOrd="0" presId="urn:microsoft.com/office/officeart/2005/8/layout/hierarchy2"/>
    <dgm:cxn modelId="{70CB886F-9BCD-46BA-9775-17BECC25EA90}" type="presParOf" srcId="{B3C78ED5-BB40-4DE6-910F-F432B6C8C6F6}" destId="{76F0982B-8273-4772-9878-0982578BC03A}" srcOrd="0" destOrd="0" presId="urn:microsoft.com/office/officeart/2005/8/layout/hierarchy2"/>
    <dgm:cxn modelId="{A6B0B22E-2216-493F-859C-ACBE1757320C}" type="presParOf" srcId="{E8F968E5-977E-4585-93CB-C1E10DAA1BC8}" destId="{A001C410-34B6-4690-A8D2-0D4E3911063A}" srcOrd="3" destOrd="0" presId="urn:microsoft.com/office/officeart/2005/8/layout/hierarchy2"/>
    <dgm:cxn modelId="{EA7122BD-FECB-4239-B80C-C33827E54E76}" type="presParOf" srcId="{A001C410-34B6-4690-A8D2-0D4E3911063A}" destId="{ACB377F8-57DB-4925-A162-A0F18A7DF931}" srcOrd="0" destOrd="0" presId="urn:microsoft.com/office/officeart/2005/8/layout/hierarchy2"/>
    <dgm:cxn modelId="{387A6047-8FD8-4F29-8253-32710194C98C}" type="presParOf" srcId="{A001C410-34B6-4690-A8D2-0D4E3911063A}" destId="{7C7ED71C-ED52-46AC-9D8B-F79094A31AD7}" srcOrd="1" destOrd="0" presId="urn:microsoft.com/office/officeart/2005/8/layout/hierarchy2"/>
    <dgm:cxn modelId="{10FC611E-6649-41FE-B12F-59328405ADC8}" type="presParOf" srcId="{BD4C6C07-6E0A-42C7-A554-2A3CD8B34B95}" destId="{517E49E1-815F-49FF-887D-11727EEF9400}" srcOrd="2" destOrd="0" presId="urn:microsoft.com/office/officeart/2005/8/layout/hierarchy2"/>
    <dgm:cxn modelId="{7F1F1ABD-D8EE-4E26-B17E-B3B674A071F8}" type="presParOf" srcId="{517E49E1-815F-49FF-887D-11727EEF9400}" destId="{7F4BBB8D-4D8E-4E6F-A7CB-6C67A5328B53}" srcOrd="0" destOrd="0" presId="urn:microsoft.com/office/officeart/2005/8/layout/hierarchy2"/>
    <dgm:cxn modelId="{68BEB9FB-68C1-4071-B587-0B5BD22F0927}" type="presParOf" srcId="{BD4C6C07-6E0A-42C7-A554-2A3CD8B34B95}" destId="{1ABB7E74-B7D3-4356-9A48-9E796A681FD7}" srcOrd="3" destOrd="0" presId="urn:microsoft.com/office/officeart/2005/8/layout/hierarchy2"/>
    <dgm:cxn modelId="{F7DE79BE-FBF3-4BDF-941A-D42D540A4684}" type="presParOf" srcId="{1ABB7E74-B7D3-4356-9A48-9E796A681FD7}" destId="{E7E46E5C-0517-4112-BD3E-B4B93927C851}" srcOrd="0" destOrd="0" presId="urn:microsoft.com/office/officeart/2005/8/layout/hierarchy2"/>
    <dgm:cxn modelId="{EB2C5BD9-8041-46E8-922B-1805C9B5EA93}" type="presParOf" srcId="{1ABB7E74-B7D3-4356-9A48-9E796A681FD7}" destId="{033C9900-F2F2-4AEC-B422-7FFEAFED12DF}" srcOrd="1" destOrd="0" presId="urn:microsoft.com/office/officeart/2005/8/layout/hierarchy2"/>
    <dgm:cxn modelId="{CD9B6127-6F74-497E-B680-CD328B7C34B9}" type="presParOf" srcId="{BD4C6C07-6E0A-42C7-A554-2A3CD8B34B95}" destId="{F358D555-B9F4-4609-ADE2-FA4ABEFE3AFC}" srcOrd="4" destOrd="0" presId="urn:microsoft.com/office/officeart/2005/8/layout/hierarchy2"/>
    <dgm:cxn modelId="{EC335DC1-7A07-49BD-B08C-3757AB6D7674}" type="presParOf" srcId="{F358D555-B9F4-4609-ADE2-FA4ABEFE3AFC}" destId="{CD203FB6-870F-4542-A558-4E6B5C569753}" srcOrd="0" destOrd="0" presId="urn:microsoft.com/office/officeart/2005/8/layout/hierarchy2"/>
    <dgm:cxn modelId="{FFB58417-90C0-4DFC-B059-0BB6AE1D7A43}" type="presParOf" srcId="{BD4C6C07-6E0A-42C7-A554-2A3CD8B34B95}" destId="{E5E2B9F5-6C6D-42EC-AB32-1FD8F2F45549}" srcOrd="5" destOrd="0" presId="urn:microsoft.com/office/officeart/2005/8/layout/hierarchy2"/>
    <dgm:cxn modelId="{F81A25AD-1313-466D-90B0-AD5A5C08927F}" type="presParOf" srcId="{E5E2B9F5-6C6D-42EC-AB32-1FD8F2F45549}" destId="{13478B2F-A681-485C-87E9-468F8831EA02}" srcOrd="0" destOrd="0" presId="urn:microsoft.com/office/officeart/2005/8/layout/hierarchy2"/>
    <dgm:cxn modelId="{79979C0E-4DD4-4BE9-8F7F-1DE879B9B2B4}" type="presParOf" srcId="{E5E2B9F5-6C6D-42EC-AB32-1FD8F2F45549}" destId="{E704A126-A9D2-4DAC-AC4D-1F47978F67AE}" srcOrd="1" destOrd="0" presId="urn:microsoft.com/office/officeart/2005/8/layout/hierarchy2"/>
    <dgm:cxn modelId="{9B71B339-A354-45FE-9B40-4D130DC1FA5B}" type="presParOf" srcId="{BD4C6C07-6E0A-42C7-A554-2A3CD8B34B95}" destId="{F1E73E65-5033-4EBC-9F2E-10CE482EBAC5}" srcOrd="6" destOrd="0" presId="urn:microsoft.com/office/officeart/2005/8/layout/hierarchy2"/>
    <dgm:cxn modelId="{6CC02072-AE02-46E8-BE50-0499B1C81B5A}" type="presParOf" srcId="{F1E73E65-5033-4EBC-9F2E-10CE482EBAC5}" destId="{0F1EDA21-BFE5-4231-8CA1-7727F96FFB8E}" srcOrd="0" destOrd="0" presId="urn:microsoft.com/office/officeart/2005/8/layout/hierarchy2"/>
    <dgm:cxn modelId="{767BF05E-A249-4B29-A7C2-BB3C5CB35111}" type="presParOf" srcId="{BD4C6C07-6E0A-42C7-A554-2A3CD8B34B95}" destId="{A9ED1157-80AD-454E-95CD-69A2F5432D94}" srcOrd="7" destOrd="0" presId="urn:microsoft.com/office/officeart/2005/8/layout/hierarchy2"/>
    <dgm:cxn modelId="{587A0287-C993-40F7-A917-843E9BC878B8}" type="presParOf" srcId="{A9ED1157-80AD-454E-95CD-69A2F5432D94}" destId="{8F1C67DF-DA56-46C6-816F-6F8112A6468F}" srcOrd="0" destOrd="0" presId="urn:microsoft.com/office/officeart/2005/8/layout/hierarchy2"/>
    <dgm:cxn modelId="{2DC1C1BA-D708-4736-8156-6A82FC1F0D87}" type="presParOf" srcId="{A9ED1157-80AD-454E-95CD-69A2F5432D94}" destId="{1F91A98B-7E74-4F08-85B6-17700BC56CA6}" srcOrd="1" destOrd="0" presId="urn:microsoft.com/office/officeart/2005/8/layout/hierarchy2"/>
    <dgm:cxn modelId="{48DA895E-59F2-4612-A9DF-2043C0A9A851}" type="presParOf" srcId="{BD4C6C07-6E0A-42C7-A554-2A3CD8B34B95}" destId="{D101CF32-F5FA-4B05-AE62-C7C629E77301}" srcOrd="8" destOrd="0" presId="urn:microsoft.com/office/officeart/2005/8/layout/hierarchy2"/>
    <dgm:cxn modelId="{866793F1-4096-4E29-A1CC-F23088AFD5D1}" type="presParOf" srcId="{D101CF32-F5FA-4B05-AE62-C7C629E77301}" destId="{CA24BAA9-EAB0-41D0-9DA5-49A3BEF3DD60}" srcOrd="0" destOrd="0" presId="urn:microsoft.com/office/officeart/2005/8/layout/hierarchy2"/>
    <dgm:cxn modelId="{C9E81081-7B95-47AD-AD2E-17B96CA91D1A}" type="presParOf" srcId="{BD4C6C07-6E0A-42C7-A554-2A3CD8B34B95}" destId="{79B39AAD-4381-47E7-82CC-DAB0D8D92233}" srcOrd="9" destOrd="0" presId="urn:microsoft.com/office/officeart/2005/8/layout/hierarchy2"/>
    <dgm:cxn modelId="{948C84CC-6ADB-4AE1-A1F2-6D2BF9ADBA77}" type="presParOf" srcId="{79B39AAD-4381-47E7-82CC-DAB0D8D92233}" destId="{ADD1FD23-C2DB-46B5-AC36-968DC4016CE2}" srcOrd="0" destOrd="0" presId="urn:microsoft.com/office/officeart/2005/8/layout/hierarchy2"/>
    <dgm:cxn modelId="{85173514-21EC-486F-B6A9-CCA802A0C499}" type="presParOf" srcId="{79B39AAD-4381-47E7-82CC-DAB0D8D92233}" destId="{A275C504-C897-4C57-AAA5-14A05B318D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Parameters</a:t>
          </a:r>
          <a:endParaRPr lang="LID4096" dirty="0"/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linear</a:t>
          </a:r>
          <a:r>
            <a:rPr lang="de-DE" u="sng" dirty="0">
              <a:solidFill>
                <a:schemeClr val="bg1"/>
              </a:solidFill>
            </a:rPr>
            <a:t>ized</a:t>
          </a:r>
          <a:r>
            <a:rPr lang="de-DE" dirty="0">
              <a:solidFill>
                <a:schemeClr val="bg1"/>
              </a:solidFill>
            </a:rPr>
            <a:t> coef</a:t>
          </a:r>
          <a:endParaRPr lang="LID4096" dirty="0">
            <a:solidFill>
              <a:schemeClr val="bg1"/>
            </a:solidFill>
          </a:endParaRPr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D576F712-BB4D-44F5-9D92-A2A8D2156D1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error</a:t>
          </a:r>
          <a:endParaRPr lang="LID4096" dirty="0"/>
        </a:p>
      </dgm:t>
    </dgm:pt>
    <dgm:pt modelId="{CD854E8F-57E0-439A-B0E0-BD4FEF5808AA}" type="parTrans" cxnId="{678CD210-4D22-44CD-A7EF-BAC82D1A8F65}">
      <dgm:prSet/>
      <dgm:spPr/>
      <dgm:t>
        <a:bodyPr/>
        <a:lstStyle/>
        <a:p>
          <a:endParaRPr lang="LID4096"/>
        </a:p>
      </dgm:t>
    </dgm:pt>
    <dgm:pt modelId="{4800C282-58DF-49E3-A37E-C23CFAB4B571}" type="sibTrans" cxnId="{678CD210-4D22-44CD-A7EF-BAC82D1A8F65}">
      <dgm:prSet/>
      <dgm:spPr/>
      <dgm:t>
        <a:bodyPr/>
        <a:lstStyle/>
        <a:p>
          <a:endParaRPr lang="LID4096"/>
        </a:p>
      </dgm:t>
    </dgm:pt>
    <dgm:pt modelId="{67F29651-FB77-48A9-82CC-EB991F7971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slopes</a:t>
          </a:r>
          <a:endParaRPr lang="LID4096" dirty="0"/>
        </a:p>
      </dgm:t>
    </dgm:pt>
    <dgm:pt modelId="{89C07CB0-959C-439D-8AC7-186FB01720A8}" type="parTrans" cxnId="{C2FFDD32-447C-45E7-99F1-002282523D6E}">
      <dgm:prSet/>
      <dgm:spPr/>
      <dgm:t>
        <a:bodyPr/>
        <a:lstStyle/>
        <a:p>
          <a:endParaRPr lang="LID4096"/>
        </a:p>
      </dgm:t>
    </dgm:pt>
    <dgm:pt modelId="{18B5E443-157E-40CA-8A7E-5E0748CD7960}" type="sibTrans" cxnId="{C2FFDD32-447C-45E7-99F1-002282523D6E}">
      <dgm:prSet/>
      <dgm:spPr/>
      <dgm:t>
        <a:bodyPr/>
        <a:lstStyle/>
        <a:p>
          <a:endParaRPr lang="LID4096"/>
        </a:p>
      </dgm:t>
    </dgm:pt>
    <dgm:pt modelId="{50083121-434E-4C2F-AD68-19C75DB683F8}">
      <dgm:prSet phldrT="[Text]"/>
      <dgm:spPr/>
      <dgm:t>
        <a:bodyPr/>
        <a:lstStyle/>
        <a:p>
          <a:r>
            <a:rPr lang="de-DE" dirty="0"/>
            <a:t>factors</a:t>
          </a:r>
          <a:endParaRPr lang="LID4096" dirty="0"/>
        </a:p>
      </dgm:t>
    </dgm:pt>
    <dgm:pt modelId="{B5B7F260-31B7-4D29-B61A-D8E65755BEA9}" type="parTrans" cxnId="{7673A92B-EF2C-42D4-ABF7-BBF611D9DD01}">
      <dgm:prSet/>
      <dgm:spPr/>
      <dgm:t>
        <a:bodyPr/>
        <a:lstStyle/>
        <a:p>
          <a:endParaRPr lang="LID4096"/>
        </a:p>
      </dgm:t>
    </dgm:pt>
    <dgm:pt modelId="{8FA562F2-D1EE-47EE-A3F7-849AB56791CF}" type="sibTrans" cxnId="{7673A92B-EF2C-42D4-ABF7-BBF611D9DD01}">
      <dgm:prSet/>
      <dgm:spPr/>
      <dgm:t>
        <a:bodyPr/>
        <a:lstStyle/>
        <a:p>
          <a:endParaRPr lang="LID4096"/>
        </a:p>
      </dgm:t>
    </dgm:pt>
    <dgm:pt modelId="{C145D0A8-7724-46B6-9EA7-3849B1EA15A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fixed effects</a:t>
          </a:r>
          <a:endParaRPr lang="LID4096" dirty="0"/>
        </a:p>
      </dgm:t>
    </dgm:pt>
    <dgm:pt modelId="{ABE52461-27AC-4274-B603-D1E4C59240C9}" type="parTrans" cxnId="{039CBB6B-03B3-43F0-A209-F325EEE9D0A9}">
      <dgm:prSet/>
      <dgm:spPr/>
      <dgm:t>
        <a:bodyPr/>
        <a:lstStyle/>
        <a:p>
          <a:endParaRPr lang="LID4096"/>
        </a:p>
      </dgm:t>
    </dgm:pt>
    <dgm:pt modelId="{B78E312E-3506-4432-AF8C-D92509039E4A}" type="sibTrans" cxnId="{039CBB6B-03B3-43F0-A209-F325EEE9D0A9}">
      <dgm:prSet/>
      <dgm:spPr/>
      <dgm:t>
        <a:bodyPr/>
        <a:lstStyle/>
        <a:p>
          <a:endParaRPr lang="LID4096"/>
        </a:p>
      </dgm:t>
    </dgm:pt>
    <dgm:pt modelId="{7BC64EC8-9BA3-4808-BDC7-A9F9F24C0B5A}">
      <dgm:prSet phldrT="[Text]"/>
      <dgm:spPr/>
      <dgm:t>
        <a:bodyPr/>
        <a:lstStyle/>
        <a:p>
          <a:r>
            <a:rPr lang="de-DE" dirty="0"/>
            <a:t>random effects</a:t>
          </a:r>
          <a:endParaRPr lang="LID4096" dirty="0"/>
        </a:p>
      </dgm:t>
    </dgm:pt>
    <dgm:pt modelId="{BFEA2FDE-000B-4C41-81B7-BC3F987EADD0}" type="parTrans" cxnId="{C20A3974-A4D1-4E06-AB1C-902FB4CF7A38}">
      <dgm:prSet/>
      <dgm:spPr/>
      <dgm:t>
        <a:bodyPr/>
        <a:lstStyle/>
        <a:p>
          <a:endParaRPr lang="LID4096"/>
        </a:p>
      </dgm:t>
    </dgm:pt>
    <dgm:pt modelId="{12D167FE-57E4-4C0C-A60B-018A4C54AAA6}" type="sibTrans" cxnId="{C20A3974-A4D1-4E06-AB1C-902FB4CF7A38}">
      <dgm:prSet/>
      <dgm:spPr/>
      <dgm:t>
        <a:bodyPr/>
        <a:lstStyle/>
        <a:p>
          <a:endParaRPr lang="LID4096"/>
        </a:p>
      </dgm:t>
    </dgm:pt>
    <dgm:pt modelId="{BE595B36-BF79-43FE-95B0-E1FB94D2C55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Gaussian: sigma</a:t>
          </a:r>
          <a:endParaRPr lang="LID4096" dirty="0"/>
        </a:p>
      </dgm:t>
    </dgm:pt>
    <dgm:pt modelId="{8AC45CEA-1AAC-4681-BB81-66CCDD9A5AD1}" type="parTrans" cxnId="{86CA62FF-28D2-44E8-BE76-E411E4D9D746}">
      <dgm:prSet/>
      <dgm:spPr/>
      <dgm:t>
        <a:bodyPr/>
        <a:lstStyle/>
        <a:p>
          <a:endParaRPr lang="LID4096"/>
        </a:p>
      </dgm:t>
    </dgm:pt>
    <dgm:pt modelId="{F9DB3CB5-0680-4E2E-9FEF-AFD1870CE588}" type="sibTrans" cxnId="{86CA62FF-28D2-44E8-BE76-E411E4D9D746}">
      <dgm:prSet/>
      <dgm:spPr/>
      <dgm:t>
        <a:bodyPr/>
        <a:lstStyle/>
        <a:p>
          <a:endParaRPr lang="LID4096"/>
        </a:p>
      </dgm:t>
    </dgm:pt>
    <dgm:pt modelId="{AC277B18-2CA2-4EFE-99CF-4C4C39F20917}">
      <dgm:prSet phldrT="[Text]"/>
      <dgm:spPr/>
      <dgm:t>
        <a:bodyPr/>
        <a:lstStyle/>
        <a:p>
          <a:r>
            <a:rPr lang="de-DE" dirty="0"/>
            <a:t>group</a:t>
          </a:r>
          <a:endParaRPr lang="LID4096" dirty="0"/>
        </a:p>
      </dgm:t>
    </dgm:pt>
    <dgm:pt modelId="{721A15E7-AA14-432A-AC4E-033FAA5824D0}" type="parTrans" cxnId="{91B12259-3CE6-470C-AD90-8FF537086AB2}">
      <dgm:prSet/>
      <dgm:spPr/>
      <dgm:t>
        <a:bodyPr/>
        <a:lstStyle/>
        <a:p>
          <a:endParaRPr lang="LID4096"/>
        </a:p>
      </dgm:t>
    </dgm:pt>
    <dgm:pt modelId="{D2CCCD93-7016-43BD-B0EA-5C35F5E03C49}" type="sibTrans" cxnId="{91B12259-3CE6-470C-AD90-8FF537086AB2}">
      <dgm:prSet/>
      <dgm:spPr/>
      <dgm:t>
        <a:bodyPr/>
        <a:lstStyle/>
        <a:p>
          <a:endParaRPr lang="LID4096"/>
        </a:p>
      </dgm:t>
    </dgm:pt>
    <dgm:pt modelId="{33B4B9E1-BC59-4830-85D6-00430BC924A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shape of randomness</a:t>
          </a:r>
          <a:endParaRPr lang="LID4096" dirty="0">
            <a:solidFill>
              <a:schemeClr val="bg1"/>
            </a:solidFill>
          </a:endParaRPr>
        </a:p>
      </dgm:t>
    </dgm:pt>
    <dgm:pt modelId="{96798EBD-DF93-469D-AFA0-8DB36C03776D}" type="parTrans" cxnId="{F2CF5F79-5D42-4C55-9509-7EF6D4482623}">
      <dgm:prSet/>
      <dgm:spPr/>
      <dgm:t>
        <a:bodyPr/>
        <a:lstStyle/>
        <a:p>
          <a:endParaRPr lang="LID4096"/>
        </a:p>
      </dgm:t>
    </dgm:pt>
    <dgm:pt modelId="{1A87BB95-1DDF-458D-A7B8-068F28010673}" type="sibTrans" cxnId="{F2CF5F79-5D42-4C55-9509-7EF6D4482623}">
      <dgm:prSet/>
      <dgm:spPr/>
      <dgm:t>
        <a:bodyPr/>
        <a:lstStyle/>
        <a:p>
          <a:endParaRPr lang="LID4096"/>
        </a:p>
      </dgm:t>
    </dgm:pt>
    <dgm:pt modelId="{C08AF3F4-86E7-46A2-996F-C7AB4CB7780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Gamma: phi</a:t>
          </a:r>
          <a:endParaRPr lang="LID4096" dirty="0">
            <a:solidFill>
              <a:schemeClr val="bg1"/>
            </a:solidFill>
          </a:endParaRPr>
        </a:p>
      </dgm:t>
    </dgm:pt>
    <dgm:pt modelId="{CD8B835A-FDAC-4BE0-9A8F-1144E414462F}" type="parTrans" cxnId="{A3CB6062-5E7E-4A4A-8CC7-77F28D43B339}">
      <dgm:prSet/>
      <dgm:spPr/>
      <dgm:t>
        <a:bodyPr/>
        <a:lstStyle/>
        <a:p>
          <a:endParaRPr lang="LID4096"/>
        </a:p>
      </dgm:t>
    </dgm:pt>
    <dgm:pt modelId="{525CF461-6C53-46A4-90DD-0D03D800BB44}" type="sibTrans" cxnId="{A3CB6062-5E7E-4A4A-8CC7-77F28D43B339}">
      <dgm:prSet/>
      <dgm:spPr/>
      <dgm:t>
        <a:bodyPr/>
        <a:lstStyle/>
        <a:p>
          <a:endParaRPr lang="LID4096"/>
        </a:p>
      </dgm:t>
    </dgm:pt>
    <dgm:pt modelId="{8D36158F-444F-40F8-9277-E8FACF2374BC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Beta-binomial: phi</a:t>
          </a:r>
          <a:endParaRPr lang="LID4096" dirty="0">
            <a:solidFill>
              <a:schemeClr val="bg1"/>
            </a:solidFill>
          </a:endParaRPr>
        </a:p>
      </dgm:t>
    </dgm:pt>
    <dgm:pt modelId="{1808E0A8-17B0-4F25-BF1F-5B03968D9757}" type="parTrans" cxnId="{8BB81CEA-C236-49C2-B2FB-E573A115B7ED}">
      <dgm:prSet/>
      <dgm:spPr/>
      <dgm:t>
        <a:bodyPr/>
        <a:lstStyle/>
        <a:p>
          <a:endParaRPr lang="LID4096"/>
        </a:p>
      </dgm:t>
    </dgm:pt>
    <dgm:pt modelId="{C2F7BB56-E2D1-446D-97C4-B9C76E43963C}" type="sibTrans" cxnId="{8BB81CEA-C236-49C2-B2FB-E573A115B7ED}">
      <dgm:prSet/>
      <dgm:spPr/>
      <dgm:t>
        <a:bodyPr/>
        <a:lstStyle/>
        <a:p>
          <a:endParaRPr lang="LID4096"/>
        </a:p>
      </dgm:t>
    </dgm:pt>
    <dgm:pt modelId="{A4EE21C1-9D81-49AF-8512-6AD9F0277E3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Exgaussian: sigma beta</a:t>
          </a:r>
          <a:endParaRPr lang="LID4096" dirty="0">
            <a:solidFill>
              <a:schemeClr val="bg1"/>
            </a:solidFill>
          </a:endParaRPr>
        </a:p>
      </dgm:t>
    </dgm:pt>
    <dgm:pt modelId="{D4A99E68-B17F-4465-A2A4-13B5B5C0F260}" type="parTrans" cxnId="{7DBC86F6-E5FA-44BC-8A60-5E7AD4E90AA0}">
      <dgm:prSet/>
      <dgm:spPr/>
      <dgm:t>
        <a:bodyPr/>
        <a:lstStyle/>
        <a:p>
          <a:endParaRPr lang="LID4096"/>
        </a:p>
      </dgm:t>
    </dgm:pt>
    <dgm:pt modelId="{60DDA3E3-CDA0-44C9-B005-26F430A8B9F4}" type="sibTrans" cxnId="{7DBC86F6-E5FA-44BC-8A60-5E7AD4E90AA0}">
      <dgm:prSet/>
      <dgm:spPr/>
      <dgm:t>
        <a:bodyPr/>
        <a:lstStyle/>
        <a:p>
          <a:endParaRPr lang="LID4096"/>
        </a:p>
      </dgm:t>
    </dgm:pt>
    <dgm:pt modelId="{7FD5CA7C-4DEA-467C-BDE2-5ED683DB09B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...</a:t>
          </a:r>
          <a:endParaRPr lang="LID4096" dirty="0">
            <a:solidFill>
              <a:schemeClr val="bg1"/>
            </a:solidFill>
          </a:endParaRPr>
        </a:p>
      </dgm:t>
    </dgm:pt>
    <dgm:pt modelId="{A7414812-B1C1-4CA2-82DF-8139CD684DC6}" type="parTrans" cxnId="{B98B73C7-983D-476A-90DE-5C4A4E9B1691}">
      <dgm:prSet/>
      <dgm:spPr/>
      <dgm:t>
        <a:bodyPr/>
        <a:lstStyle/>
        <a:p>
          <a:endParaRPr lang="LID4096"/>
        </a:p>
      </dgm:t>
    </dgm:pt>
    <dgm:pt modelId="{31774A9E-A859-474F-95E5-F40CE476F290}" type="sibTrans" cxnId="{B98B73C7-983D-476A-90DE-5C4A4E9B1691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91F039-8AB0-43FD-8F42-6FDBA60AF329}" type="pres">
      <dgm:prSet presAssocID="{6C0C1569-9BCC-4B0F-AE26-0870A637D7D3}" presName="root1" presStyleCnt="0"/>
      <dgm:spPr/>
    </dgm:pt>
    <dgm:pt modelId="{C0112D87-7085-49DD-AFAC-0B2403420BBB}" type="pres">
      <dgm:prSet presAssocID="{6C0C1569-9BCC-4B0F-AE26-0870A637D7D3}" presName="LevelOneTextNode" presStyleLbl="node0" presStyleIdx="0" presStyleCnt="1">
        <dgm:presLayoutVars>
          <dgm:chPref val="3"/>
        </dgm:presLayoutVars>
      </dgm:prSet>
      <dgm:spPr/>
    </dgm:pt>
    <dgm:pt modelId="{012B43C1-C191-433D-82FB-2140A79AC58B}" type="pres">
      <dgm:prSet presAssocID="{6C0C1569-9BCC-4B0F-AE26-0870A637D7D3}" presName="level2hierChild" presStyleCnt="0"/>
      <dgm:spPr/>
    </dgm:pt>
    <dgm:pt modelId="{E6158DA9-7F7A-4773-93D2-6BF24F7633ED}" type="pres">
      <dgm:prSet presAssocID="{1400C7F2-6858-4434-A696-244380F3CB2C}" presName="conn2-1" presStyleLbl="parChTrans1D2" presStyleIdx="0" presStyleCnt="2"/>
      <dgm:spPr/>
    </dgm:pt>
    <dgm:pt modelId="{EC773DF8-B340-450F-AAA4-B08A280CB557}" type="pres">
      <dgm:prSet presAssocID="{1400C7F2-6858-4434-A696-244380F3CB2C}" presName="connTx" presStyleLbl="parChTrans1D2" presStyleIdx="0" presStyleCnt="2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2" presStyleIdx="0" presStyleCnt="2">
        <dgm:presLayoutVars>
          <dgm:chPref val="3"/>
        </dgm:presLayoutVars>
      </dgm:prSet>
      <dgm:spPr/>
    </dgm:pt>
    <dgm:pt modelId="{F6B97CB2-97AA-472C-A392-FA0701D6396D}" type="pres">
      <dgm:prSet presAssocID="{3D1B95CE-7F05-4C02-ABBB-B7E9EF00CD1A}" presName="level3hierChild" presStyleCnt="0"/>
      <dgm:spPr/>
    </dgm:pt>
    <dgm:pt modelId="{89A8E2AC-9C6F-4990-834E-3580C9DBD922}" type="pres">
      <dgm:prSet presAssocID="{B5B7F260-31B7-4D29-B61A-D8E65755BEA9}" presName="conn2-1" presStyleLbl="parChTrans1D3" presStyleIdx="0" presStyleCnt="7"/>
      <dgm:spPr/>
    </dgm:pt>
    <dgm:pt modelId="{442B823A-5E50-47CB-874F-5DA44F88F348}" type="pres">
      <dgm:prSet presAssocID="{B5B7F260-31B7-4D29-B61A-D8E65755BEA9}" presName="connTx" presStyleLbl="parChTrans1D3" presStyleIdx="0" presStyleCnt="7"/>
      <dgm:spPr/>
    </dgm:pt>
    <dgm:pt modelId="{517B1048-356A-4EDB-8A60-B6E83CCB3E82}" type="pres">
      <dgm:prSet presAssocID="{50083121-434E-4C2F-AD68-19C75DB683F8}" presName="root2" presStyleCnt="0"/>
      <dgm:spPr/>
    </dgm:pt>
    <dgm:pt modelId="{26644159-434C-42C6-BB7F-69A1661A29AD}" type="pres">
      <dgm:prSet presAssocID="{50083121-434E-4C2F-AD68-19C75DB683F8}" presName="LevelTwoTextNode" presStyleLbl="node3" presStyleIdx="0" presStyleCnt="7">
        <dgm:presLayoutVars>
          <dgm:chPref val="3"/>
        </dgm:presLayoutVars>
      </dgm:prSet>
      <dgm:spPr/>
    </dgm:pt>
    <dgm:pt modelId="{F6C8D0FB-0DC3-4C8E-A36D-BC2A96C5ABF8}" type="pres">
      <dgm:prSet presAssocID="{50083121-434E-4C2F-AD68-19C75DB683F8}" presName="level3hierChild" presStyleCnt="0"/>
      <dgm:spPr/>
    </dgm:pt>
    <dgm:pt modelId="{A8477A2C-111B-40D4-9DA1-EDD0740728C8}" type="pres">
      <dgm:prSet presAssocID="{ABE52461-27AC-4274-B603-D1E4C59240C9}" presName="conn2-1" presStyleLbl="parChTrans1D4" presStyleIdx="0" presStyleCnt="4"/>
      <dgm:spPr/>
    </dgm:pt>
    <dgm:pt modelId="{406098FA-4D02-4F1A-A416-DB0F18AECBC8}" type="pres">
      <dgm:prSet presAssocID="{ABE52461-27AC-4274-B603-D1E4C59240C9}" presName="connTx" presStyleLbl="parChTrans1D4" presStyleIdx="0" presStyleCnt="4"/>
      <dgm:spPr/>
    </dgm:pt>
    <dgm:pt modelId="{28A54374-6929-4095-8046-767952F653D7}" type="pres">
      <dgm:prSet presAssocID="{C145D0A8-7724-46B6-9EA7-3849B1EA15A8}" presName="root2" presStyleCnt="0"/>
      <dgm:spPr/>
    </dgm:pt>
    <dgm:pt modelId="{B5916D50-3CEA-4B85-AA7C-DDDBB0A1BC23}" type="pres">
      <dgm:prSet presAssocID="{C145D0A8-7724-46B6-9EA7-3849B1EA15A8}" presName="LevelTwoTextNode" presStyleLbl="node4" presStyleIdx="0" presStyleCnt="4">
        <dgm:presLayoutVars>
          <dgm:chPref val="3"/>
        </dgm:presLayoutVars>
      </dgm:prSet>
      <dgm:spPr/>
    </dgm:pt>
    <dgm:pt modelId="{81CA3D15-5327-4B5B-9805-6FB692B234E5}" type="pres">
      <dgm:prSet presAssocID="{C145D0A8-7724-46B6-9EA7-3849B1EA15A8}" presName="level3hierChild" presStyleCnt="0"/>
      <dgm:spPr/>
    </dgm:pt>
    <dgm:pt modelId="{8ABBA242-0D1A-48F9-A1E6-49EF31827181}" type="pres">
      <dgm:prSet presAssocID="{BFEA2FDE-000B-4C41-81B7-BC3F987EADD0}" presName="conn2-1" presStyleLbl="parChTrans1D4" presStyleIdx="1" presStyleCnt="4"/>
      <dgm:spPr/>
    </dgm:pt>
    <dgm:pt modelId="{266A17B4-044F-4005-926A-43B31B0C093F}" type="pres">
      <dgm:prSet presAssocID="{BFEA2FDE-000B-4C41-81B7-BC3F987EADD0}" presName="connTx" presStyleLbl="parChTrans1D4" presStyleIdx="1" presStyleCnt="4"/>
      <dgm:spPr/>
    </dgm:pt>
    <dgm:pt modelId="{FDD488F7-353F-4C66-9782-95243B3B1D71}" type="pres">
      <dgm:prSet presAssocID="{7BC64EC8-9BA3-4808-BDC7-A9F9F24C0B5A}" presName="root2" presStyleCnt="0"/>
      <dgm:spPr/>
    </dgm:pt>
    <dgm:pt modelId="{2194DA1F-9E48-4792-A1FC-0639BB0E71BE}" type="pres">
      <dgm:prSet presAssocID="{7BC64EC8-9BA3-4808-BDC7-A9F9F24C0B5A}" presName="LevelTwoTextNode" presStyleLbl="node4" presStyleIdx="1" presStyleCnt="4">
        <dgm:presLayoutVars>
          <dgm:chPref val="3"/>
        </dgm:presLayoutVars>
      </dgm:prSet>
      <dgm:spPr/>
    </dgm:pt>
    <dgm:pt modelId="{61FFFF74-51AA-4227-B134-34E470129B98}" type="pres">
      <dgm:prSet presAssocID="{7BC64EC8-9BA3-4808-BDC7-A9F9F24C0B5A}" presName="level3hierChild" presStyleCnt="0"/>
      <dgm:spPr/>
    </dgm:pt>
    <dgm:pt modelId="{6DF45415-F198-408D-9C4D-08D36931D67F}" type="pres">
      <dgm:prSet presAssocID="{89C07CB0-959C-439D-8AC7-186FB01720A8}" presName="conn2-1" presStyleLbl="parChTrans1D3" presStyleIdx="1" presStyleCnt="7"/>
      <dgm:spPr/>
    </dgm:pt>
    <dgm:pt modelId="{8961576C-2F51-4CAA-BBA2-521A3A31CE8C}" type="pres">
      <dgm:prSet presAssocID="{89C07CB0-959C-439D-8AC7-186FB01720A8}" presName="connTx" presStyleLbl="parChTrans1D3" presStyleIdx="1" presStyleCnt="7"/>
      <dgm:spPr/>
    </dgm:pt>
    <dgm:pt modelId="{7A467A60-61F8-46A6-AEDC-415BA83276D5}" type="pres">
      <dgm:prSet presAssocID="{67F29651-FB77-48A9-82CC-EB991F7971E2}" presName="root2" presStyleCnt="0"/>
      <dgm:spPr/>
    </dgm:pt>
    <dgm:pt modelId="{D1087DBF-B477-4790-BB71-5862EB353A66}" type="pres">
      <dgm:prSet presAssocID="{67F29651-FB77-48A9-82CC-EB991F7971E2}" presName="LevelTwoTextNode" presStyleLbl="node3" presStyleIdx="1" presStyleCnt="7">
        <dgm:presLayoutVars>
          <dgm:chPref val="3"/>
        </dgm:presLayoutVars>
      </dgm:prSet>
      <dgm:spPr/>
    </dgm:pt>
    <dgm:pt modelId="{E465DFBB-70E9-4C85-A6BE-78C77532007D}" type="pres">
      <dgm:prSet presAssocID="{67F29651-FB77-48A9-82CC-EB991F7971E2}" presName="level3hierChild" presStyleCnt="0"/>
      <dgm:spPr/>
    </dgm:pt>
    <dgm:pt modelId="{83486A1C-0841-404F-960A-62FC17B84CF9}" type="pres">
      <dgm:prSet presAssocID="{96798EBD-DF93-469D-AFA0-8DB36C03776D}" presName="conn2-1" presStyleLbl="parChTrans1D2" presStyleIdx="1" presStyleCnt="2"/>
      <dgm:spPr/>
    </dgm:pt>
    <dgm:pt modelId="{E4F50DF9-C5BE-4D67-B615-AB7D42B23A87}" type="pres">
      <dgm:prSet presAssocID="{96798EBD-DF93-469D-AFA0-8DB36C03776D}" presName="connTx" presStyleLbl="parChTrans1D2" presStyleIdx="1" presStyleCnt="2"/>
      <dgm:spPr/>
    </dgm:pt>
    <dgm:pt modelId="{F4327CAC-8908-4F34-AD0C-020C7E974032}" type="pres">
      <dgm:prSet presAssocID="{33B4B9E1-BC59-4830-85D6-00430BC924AB}" presName="root2" presStyleCnt="0"/>
      <dgm:spPr/>
    </dgm:pt>
    <dgm:pt modelId="{D4A21615-1447-4055-896E-CF26C71AEB05}" type="pres">
      <dgm:prSet presAssocID="{33B4B9E1-BC59-4830-85D6-00430BC924AB}" presName="LevelTwoTextNode" presStyleLbl="node2" presStyleIdx="1" presStyleCnt="2">
        <dgm:presLayoutVars>
          <dgm:chPref val="3"/>
        </dgm:presLayoutVars>
      </dgm:prSet>
      <dgm:spPr/>
    </dgm:pt>
    <dgm:pt modelId="{BD4C6C07-6E0A-42C7-A554-2A3CD8B34B95}" type="pres">
      <dgm:prSet presAssocID="{33B4B9E1-BC59-4830-85D6-00430BC924AB}" presName="level3hierChild" presStyleCnt="0"/>
      <dgm:spPr/>
    </dgm:pt>
    <dgm:pt modelId="{85421D80-4F86-409E-866E-A2F8191F15C2}" type="pres">
      <dgm:prSet presAssocID="{8AC45CEA-1AAC-4681-BB81-66CCDD9A5AD1}" presName="conn2-1" presStyleLbl="parChTrans1D3" presStyleIdx="2" presStyleCnt="7"/>
      <dgm:spPr/>
    </dgm:pt>
    <dgm:pt modelId="{FA124A10-D450-4193-89B1-62184E8FE5D2}" type="pres">
      <dgm:prSet presAssocID="{8AC45CEA-1AAC-4681-BB81-66CCDD9A5AD1}" presName="connTx" presStyleLbl="parChTrans1D3" presStyleIdx="2" presStyleCnt="7"/>
      <dgm:spPr/>
    </dgm:pt>
    <dgm:pt modelId="{12812EDC-E96D-4BAB-9DBB-7C8F76D3A6F2}" type="pres">
      <dgm:prSet presAssocID="{BE595B36-BF79-43FE-95B0-E1FB94D2C550}" presName="root2" presStyleCnt="0"/>
      <dgm:spPr/>
    </dgm:pt>
    <dgm:pt modelId="{B4CA12FE-B9CF-4DFD-B3AE-BC077334ED11}" type="pres">
      <dgm:prSet presAssocID="{BE595B36-BF79-43FE-95B0-E1FB94D2C550}" presName="LevelTwoTextNode" presStyleLbl="node3" presStyleIdx="2" presStyleCnt="7">
        <dgm:presLayoutVars>
          <dgm:chPref val="3"/>
        </dgm:presLayoutVars>
      </dgm:prSet>
      <dgm:spPr/>
    </dgm:pt>
    <dgm:pt modelId="{E8F968E5-977E-4585-93CB-C1E10DAA1BC8}" type="pres">
      <dgm:prSet presAssocID="{BE595B36-BF79-43FE-95B0-E1FB94D2C550}" presName="level3hierChild" presStyleCnt="0"/>
      <dgm:spPr/>
    </dgm:pt>
    <dgm:pt modelId="{01C3B4B9-ED4D-4F17-AE0B-83ED0A57A00B}" type="pres">
      <dgm:prSet presAssocID="{CD854E8F-57E0-439A-B0E0-BD4FEF5808AA}" presName="conn2-1" presStyleLbl="parChTrans1D4" presStyleIdx="2" presStyleCnt="4"/>
      <dgm:spPr/>
    </dgm:pt>
    <dgm:pt modelId="{D4187DA8-E85B-498D-B07B-0324CFC1D093}" type="pres">
      <dgm:prSet presAssocID="{CD854E8F-57E0-439A-B0E0-BD4FEF5808AA}" presName="connTx" presStyleLbl="parChTrans1D4" presStyleIdx="2" presStyleCnt="4"/>
      <dgm:spPr/>
    </dgm:pt>
    <dgm:pt modelId="{2DC0B404-384C-49AC-A3A1-31B7DFB73C92}" type="pres">
      <dgm:prSet presAssocID="{D576F712-BB4D-44F5-9D92-A2A8D2156D1D}" presName="root2" presStyleCnt="0"/>
      <dgm:spPr/>
    </dgm:pt>
    <dgm:pt modelId="{042B06CC-ABA6-4E37-A445-B9ED5F390D9C}" type="pres">
      <dgm:prSet presAssocID="{D576F712-BB4D-44F5-9D92-A2A8D2156D1D}" presName="LevelTwoTextNode" presStyleLbl="node4" presStyleIdx="2" presStyleCnt="4">
        <dgm:presLayoutVars>
          <dgm:chPref val="3"/>
        </dgm:presLayoutVars>
      </dgm:prSet>
      <dgm:spPr/>
    </dgm:pt>
    <dgm:pt modelId="{D59590D6-AFA3-4916-8C90-69E70D36369C}" type="pres">
      <dgm:prSet presAssocID="{D576F712-BB4D-44F5-9D92-A2A8D2156D1D}" presName="level3hierChild" presStyleCnt="0"/>
      <dgm:spPr/>
    </dgm:pt>
    <dgm:pt modelId="{B3C78ED5-BB40-4DE6-910F-F432B6C8C6F6}" type="pres">
      <dgm:prSet presAssocID="{721A15E7-AA14-432A-AC4E-033FAA5824D0}" presName="conn2-1" presStyleLbl="parChTrans1D4" presStyleIdx="3" presStyleCnt="4"/>
      <dgm:spPr/>
    </dgm:pt>
    <dgm:pt modelId="{76F0982B-8273-4772-9878-0982578BC03A}" type="pres">
      <dgm:prSet presAssocID="{721A15E7-AA14-432A-AC4E-033FAA5824D0}" presName="connTx" presStyleLbl="parChTrans1D4" presStyleIdx="3" presStyleCnt="4"/>
      <dgm:spPr/>
    </dgm:pt>
    <dgm:pt modelId="{A001C410-34B6-4690-A8D2-0D4E3911063A}" type="pres">
      <dgm:prSet presAssocID="{AC277B18-2CA2-4EFE-99CF-4C4C39F20917}" presName="root2" presStyleCnt="0"/>
      <dgm:spPr/>
    </dgm:pt>
    <dgm:pt modelId="{ACB377F8-57DB-4925-A162-A0F18A7DF931}" type="pres">
      <dgm:prSet presAssocID="{AC277B18-2CA2-4EFE-99CF-4C4C39F20917}" presName="LevelTwoTextNode" presStyleLbl="node4" presStyleIdx="3" presStyleCnt="4">
        <dgm:presLayoutVars>
          <dgm:chPref val="3"/>
        </dgm:presLayoutVars>
      </dgm:prSet>
      <dgm:spPr/>
    </dgm:pt>
    <dgm:pt modelId="{7C7ED71C-ED52-46AC-9D8B-F79094A31AD7}" type="pres">
      <dgm:prSet presAssocID="{AC277B18-2CA2-4EFE-99CF-4C4C39F20917}" presName="level3hierChild" presStyleCnt="0"/>
      <dgm:spPr/>
    </dgm:pt>
    <dgm:pt modelId="{517E49E1-815F-49FF-887D-11727EEF9400}" type="pres">
      <dgm:prSet presAssocID="{CD8B835A-FDAC-4BE0-9A8F-1144E414462F}" presName="conn2-1" presStyleLbl="parChTrans1D3" presStyleIdx="3" presStyleCnt="7"/>
      <dgm:spPr/>
    </dgm:pt>
    <dgm:pt modelId="{7F4BBB8D-4D8E-4E6F-A7CB-6C67A5328B53}" type="pres">
      <dgm:prSet presAssocID="{CD8B835A-FDAC-4BE0-9A8F-1144E414462F}" presName="connTx" presStyleLbl="parChTrans1D3" presStyleIdx="3" presStyleCnt="7"/>
      <dgm:spPr/>
    </dgm:pt>
    <dgm:pt modelId="{1ABB7E74-B7D3-4356-9A48-9E796A681FD7}" type="pres">
      <dgm:prSet presAssocID="{C08AF3F4-86E7-46A2-996F-C7AB4CB7780B}" presName="root2" presStyleCnt="0"/>
      <dgm:spPr/>
    </dgm:pt>
    <dgm:pt modelId="{E7E46E5C-0517-4112-BD3E-B4B93927C851}" type="pres">
      <dgm:prSet presAssocID="{C08AF3F4-86E7-46A2-996F-C7AB4CB7780B}" presName="LevelTwoTextNode" presStyleLbl="node3" presStyleIdx="3" presStyleCnt="7">
        <dgm:presLayoutVars>
          <dgm:chPref val="3"/>
        </dgm:presLayoutVars>
      </dgm:prSet>
      <dgm:spPr/>
    </dgm:pt>
    <dgm:pt modelId="{033C9900-F2F2-4AEC-B422-7FFEAFED12DF}" type="pres">
      <dgm:prSet presAssocID="{C08AF3F4-86E7-46A2-996F-C7AB4CB7780B}" presName="level3hierChild" presStyleCnt="0"/>
      <dgm:spPr/>
    </dgm:pt>
    <dgm:pt modelId="{F358D555-B9F4-4609-ADE2-FA4ABEFE3AFC}" type="pres">
      <dgm:prSet presAssocID="{1808E0A8-17B0-4F25-BF1F-5B03968D9757}" presName="conn2-1" presStyleLbl="parChTrans1D3" presStyleIdx="4" presStyleCnt="7"/>
      <dgm:spPr/>
    </dgm:pt>
    <dgm:pt modelId="{CD203FB6-870F-4542-A558-4E6B5C569753}" type="pres">
      <dgm:prSet presAssocID="{1808E0A8-17B0-4F25-BF1F-5B03968D9757}" presName="connTx" presStyleLbl="parChTrans1D3" presStyleIdx="4" presStyleCnt="7"/>
      <dgm:spPr/>
    </dgm:pt>
    <dgm:pt modelId="{E5E2B9F5-6C6D-42EC-AB32-1FD8F2F45549}" type="pres">
      <dgm:prSet presAssocID="{8D36158F-444F-40F8-9277-E8FACF2374BC}" presName="root2" presStyleCnt="0"/>
      <dgm:spPr/>
    </dgm:pt>
    <dgm:pt modelId="{13478B2F-A681-485C-87E9-468F8831EA02}" type="pres">
      <dgm:prSet presAssocID="{8D36158F-444F-40F8-9277-E8FACF2374BC}" presName="LevelTwoTextNode" presStyleLbl="node3" presStyleIdx="4" presStyleCnt="7">
        <dgm:presLayoutVars>
          <dgm:chPref val="3"/>
        </dgm:presLayoutVars>
      </dgm:prSet>
      <dgm:spPr/>
    </dgm:pt>
    <dgm:pt modelId="{E704A126-A9D2-4DAC-AC4D-1F47978F67AE}" type="pres">
      <dgm:prSet presAssocID="{8D36158F-444F-40F8-9277-E8FACF2374BC}" presName="level3hierChild" presStyleCnt="0"/>
      <dgm:spPr/>
    </dgm:pt>
    <dgm:pt modelId="{F1E73E65-5033-4EBC-9F2E-10CE482EBAC5}" type="pres">
      <dgm:prSet presAssocID="{D4A99E68-B17F-4465-A2A4-13B5B5C0F260}" presName="conn2-1" presStyleLbl="parChTrans1D3" presStyleIdx="5" presStyleCnt="7"/>
      <dgm:spPr/>
    </dgm:pt>
    <dgm:pt modelId="{0F1EDA21-BFE5-4231-8CA1-7727F96FFB8E}" type="pres">
      <dgm:prSet presAssocID="{D4A99E68-B17F-4465-A2A4-13B5B5C0F260}" presName="connTx" presStyleLbl="parChTrans1D3" presStyleIdx="5" presStyleCnt="7"/>
      <dgm:spPr/>
    </dgm:pt>
    <dgm:pt modelId="{A9ED1157-80AD-454E-95CD-69A2F5432D94}" type="pres">
      <dgm:prSet presAssocID="{A4EE21C1-9D81-49AF-8512-6AD9F0277E3A}" presName="root2" presStyleCnt="0"/>
      <dgm:spPr/>
    </dgm:pt>
    <dgm:pt modelId="{8F1C67DF-DA56-46C6-816F-6F8112A6468F}" type="pres">
      <dgm:prSet presAssocID="{A4EE21C1-9D81-49AF-8512-6AD9F0277E3A}" presName="LevelTwoTextNode" presStyleLbl="node3" presStyleIdx="5" presStyleCnt="7">
        <dgm:presLayoutVars>
          <dgm:chPref val="3"/>
        </dgm:presLayoutVars>
      </dgm:prSet>
      <dgm:spPr/>
    </dgm:pt>
    <dgm:pt modelId="{1F91A98B-7E74-4F08-85B6-17700BC56CA6}" type="pres">
      <dgm:prSet presAssocID="{A4EE21C1-9D81-49AF-8512-6AD9F0277E3A}" presName="level3hierChild" presStyleCnt="0"/>
      <dgm:spPr/>
    </dgm:pt>
    <dgm:pt modelId="{D101CF32-F5FA-4B05-AE62-C7C629E77301}" type="pres">
      <dgm:prSet presAssocID="{A7414812-B1C1-4CA2-82DF-8139CD684DC6}" presName="conn2-1" presStyleLbl="parChTrans1D3" presStyleIdx="6" presStyleCnt="7"/>
      <dgm:spPr/>
    </dgm:pt>
    <dgm:pt modelId="{CA24BAA9-EAB0-41D0-9DA5-49A3BEF3DD60}" type="pres">
      <dgm:prSet presAssocID="{A7414812-B1C1-4CA2-82DF-8139CD684DC6}" presName="connTx" presStyleLbl="parChTrans1D3" presStyleIdx="6" presStyleCnt="7"/>
      <dgm:spPr/>
    </dgm:pt>
    <dgm:pt modelId="{79B39AAD-4381-47E7-82CC-DAB0D8D92233}" type="pres">
      <dgm:prSet presAssocID="{7FD5CA7C-4DEA-467C-BDE2-5ED683DB09BD}" presName="root2" presStyleCnt="0"/>
      <dgm:spPr/>
    </dgm:pt>
    <dgm:pt modelId="{ADD1FD23-C2DB-46B5-AC36-968DC4016CE2}" type="pres">
      <dgm:prSet presAssocID="{7FD5CA7C-4DEA-467C-BDE2-5ED683DB09BD}" presName="LevelTwoTextNode" presStyleLbl="node3" presStyleIdx="6" presStyleCnt="7">
        <dgm:presLayoutVars>
          <dgm:chPref val="3"/>
        </dgm:presLayoutVars>
      </dgm:prSet>
      <dgm:spPr/>
    </dgm:pt>
    <dgm:pt modelId="{A275C504-C897-4C57-AAA5-14A05B318D2D}" type="pres">
      <dgm:prSet presAssocID="{7FD5CA7C-4DEA-467C-BDE2-5ED683DB09BD}" presName="level3hierChild" presStyleCnt="0"/>
      <dgm:spPr/>
    </dgm:pt>
  </dgm:ptLst>
  <dgm:cxnLst>
    <dgm:cxn modelId="{36221807-92EA-4372-A1C6-228EBC2CDA4C}" type="presOf" srcId="{89C07CB0-959C-439D-8AC7-186FB01720A8}" destId="{8961576C-2F51-4CAA-BBA2-521A3A31CE8C}" srcOrd="1" destOrd="0" presId="urn:microsoft.com/office/officeart/2005/8/layout/hierarchy2"/>
    <dgm:cxn modelId="{ECAD8708-76B2-4194-8C45-55CBDC218D05}" type="presOf" srcId="{8D36158F-444F-40F8-9277-E8FACF2374BC}" destId="{13478B2F-A681-485C-87E9-468F8831EA02}" srcOrd="0" destOrd="0" presId="urn:microsoft.com/office/officeart/2005/8/layout/hierarchy2"/>
    <dgm:cxn modelId="{944BAC09-AD16-49A7-91FD-1A4DA3B542CD}" type="presOf" srcId="{89C07CB0-959C-439D-8AC7-186FB01720A8}" destId="{6DF45415-F198-408D-9C4D-08D36931D67F}" srcOrd="0" destOrd="0" presId="urn:microsoft.com/office/officeart/2005/8/layout/hierarchy2"/>
    <dgm:cxn modelId="{D7727F0B-2C23-4DF0-892B-A4F3C0F07B80}" type="presOf" srcId="{BFEA2FDE-000B-4C41-81B7-BC3F987EADD0}" destId="{8ABBA242-0D1A-48F9-A1E6-49EF31827181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678CD210-4D22-44CD-A7EF-BAC82D1A8F65}" srcId="{BE595B36-BF79-43FE-95B0-E1FB94D2C550}" destId="{D576F712-BB4D-44F5-9D92-A2A8D2156D1D}" srcOrd="0" destOrd="0" parTransId="{CD854E8F-57E0-439A-B0E0-BD4FEF5808AA}" sibTransId="{4800C282-58DF-49E3-A37E-C23CFAB4B571}"/>
    <dgm:cxn modelId="{5B03C116-EC8A-4031-9A17-C43816893058}" type="presOf" srcId="{1808E0A8-17B0-4F25-BF1F-5B03968D9757}" destId="{CD203FB6-870F-4542-A558-4E6B5C569753}" srcOrd="1" destOrd="0" presId="urn:microsoft.com/office/officeart/2005/8/layout/hierarchy2"/>
    <dgm:cxn modelId="{B287582A-DE62-43FA-B772-9017F150D3E0}" type="presOf" srcId="{B5B7F260-31B7-4D29-B61A-D8E65755BEA9}" destId="{89A8E2AC-9C6F-4990-834E-3580C9DBD922}" srcOrd="0" destOrd="0" presId="urn:microsoft.com/office/officeart/2005/8/layout/hierarchy2"/>
    <dgm:cxn modelId="{7673A92B-EF2C-42D4-ABF7-BBF611D9DD01}" srcId="{3D1B95CE-7F05-4C02-ABBB-B7E9EF00CD1A}" destId="{50083121-434E-4C2F-AD68-19C75DB683F8}" srcOrd="0" destOrd="0" parTransId="{B5B7F260-31B7-4D29-B61A-D8E65755BEA9}" sibTransId="{8FA562F2-D1EE-47EE-A3F7-849AB56791CF}"/>
    <dgm:cxn modelId="{1D5AEA2B-0EFA-41DF-8159-EB3B385E6219}" type="presOf" srcId="{ABE52461-27AC-4274-B603-D1E4C59240C9}" destId="{A8477A2C-111B-40D4-9DA1-EDD0740728C8}" srcOrd="0" destOrd="0" presId="urn:microsoft.com/office/officeart/2005/8/layout/hierarchy2"/>
    <dgm:cxn modelId="{C2FFDD32-447C-45E7-99F1-002282523D6E}" srcId="{3D1B95CE-7F05-4C02-ABBB-B7E9EF00CD1A}" destId="{67F29651-FB77-48A9-82CC-EB991F7971E2}" srcOrd="1" destOrd="0" parTransId="{89C07CB0-959C-439D-8AC7-186FB01720A8}" sibTransId="{18B5E443-157E-40CA-8A7E-5E0748CD7960}"/>
    <dgm:cxn modelId="{6ACF5C36-6BC7-4106-BD7B-1D3FFC2E0465}" type="presOf" srcId="{D4A99E68-B17F-4465-A2A4-13B5B5C0F260}" destId="{0F1EDA21-BFE5-4231-8CA1-7727F96FFB8E}" srcOrd="1" destOrd="0" presId="urn:microsoft.com/office/officeart/2005/8/layout/hierarchy2"/>
    <dgm:cxn modelId="{D491F936-0862-46AC-926F-5A9C4D898056}" type="presOf" srcId="{721A15E7-AA14-432A-AC4E-033FAA5824D0}" destId="{B3C78ED5-BB40-4DE6-910F-F432B6C8C6F6}" srcOrd="0" destOrd="0" presId="urn:microsoft.com/office/officeart/2005/8/layout/hierarchy2"/>
    <dgm:cxn modelId="{3D56263B-0EF1-49CC-9B00-1698845C6F1D}" type="presOf" srcId="{BFEA2FDE-000B-4C41-81B7-BC3F987EADD0}" destId="{266A17B4-044F-4005-926A-43B31B0C093F}" srcOrd="1" destOrd="0" presId="urn:microsoft.com/office/officeart/2005/8/layout/hierarchy2"/>
    <dgm:cxn modelId="{DC02C25B-ECDC-4D32-9727-D403718486D1}" type="presOf" srcId="{33B4B9E1-BC59-4830-85D6-00430BC924AB}" destId="{D4A21615-1447-4055-896E-CF26C71AEB05}" srcOrd="0" destOrd="0" presId="urn:microsoft.com/office/officeart/2005/8/layout/hierarchy2"/>
    <dgm:cxn modelId="{14814360-1A10-4D77-8EE8-AADAEBFF3AE3}" type="presOf" srcId="{A4EE21C1-9D81-49AF-8512-6AD9F0277E3A}" destId="{8F1C67DF-DA56-46C6-816F-6F8112A6468F}" srcOrd="0" destOrd="0" presId="urn:microsoft.com/office/officeart/2005/8/layout/hierarchy2"/>
    <dgm:cxn modelId="{A3CB6062-5E7E-4A4A-8CC7-77F28D43B339}" srcId="{33B4B9E1-BC59-4830-85D6-00430BC924AB}" destId="{C08AF3F4-86E7-46A2-996F-C7AB4CB7780B}" srcOrd="1" destOrd="0" parTransId="{CD8B835A-FDAC-4BE0-9A8F-1144E414462F}" sibTransId="{525CF461-6C53-46A4-90DD-0D03D800BB44}"/>
    <dgm:cxn modelId="{DF64B045-3686-4BC2-B210-8733E1C560D0}" type="presOf" srcId="{96798EBD-DF93-469D-AFA0-8DB36C03776D}" destId="{83486A1C-0841-404F-960A-62FC17B84CF9}" srcOrd="0" destOrd="0" presId="urn:microsoft.com/office/officeart/2005/8/layout/hierarchy2"/>
    <dgm:cxn modelId="{E85DE746-91C0-4ACC-924B-8E899D142E83}" type="presOf" srcId="{8AC45CEA-1AAC-4681-BB81-66CCDD9A5AD1}" destId="{85421D80-4F86-409E-866E-A2F8191F15C2}" srcOrd="0" destOrd="0" presId="urn:microsoft.com/office/officeart/2005/8/layout/hierarchy2"/>
    <dgm:cxn modelId="{61FC764A-0BDA-4C6D-956C-30DC4E90ABAB}" type="presOf" srcId="{1808E0A8-17B0-4F25-BF1F-5B03968D9757}" destId="{F358D555-B9F4-4609-ADE2-FA4ABEFE3AFC}" srcOrd="0" destOrd="0" presId="urn:microsoft.com/office/officeart/2005/8/layout/hierarchy2"/>
    <dgm:cxn modelId="{6B418D4A-5A69-4BA5-BAFC-3966F058BBCF}" type="presOf" srcId="{8AC45CEA-1AAC-4681-BB81-66CCDD9A5AD1}" destId="{FA124A10-D450-4193-89B1-62184E8FE5D2}" srcOrd="1" destOrd="0" presId="urn:microsoft.com/office/officeart/2005/8/layout/hierarchy2"/>
    <dgm:cxn modelId="{039CBB6B-03B3-43F0-A209-F325EEE9D0A9}" srcId="{50083121-434E-4C2F-AD68-19C75DB683F8}" destId="{C145D0A8-7724-46B6-9EA7-3849B1EA15A8}" srcOrd="0" destOrd="0" parTransId="{ABE52461-27AC-4274-B603-D1E4C59240C9}" sibTransId="{B78E312E-3506-4432-AF8C-D92509039E4A}"/>
    <dgm:cxn modelId="{436FF16E-E7B6-4C45-8C1C-A99E602B1D7E}" type="presOf" srcId="{A7414812-B1C1-4CA2-82DF-8139CD684DC6}" destId="{D101CF32-F5FA-4B05-AE62-C7C629E77301}" srcOrd="0" destOrd="0" presId="urn:microsoft.com/office/officeart/2005/8/layout/hierarchy2"/>
    <dgm:cxn modelId="{BDD6C750-B610-4D4C-8F64-5A36D529F705}" type="presOf" srcId="{A7414812-B1C1-4CA2-82DF-8139CD684DC6}" destId="{CA24BAA9-EAB0-41D0-9DA5-49A3BEF3DD60}" srcOrd="1" destOrd="0" presId="urn:microsoft.com/office/officeart/2005/8/layout/hierarchy2"/>
    <dgm:cxn modelId="{C4724B73-86C7-4868-9406-A66BF3EFBA45}" type="presOf" srcId="{B5B7F260-31B7-4D29-B61A-D8E65755BEA9}" destId="{442B823A-5E50-47CB-874F-5DA44F88F348}" srcOrd="1" destOrd="0" presId="urn:microsoft.com/office/officeart/2005/8/layout/hierarchy2"/>
    <dgm:cxn modelId="{C20A3974-A4D1-4E06-AB1C-902FB4CF7A38}" srcId="{50083121-434E-4C2F-AD68-19C75DB683F8}" destId="{7BC64EC8-9BA3-4808-BDC7-A9F9F24C0B5A}" srcOrd="1" destOrd="0" parTransId="{BFEA2FDE-000B-4C41-81B7-BC3F987EADD0}" sibTransId="{12D167FE-57E4-4C0C-A60B-018A4C54AAA6}"/>
    <dgm:cxn modelId="{E9AEF075-5181-4AA3-9E98-99F61E5BAEE6}" type="presOf" srcId="{50083121-434E-4C2F-AD68-19C75DB683F8}" destId="{26644159-434C-42C6-BB7F-69A1661A29AD}" srcOrd="0" destOrd="0" presId="urn:microsoft.com/office/officeart/2005/8/layout/hierarchy2"/>
    <dgm:cxn modelId="{91B12259-3CE6-470C-AD90-8FF537086AB2}" srcId="{BE595B36-BF79-43FE-95B0-E1FB94D2C550}" destId="{AC277B18-2CA2-4EFE-99CF-4C4C39F20917}" srcOrd="1" destOrd="0" parTransId="{721A15E7-AA14-432A-AC4E-033FAA5824D0}" sibTransId="{D2CCCD93-7016-43BD-B0EA-5C35F5E03C49}"/>
    <dgm:cxn modelId="{F2CF5F79-5D42-4C55-9509-7EF6D4482623}" srcId="{6C0C1569-9BCC-4B0F-AE26-0870A637D7D3}" destId="{33B4B9E1-BC59-4830-85D6-00430BC924AB}" srcOrd="1" destOrd="0" parTransId="{96798EBD-DF93-469D-AFA0-8DB36C03776D}" sibTransId="{1A87BB95-1DDF-458D-A7B8-068F28010673}"/>
    <dgm:cxn modelId="{EABA147C-34DB-43E7-9480-845E72C8126E}" type="presOf" srcId="{1400C7F2-6858-4434-A696-244380F3CB2C}" destId="{E6158DA9-7F7A-4773-93D2-6BF24F7633ED}" srcOrd="0" destOrd="0" presId="urn:microsoft.com/office/officeart/2005/8/layout/hierarchy2"/>
    <dgm:cxn modelId="{126A3487-EFC5-49F7-B541-65F9F7544011}" type="presOf" srcId="{C08AF3F4-86E7-46A2-996F-C7AB4CB7780B}" destId="{E7E46E5C-0517-4112-BD3E-B4B93927C851}" srcOrd="0" destOrd="0" presId="urn:microsoft.com/office/officeart/2005/8/layout/hierarchy2"/>
    <dgm:cxn modelId="{2DE9ED8A-9753-4381-9E85-4F51C9E47F88}" type="presOf" srcId="{C145D0A8-7724-46B6-9EA7-3849B1EA15A8}" destId="{B5916D50-3CEA-4B85-AA7C-DDDBB0A1BC23}" srcOrd="0" destOrd="0" presId="urn:microsoft.com/office/officeart/2005/8/layout/hierarchy2"/>
    <dgm:cxn modelId="{A9E6EF92-7BCE-4F29-A0EA-3EB6A3344079}" type="presOf" srcId="{BE595B36-BF79-43FE-95B0-E1FB94D2C550}" destId="{B4CA12FE-B9CF-4DFD-B3AE-BC077334ED11}" srcOrd="0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052A099D-601E-488A-9419-AD75D0F603FA}" type="presOf" srcId="{CD854E8F-57E0-439A-B0E0-BD4FEF5808AA}" destId="{D4187DA8-E85B-498D-B07B-0324CFC1D093}" srcOrd="1" destOrd="0" presId="urn:microsoft.com/office/officeart/2005/8/layout/hierarchy2"/>
    <dgm:cxn modelId="{70E4249E-48CF-46E5-98B8-667AFB77F015}" type="presOf" srcId="{721A15E7-AA14-432A-AC4E-033FAA5824D0}" destId="{76F0982B-8273-4772-9878-0982578BC03A}" srcOrd="1" destOrd="0" presId="urn:microsoft.com/office/officeart/2005/8/layout/hierarchy2"/>
    <dgm:cxn modelId="{ABAAB0A1-A33D-4B3B-AB8E-0DC7AFF0FFB1}" type="presOf" srcId="{ABE52461-27AC-4274-B603-D1E4C59240C9}" destId="{406098FA-4D02-4F1A-A416-DB0F18AECBC8}" srcOrd="1" destOrd="0" presId="urn:microsoft.com/office/officeart/2005/8/layout/hierarchy2"/>
    <dgm:cxn modelId="{F2E89FA8-1C55-4917-8BE3-CB3BED3B56C1}" type="presOf" srcId="{7FD5CA7C-4DEA-467C-BDE2-5ED683DB09BD}" destId="{ADD1FD23-C2DB-46B5-AC36-968DC4016CE2}" srcOrd="0" destOrd="0" presId="urn:microsoft.com/office/officeart/2005/8/layout/hierarchy2"/>
    <dgm:cxn modelId="{1B8A3CAC-CE10-4C1C-83B9-3DF918663A4C}" type="presOf" srcId="{1400C7F2-6858-4434-A696-244380F3CB2C}" destId="{EC773DF8-B340-450F-AAA4-B08A280CB557}" srcOrd="1" destOrd="0" presId="urn:microsoft.com/office/officeart/2005/8/layout/hierarchy2"/>
    <dgm:cxn modelId="{DE5ACCAE-A7FB-4F15-925A-F1D59363E45B}" type="presOf" srcId="{67F29651-FB77-48A9-82CC-EB991F7971E2}" destId="{D1087DBF-B477-4790-BB71-5862EB353A66}" srcOrd="0" destOrd="0" presId="urn:microsoft.com/office/officeart/2005/8/layout/hierarchy2"/>
    <dgm:cxn modelId="{786A5AB9-44CB-43C2-8EC7-3B2A92B419FB}" type="presOf" srcId="{CD8B835A-FDAC-4BE0-9A8F-1144E414462F}" destId="{517E49E1-815F-49FF-887D-11727EEF9400}" srcOrd="0" destOrd="0" presId="urn:microsoft.com/office/officeart/2005/8/layout/hierarchy2"/>
    <dgm:cxn modelId="{FE48C2BF-6351-48C6-98BB-3E7D57A87C74}" type="presOf" srcId="{6C0C1569-9BCC-4B0F-AE26-0870A637D7D3}" destId="{C0112D87-7085-49DD-AFAC-0B2403420BBB}" srcOrd="0" destOrd="0" presId="urn:microsoft.com/office/officeart/2005/8/layout/hierarchy2"/>
    <dgm:cxn modelId="{33082FC0-556D-4F33-ADAE-E72B708B6798}" type="presOf" srcId="{3D1B95CE-7F05-4C02-ABBB-B7E9EF00CD1A}" destId="{7C9F12A8-0388-4E44-9AD3-5E5816158794}" srcOrd="0" destOrd="0" presId="urn:microsoft.com/office/officeart/2005/8/layout/hierarchy2"/>
    <dgm:cxn modelId="{B98B73C7-983D-476A-90DE-5C4A4E9B1691}" srcId="{33B4B9E1-BC59-4830-85D6-00430BC924AB}" destId="{7FD5CA7C-4DEA-467C-BDE2-5ED683DB09BD}" srcOrd="4" destOrd="0" parTransId="{A7414812-B1C1-4CA2-82DF-8139CD684DC6}" sibTransId="{31774A9E-A859-474F-95E5-F40CE476F290}"/>
    <dgm:cxn modelId="{C96AD5D8-D13C-4BF2-8C6B-FE596A69A860}" type="presOf" srcId="{D576F712-BB4D-44F5-9D92-A2A8D2156D1D}" destId="{042B06CC-ABA6-4E37-A445-B9ED5F390D9C}" srcOrd="0" destOrd="0" presId="urn:microsoft.com/office/officeart/2005/8/layout/hierarchy2"/>
    <dgm:cxn modelId="{EA3A28D9-CE49-4C7A-9C04-0C57AF5652F9}" type="presOf" srcId="{96798EBD-DF93-469D-AFA0-8DB36C03776D}" destId="{E4F50DF9-C5BE-4D67-B615-AB7D42B23A87}" srcOrd="1" destOrd="0" presId="urn:microsoft.com/office/officeart/2005/8/layout/hierarchy2"/>
    <dgm:cxn modelId="{0F572ADB-CC08-4F43-8ACE-F2DD511F0B80}" type="presOf" srcId="{AC277B18-2CA2-4EFE-99CF-4C4C39F20917}" destId="{ACB377F8-57DB-4925-A162-A0F18A7DF931}" srcOrd="0" destOrd="0" presId="urn:microsoft.com/office/officeart/2005/8/layout/hierarchy2"/>
    <dgm:cxn modelId="{583EEDE0-D927-4F81-BD30-BEAA00BA38D4}" srcId="{B393FF4D-D636-42F9-931C-9C345CD4495F}" destId="{6C0C1569-9BCC-4B0F-AE26-0870A637D7D3}" srcOrd="0" destOrd="0" parTransId="{0BF1C928-A83F-448C-BD85-117D63D3EBC8}" sibTransId="{735F2D8F-8268-457B-8059-018F32A87E4B}"/>
    <dgm:cxn modelId="{A4C0FAE6-CF87-4B5B-90FD-1EF9EA744FC4}" type="presOf" srcId="{7BC64EC8-9BA3-4808-BDC7-A9F9F24C0B5A}" destId="{2194DA1F-9E48-4792-A1FC-0639BB0E71BE}" srcOrd="0" destOrd="0" presId="urn:microsoft.com/office/officeart/2005/8/layout/hierarchy2"/>
    <dgm:cxn modelId="{E78A15E8-72A4-4152-9C7B-1875D72D027C}" type="presOf" srcId="{CD8B835A-FDAC-4BE0-9A8F-1144E414462F}" destId="{7F4BBB8D-4D8E-4E6F-A7CB-6C67A5328B53}" srcOrd="1" destOrd="0" presId="urn:microsoft.com/office/officeart/2005/8/layout/hierarchy2"/>
    <dgm:cxn modelId="{8BB81CEA-C236-49C2-B2FB-E573A115B7ED}" srcId="{33B4B9E1-BC59-4830-85D6-00430BC924AB}" destId="{8D36158F-444F-40F8-9277-E8FACF2374BC}" srcOrd="2" destOrd="0" parTransId="{1808E0A8-17B0-4F25-BF1F-5B03968D9757}" sibTransId="{C2F7BB56-E2D1-446D-97C4-B9C76E43963C}"/>
    <dgm:cxn modelId="{74E01CEB-AEA9-4531-90B7-6C61B81C4FDE}" type="presOf" srcId="{D4A99E68-B17F-4465-A2A4-13B5B5C0F260}" destId="{F1E73E65-5033-4EBC-9F2E-10CE482EBAC5}" srcOrd="0" destOrd="0" presId="urn:microsoft.com/office/officeart/2005/8/layout/hierarchy2"/>
    <dgm:cxn modelId="{7DBC86F6-E5FA-44BC-8A60-5E7AD4E90AA0}" srcId="{33B4B9E1-BC59-4830-85D6-00430BC924AB}" destId="{A4EE21C1-9D81-49AF-8512-6AD9F0277E3A}" srcOrd="3" destOrd="0" parTransId="{D4A99E68-B17F-4465-A2A4-13B5B5C0F260}" sibTransId="{60DDA3E3-CDA0-44C9-B005-26F430A8B9F4}"/>
    <dgm:cxn modelId="{1D2DE2FC-0945-452E-80F5-E90C2F1EEE09}" type="presOf" srcId="{CD854E8F-57E0-439A-B0E0-BD4FEF5808AA}" destId="{01C3B4B9-ED4D-4F17-AE0B-83ED0A57A00B}" srcOrd="0" destOrd="0" presId="urn:microsoft.com/office/officeart/2005/8/layout/hierarchy2"/>
    <dgm:cxn modelId="{86CA62FF-28D2-44E8-BE76-E411E4D9D746}" srcId="{33B4B9E1-BC59-4830-85D6-00430BC924AB}" destId="{BE595B36-BF79-43FE-95B0-E1FB94D2C550}" srcOrd="0" destOrd="0" parTransId="{8AC45CEA-1AAC-4681-BB81-66CCDD9A5AD1}" sibTransId="{F9DB3CB5-0680-4E2E-9FEF-AFD1870CE588}"/>
    <dgm:cxn modelId="{539DB82E-791C-4EFF-920D-22100ED570F1}" type="presParOf" srcId="{40ECA168-6DBC-4BC2-B2C8-6E814B0FD95C}" destId="{B191F039-8AB0-43FD-8F42-6FDBA60AF329}" srcOrd="0" destOrd="0" presId="urn:microsoft.com/office/officeart/2005/8/layout/hierarchy2"/>
    <dgm:cxn modelId="{727B1D96-8D46-44EB-9745-53B530C9291E}" type="presParOf" srcId="{B191F039-8AB0-43FD-8F42-6FDBA60AF329}" destId="{C0112D87-7085-49DD-AFAC-0B2403420BBB}" srcOrd="0" destOrd="0" presId="urn:microsoft.com/office/officeart/2005/8/layout/hierarchy2"/>
    <dgm:cxn modelId="{FA3EF437-280F-4DC6-A2FA-3AB839BB88E8}" type="presParOf" srcId="{B191F039-8AB0-43FD-8F42-6FDBA60AF329}" destId="{012B43C1-C191-433D-82FB-2140A79AC58B}" srcOrd="1" destOrd="0" presId="urn:microsoft.com/office/officeart/2005/8/layout/hierarchy2"/>
    <dgm:cxn modelId="{AAB077A8-505B-4351-B85E-F2C83535C3F2}" type="presParOf" srcId="{012B43C1-C191-433D-82FB-2140A79AC58B}" destId="{E6158DA9-7F7A-4773-93D2-6BF24F7633ED}" srcOrd="0" destOrd="0" presId="urn:microsoft.com/office/officeart/2005/8/layout/hierarchy2"/>
    <dgm:cxn modelId="{17DCFDFE-648E-4612-BCFB-7DBC959367D5}" type="presParOf" srcId="{E6158DA9-7F7A-4773-93D2-6BF24F7633ED}" destId="{EC773DF8-B340-450F-AAA4-B08A280CB557}" srcOrd="0" destOrd="0" presId="urn:microsoft.com/office/officeart/2005/8/layout/hierarchy2"/>
    <dgm:cxn modelId="{07986053-20B5-487F-B96F-ECC257770713}" type="presParOf" srcId="{012B43C1-C191-433D-82FB-2140A79AC58B}" destId="{69192E0D-0057-4746-8DDA-C7F47448A129}" srcOrd="1" destOrd="0" presId="urn:microsoft.com/office/officeart/2005/8/layout/hierarchy2"/>
    <dgm:cxn modelId="{2B581A1F-04BC-400D-AB32-F88B7DED09D7}" type="presParOf" srcId="{69192E0D-0057-4746-8DDA-C7F47448A129}" destId="{7C9F12A8-0388-4E44-9AD3-5E5816158794}" srcOrd="0" destOrd="0" presId="urn:microsoft.com/office/officeart/2005/8/layout/hierarchy2"/>
    <dgm:cxn modelId="{E4CBAAF4-0FA2-4D4E-898D-281EA71F915C}" type="presParOf" srcId="{69192E0D-0057-4746-8DDA-C7F47448A129}" destId="{F6B97CB2-97AA-472C-A392-FA0701D6396D}" srcOrd="1" destOrd="0" presId="urn:microsoft.com/office/officeart/2005/8/layout/hierarchy2"/>
    <dgm:cxn modelId="{FEEE7C77-1994-426A-BA18-159352370399}" type="presParOf" srcId="{F6B97CB2-97AA-472C-A392-FA0701D6396D}" destId="{89A8E2AC-9C6F-4990-834E-3580C9DBD922}" srcOrd="0" destOrd="0" presId="urn:microsoft.com/office/officeart/2005/8/layout/hierarchy2"/>
    <dgm:cxn modelId="{1FB6D369-AFAA-4308-B636-698BB1714725}" type="presParOf" srcId="{89A8E2AC-9C6F-4990-834E-3580C9DBD922}" destId="{442B823A-5E50-47CB-874F-5DA44F88F348}" srcOrd="0" destOrd="0" presId="urn:microsoft.com/office/officeart/2005/8/layout/hierarchy2"/>
    <dgm:cxn modelId="{F0924713-89B2-4BC9-A4B1-EB3AD3CCA2EE}" type="presParOf" srcId="{F6B97CB2-97AA-472C-A392-FA0701D6396D}" destId="{517B1048-356A-4EDB-8A60-B6E83CCB3E82}" srcOrd="1" destOrd="0" presId="urn:microsoft.com/office/officeart/2005/8/layout/hierarchy2"/>
    <dgm:cxn modelId="{ECA0FA2B-9B51-4E57-BBB8-1F532DC7391B}" type="presParOf" srcId="{517B1048-356A-4EDB-8A60-B6E83CCB3E82}" destId="{26644159-434C-42C6-BB7F-69A1661A29AD}" srcOrd="0" destOrd="0" presId="urn:microsoft.com/office/officeart/2005/8/layout/hierarchy2"/>
    <dgm:cxn modelId="{AB37A0DD-467F-4E08-AB21-EA044C50028C}" type="presParOf" srcId="{517B1048-356A-4EDB-8A60-B6E83CCB3E82}" destId="{F6C8D0FB-0DC3-4C8E-A36D-BC2A96C5ABF8}" srcOrd="1" destOrd="0" presId="urn:microsoft.com/office/officeart/2005/8/layout/hierarchy2"/>
    <dgm:cxn modelId="{D179B2B6-6F59-4DB7-B6C5-DF84B7A561C2}" type="presParOf" srcId="{F6C8D0FB-0DC3-4C8E-A36D-BC2A96C5ABF8}" destId="{A8477A2C-111B-40D4-9DA1-EDD0740728C8}" srcOrd="0" destOrd="0" presId="urn:microsoft.com/office/officeart/2005/8/layout/hierarchy2"/>
    <dgm:cxn modelId="{67AE0AB3-7DA1-4671-AD23-FF08C1FB7BE3}" type="presParOf" srcId="{A8477A2C-111B-40D4-9DA1-EDD0740728C8}" destId="{406098FA-4D02-4F1A-A416-DB0F18AECBC8}" srcOrd="0" destOrd="0" presId="urn:microsoft.com/office/officeart/2005/8/layout/hierarchy2"/>
    <dgm:cxn modelId="{ECCAB0EB-90B1-44C8-BC0F-055397B0E1B4}" type="presParOf" srcId="{F6C8D0FB-0DC3-4C8E-A36D-BC2A96C5ABF8}" destId="{28A54374-6929-4095-8046-767952F653D7}" srcOrd="1" destOrd="0" presId="urn:microsoft.com/office/officeart/2005/8/layout/hierarchy2"/>
    <dgm:cxn modelId="{FE799932-122D-4335-8285-EB1BE0EB1203}" type="presParOf" srcId="{28A54374-6929-4095-8046-767952F653D7}" destId="{B5916D50-3CEA-4B85-AA7C-DDDBB0A1BC23}" srcOrd="0" destOrd="0" presId="urn:microsoft.com/office/officeart/2005/8/layout/hierarchy2"/>
    <dgm:cxn modelId="{6D614F62-6EAA-4CF3-BED7-DBEDAC152B6A}" type="presParOf" srcId="{28A54374-6929-4095-8046-767952F653D7}" destId="{81CA3D15-5327-4B5B-9805-6FB692B234E5}" srcOrd="1" destOrd="0" presId="urn:microsoft.com/office/officeart/2005/8/layout/hierarchy2"/>
    <dgm:cxn modelId="{6B755679-3B21-4C1C-9EEC-34D6434F9A1A}" type="presParOf" srcId="{F6C8D0FB-0DC3-4C8E-A36D-BC2A96C5ABF8}" destId="{8ABBA242-0D1A-48F9-A1E6-49EF31827181}" srcOrd="2" destOrd="0" presId="urn:microsoft.com/office/officeart/2005/8/layout/hierarchy2"/>
    <dgm:cxn modelId="{390D834A-4245-491A-9943-3E58FAEC6D55}" type="presParOf" srcId="{8ABBA242-0D1A-48F9-A1E6-49EF31827181}" destId="{266A17B4-044F-4005-926A-43B31B0C093F}" srcOrd="0" destOrd="0" presId="urn:microsoft.com/office/officeart/2005/8/layout/hierarchy2"/>
    <dgm:cxn modelId="{427C44B6-027C-4476-9CD7-DBB819770495}" type="presParOf" srcId="{F6C8D0FB-0DC3-4C8E-A36D-BC2A96C5ABF8}" destId="{FDD488F7-353F-4C66-9782-95243B3B1D71}" srcOrd="3" destOrd="0" presId="urn:microsoft.com/office/officeart/2005/8/layout/hierarchy2"/>
    <dgm:cxn modelId="{E38C6AB0-C89C-4B16-897B-397C540BBC85}" type="presParOf" srcId="{FDD488F7-353F-4C66-9782-95243B3B1D71}" destId="{2194DA1F-9E48-4792-A1FC-0639BB0E71BE}" srcOrd="0" destOrd="0" presId="urn:microsoft.com/office/officeart/2005/8/layout/hierarchy2"/>
    <dgm:cxn modelId="{3B82CDE4-E0AA-42A9-96FA-FD8ACDCB2DA3}" type="presParOf" srcId="{FDD488F7-353F-4C66-9782-95243B3B1D71}" destId="{61FFFF74-51AA-4227-B134-34E470129B98}" srcOrd="1" destOrd="0" presId="urn:microsoft.com/office/officeart/2005/8/layout/hierarchy2"/>
    <dgm:cxn modelId="{221579C3-1FDE-4BC2-BDD6-D5394B61A837}" type="presParOf" srcId="{F6B97CB2-97AA-472C-A392-FA0701D6396D}" destId="{6DF45415-F198-408D-9C4D-08D36931D67F}" srcOrd="2" destOrd="0" presId="urn:microsoft.com/office/officeart/2005/8/layout/hierarchy2"/>
    <dgm:cxn modelId="{21DAEF03-FD21-4ED8-83A9-7E7F6A2A68C1}" type="presParOf" srcId="{6DF45415-F198-408D-9C4D-08D36931D67F}" destId="{8961576C-2F51-4CAA-BBA2-521A3A31CE8C}" srcOrd="0" destOrd="0" presId="urn:microsoft.com/office/officeart/2005/8/layout/hierarchy2"/>
    <dgm:cxn modelId="{2A7DA92D-7700-4F68-9FB4-73BC88D8C87C}" type="presParOf" srcId="{F6B97CB2-97AA-472C-A392-FA0701D6396D}" destId="{7A467A60-61F8-46A6-AEDC-415BA83276D5}" srcOrd="3" destOrd="0" presId="urn:microsoft.com/office/officeart/2005/8/layout/hierarchy2"/>
    <dgm:cxn modelId="{FEBE1775-0B16-4FC4-8050-F6E122FC233F}" type="presParOf" srcId="{7A467A60-61F8-46A6-AEDC-415BA83276D5}" destId="{D1087DBF-B477-4790-BB71-5862EB353A66}" srcOrd="0" destOrd="0" presId="urn:microsoft.com/office/officeart/2005/8/layout/hierarchy2"/>
    <dgm:cxn modelId="{5A9D0E4D-732F-4FEF-8FA5-0558CC3D3230}" type="presParOf" srcId="{7A467A60-61F8-46A6-AEDC-415BA83276D5}" destId="{E465DFBB-70E9-4C85-A6BE-78C77532007D}" srcOrd="1" destOrd="0" presId="urn:microsoft.com/office/officeart/2005/8/layout/hierarchy2"/>
    <dgm:cxn modelId="{B64E82DC-D0CF-4527-98FC-80865E435314}" type="presParOf" srcId="{012B43C1-C191-433D-82FB-2140A79AC58B}" destId="{83486A1C-0841-404F-960A-62FC17B84CF9}" srcOrd="2" destOrd="0" presId="urn:microsoft.com/office/officeart/2005/8/layout/hierarchy2"/>
    <dgm:cxn modelId="{A3A4FED4-3C27-44B5-BB37-2B7FDE3ABE38}" type="presParOf" srcId="{83486A1C-0841-404F-960A-62FC17B84CF9}" destId="{E4F50DF9-C5BE-4D67-B615-AB7D42B23A87}" srcOrd="0" destOrd="0" presId="urn:microsoft.com/office/officeart/2005/8/layout/hierarchy2"/>
    <dgm:cxn modelId="{74BF96D7-4E9E-4807-B8A8-278366C0E148}" type="presParOf" srcId="{012B43C1-C191-433D-82FB-2140A79AC58B}" destId="{F4327CAC-8908-4F34-AD0C-020C7E974032}" srcOrd="3" destOrd="0" presId="urn:microsoft.com/office/officeart/2005/8/layout/hierarchy2"/>
    <dgm:cxn modelId="{E02BDDBC-6EF8-4F57-95F6-1973C13FA8A6}" type="presParOf" srcId="{F4327CAC-8908-4F34-AD0C-020C7E974032}" destId="{D4A21615-1447-4055-896E-CF26C71AEB05}" srcOrd="0" destOrd="0" presId="urn:microsoft.com/office/officeart/2005/8/layout/hierarchy2"/>
    <dgm:cxn modelId="{F8D2E201-7AAA-4C0F-BEDD-CA645DD25BEA}" type="presParOf" srcId="{F4327CAC-8908-4F34-AD0C-020C7E974032}" destId="{BD4C6C07-6E0A-42C7-A554-2A3CD8B34B95}" srcOrd="1" destOrd="0" presId="urn:microsoft.com/office/officeart/2005/8/layout/hierarchy2"/>
    <dgm:cxn modelId="{A144FE44-4557-4169-ACED-FFD3DB15F56D}" type="presParOf" srcId="{BD4C6C07-6E0A-42C7-A554-2A3CD8B34B95}" destId="{85421D80-4F86-409E-866E-A2F8191F15C2}" srcOrd="0" destOrd="0" presId="urn:microsoft.com/office/officeart/2005/8/layout/hierarchy2"/>
    <dgm:cxn modelId="{8AD81217-246F-4AC4-952A-D2947A72EA4A}" type="presParOf" srcId="{85421D80-4F86-409E-866E-A2F8191F15C2}" destId="{FA124A10-D450-4193-89B1-62184E8FE5D2}" srcOrd="0" destOrd="0" presId="urn:microsoft.com/office/officeart/2005/8/layout/hierarchy2"/>
    <dgm:cxn modelId="{4F955B65-FD90-4574-9125-280C1FBDB9BF}" type="presParOf" srcId="{BD4C6C07-6E0A-42C7-A554-2A3CD8B34B95}" destId="{12812EDC-E96D-4BAB-9DBB-7C8F76D3A6F2}" srcOrd="1" destOrd="0" presId="urn:microsoft.com/office/officeart/2005/8/layout/hierarchy2"/>
    <dgm:cxn modelId="{BCE925E8-2204-4B51-9AA9-2BF630106925}" type="presParOf" srcId="{12812EDC-E96D-4BAB-9DBB-7C8F76D3A6F2}" destId="{B4CA12FE-B9CF-4DFD-B3AE-BC077334ED11}" srcOrd="0" destOrd="0" presId="urn:microsoft.com/office/officeart/2005/8/layout/hierarchy2"/>
    <dgm:cxn modelId="{1D7DAD2D-5379-44AB-B5B2-87DBB8FE1D6B}" type="presParOf" srcId="{12812EDC-E96D-4BAB-9DBB-7C8F76D3A6F2}" destId="{E8F968E5-977E-4585-93CB-C1E10DAA1BC8}" srcOrd="1" destOrd="0" presId="urn:microsoft.com/office/officeart/2005/8/layout/hierarchy2"/>
    <dgm:cxn modelId="{874547B6-F988-4E67-A368-F86C0862B0E5}" type="presParOf" srcId="{E8F968E5-977E-4585-93CB-C1E10DAA1BC8}" destId="{01C3B4B9-ED4D-4F17-AE0B-83ED0A57A00B}" srcOrd="0" destOrd="0" presId="urn:microsoft.com/office/officeart/2005/8/layout/hierarchy2"/>
    <dgm:cxn modelId="{AC625F2B-2453-43F7-95F3-B6DDD40CA596}" type="presParOf" srcId="{01C3B4B9-ED4D-4F17-AE0B-83ED0A57A00B}" destId="{D4187DA8-E85B-498D-B07B-0324CFC1D093}" srcOrd="0" destOrd="0" presId="urn:microsoft.com/office/officeart/2005/8/layout/hierarchy2"/>
    <dgm:cxn modelId="{28A2D4DF-A9B3-4739-BD93-D6F00BCAAE7E}" type="presParOf" srcId="{E8F968E5-977E-4585-93CB-C1E10DAA1BC8}" destId="{2DC0B404-384C-49AC-A3A1-31B7DFB73C92}" srcOrd="1" destOrd="0" presId="urn:microsoft.com/office/officeart/2005/8/layout/hierarchy2"/>
    <dgm:cxn modelId="{5599E42C-3A8D-4A0E-ADA9-515BD3FA541E}" type="presParOf" srcId="{2DC0B404-384C-49AC-A3A1-31B7DFB73C92}" destId="{042B06CC-ABA6-4E37-A445-B9ED5F390D9C}" srcOrd="0" destOrd="0" presId="urn:microsoft.com/office/officeart/2005/8/layout/hierarchy2"/>
    <dgm:cxn modelId="{86CDA236-3428-499E-9D52-796D2C726B85}" type="presParOf" srcId="{2DC0B404-384C-49AC-A3A1-31B7DFB73C92}" destId="{D59590D6-AFA3-4916-8C90-69E70D36369C}" srcOrd="1" destOrd="0" presId="urn:microsoft.com/office/officeart/2005/8/layout/hierarchy2"/>
    <dgm:cxn modelId="{DF57F90A-F218-4F28-AAB6-1E73BB82F633}" type="presParOf" srcId="{E8F968E5-977E-4585-93CB-C1E10DAA1BC8}" destId="{B3C78ED5-BB40-4DE6-910F-F432B6C8C6F6}" srcOrd="2" destOrd="0" presId="urn:microsoft.com/office/officeart/2005/8/layout/hierarchy2"/>
    <dgm:cxn modelId="{70CB886F-9BCD-46BA-9775-17BECC25EA90}" type="presParOf" srcId="{B3C78ED5-BB40-4DE6-910F-F432B6C8C6F6}" destId="{76F0982B-8273-4772-9878-0982578BC03A}" srcOrd="0" destOrd="0" presId="urn:microsoft.com/office/officeart/2005/8/layout/hierarchy2"/>
    <dgm:cxn modelId="{A6B0B22E-2216-493F-859C-ACBE1757320C}" type="presParOf" srcId="{E8F968E5-977E-4585-93CB-C1E10DAA1BC8}" destId="{A001C410-34B6-4690-A8D2-0D4E3911063A}" srcOrd="3" destOrd="0" presId="urn:microsoft.com/office/officeart/2005/8/layout/hierarchy2"/>
    <dgm:cxn modelId="{EA7122BD-FECB-4239-B80C-C33827E54E76}" type="presParOf" srcId="{A001C410-34B6-4690-A8D2-0D4E3911063A}" destId="{ACB377F8-57DB-4925-A162-A0F18A7DF931}" srcOrd="0" destOrd="0" presId="urn:microsoft.com/office/officeart/2005/8/layout/hierarchy2"/>
    <dgm:cxn modelId="{387A6047-8FD8-4F29-8253-32710194C98C}" type="presParOf" srcId="{A001C410-34B6-4690-A8D2-0D4E3911063A}" destId="{7C7ED71C-ED52-46AC-9D8B-F79094A31AD7}" srcOrd="1" destOrd="0" presId="urn:microsoft.com/office/officeart/2005/8/layout/hierarchy2"/>
    <dgm:cxn modelId="{10FC611E-6649-41FE-B12F-59328405ADC8}" type="presParOf" srcId="{BD4C6C07-6E0A-42C7-A554-2A3CD8B34B95}" destId="{517E49E1-815F-49FF-887D-11727EEF9400}" srcOrd="2" destOrd="0" presId="urn:microsoft.com/office/officeart/2005/8/layout/hierarchy2"/>
    <dgm:cxn modelId="{7F1F1ABD-D8EE-4E26-B17E-B3B674A071F8}" type="presParOf" srcId="{517E49E1-815F-49FF-887D-11727EEF9400}" destId="{7F4BBB8D-4D8E-4E6F-A7CB-6C67A5328B53}" srcOrd="0" destOrd="0" presId="urn:microsoft.com/office/officeart/2005/8/layout/hierarchy2"/>
    <dgm:cxn modelId="{68BEB9FB-68C1-4071-B587-0B5BD22F0927}" type="presParOf" srcId="{BD4C6C07-6E0A-42C7-A554-2A3CD8B34B95}" destId="{1ABB7E74-B7D3-4356-9A48-9E796A681FD7}" srcOrd="3" destOrd="0" presId="urn:microsoft.com/office/officeart/2005/8/layout/hierarchy2"/>
    <dgm:cxn modelId="{F7DE79BE-FBF3-4BDF-941A-D42D540A4684}" type="presParOf" srcId="{1ABB7E74-B7D3-4356-9A48-9E796A681FD7}" destId="{E7E46E5C-0517-4112-BD3E-B4B93927C851}" srcOrd="0" destOrd="0" presId="urn:microsoft.com/office/officeart/2005/8/layout/hierarchy2"/>
    <dgm:cxn modelId="{EB2C5BD9-8041-46E8-922B-1805C9B5EA93}" type="presParOf" srcId="{1ABB7E74-B7D3-4356-9A48-9E796A681FD7}" destId="{033C9900-F2F2-4AEC-B422-7FFEAFED12DF}" srcOrd="1" destOrd="0" presId="urn:microsoft.com/office/officeart/2005/8/layout/hierarchy2"/>
    <dgm:cxn modelId="{CD9B6127-6F74-497E-B680-CD328B7C34B9}" type="presParOf" srcId="{BD4C6C07-6E0A-42C7-A554-2A3CD8B34B95}" destId="{F358D555-B9F4-4609-ADE2-FA4ABEFE3AFC}" srcOrd="4" destOrd="0" presId="urn:microsoft.com/office/officeart/2005/8/layout/hierarchy2"/>
    <dgm:cxn modelId="{EC335DC1-7A07-49BD-B08C-3757AB6D7674}" type="presParOf" srcId="{F358D555-B9F4-4609-ADE2-FA4ABEFE3AFC}" destId="{CD203FB6-870F-4542-A558-4E6B5C569753}" srcOrd="0" destOrd="0" presId="urn:microsoft.com/office/officeart/2005/8/layout/hierarchy2"/>
    <dgm:cxn modelId="{FFB58417-90C0-4DFC-B059-0BB6AE1D7A43}" type="presParOf" srcId="{BD4C6C07-6E0A-42C7-A554-2A3CD8B34B95}" destId="{E5E2B9F5-6C6D-42EC-AB32-1FD8F2F45549}" srcOrd="5" destOrd="0" presId="urn:microsoft.com/office/officeart/2005/8/layout/hierarchy2"/>
    <dgm:cxn modelId="{F81A25AD-1313-466D-90B0-AD5A5C08927F}" type="presParOf" srcId="{E5E2B9F5-6C6D-42EC-AB32-1FD8F2F45549}" destId="{13478B2F-A681-485C-87E9-468F8831EA02}" srcOrd="0" destOrd="0" presId="urn:microsoft.com/office/officeart/2005/8/layout/hierarchy2"/>
    <dgm:cxn modelId="{79979C0E-4DD4-4BE9-8F7F-1DE879B9B2B4}" type="presParOf" srcId="{E5E2B9F5-6C6D-42EC-AB32-1FD8F2F45549}" destId="{E704A126-A9D2-4DAC-AC4D-1F47978F67AE}" srcOrd="1" destOrd="0" presId="urn:microsoft.com/office/officeart/2005/8/layout/hierarchy2"/>
    <dgm:cxn modelId="{9B71B339-A354-45FE-9B40-4D130DC1FA5B}" type="presParOf" srcId="{BD4C6C07-6E0A-42C7-A554-2A3CD8B34B95}" destId="{F1E73E65-5033-4EBC-9F2E-10CE482EBAC5}" srcOrd="6" destOrd="0" presId="urn:microsoft.com/office/officeart/2005/8/layout/hierarchy2"/>
    <dgm:cxn modelId="{6CC02072-AE02-46E8-BE50-0499B1C81B5A}" type="presParOf" srcId="{F1E73E65-5033-4EBC-9F2E-10CE482EBAC5}" destId="{0F1EDA21-BFE5-4231-8CA1-7727F96FFB8E}" srcOrd="0" destOrd="0" presId="urn:microsoft.com/office/officeart/2005/8/layout/hierarchy2"/>
    <dgm:cxn modelId="{767BF05E-A249-4B29-A7C2-BB3C5CB35111}" type="presParOf" srcId="{BD4C6C07-6E0A-42C7-A554-2A3CD8B34B95}" destId="{A9ED1157-80AD-454E-95CD-69A2F5432D94}" srcOrd="7" destOrd="0" presId="urn:microsoft.com/office/officeart/2005/8/layout/hierarchy2"/>
    <dgm:cxn modelId="{587A0287-C993-40F7-A917-843E9BC878B8}" type="presParOf" srcId="{A9ED1157-80AD-454E-95CD-69A2F5432D94}" destId="{8F1C67DF-DA56-46C6-816F-6F8112A6468F}" srcOrd="0" destOrd="0" presId="urn:microsoft.com/office/officeart/2005/8/layout/hierarchy2"/>
    <dgm:cxn modelId="{2DC1C1BA-D708-4736-8156-6A82FC1F0D87}" type="presParOf" srcId="{A9ED1157-80AD-454E-95CD-69A2F5432D94}" destId="{1F91A98B-7E74-4F08-85B6-17700BC56CA6}" srcOrd="1" destOrd="0" presId="urn:microsoft.com/office/officeart/2005/8/layout/hierarchy2"/>
    <dgm:cxn modelId="{48DA895E-59F2-4612-A9DF-2043C0A9A851}" type="presParOf" srcId="{BD4C6C07-6E0A-42C7-A554-2A3CD8B34B95}" destId="{D101CF32-F5FA-4B05-AE62-C7C629E77301}" srcOrd="8" destOrd="0" presId="urn:microsoft.com/office/officeart/2005/8/layout/hierarchy2"/>
    <dgm:cxn modelId="{866793F1-4096-4E29-A1CC-F23088AFD5D1}" type="presParOf" srcId="{D101CF32-F5FA-4B05-AE62-C7C629E77301}" destId="{CA24BAA9-EAB0-41D0-9DA5-49A3BEF3DD60}" srcOrd="0" destOrd="0" presId="urn:microsoft.com/office/officeart/2005/8/layout/hierarchy2"/>
    <dgm:cxn modelId="{C9E81081-7B95-47AD-AD2E-17B96CA91D1A}" type="presParOf" srcId="{BD4C6C07-6E0A-42C7-A554-2A3CD8B34B95}" destId="{79B39AAD-4381-47E7-82CC-DAB0D8D92233}" srcOrd="9" destOrd="0" presId="urn:microsoft.com/office/officeart/2005/8/layout/hierarchy2"/>
    <dgm:cxn modelId="{948C84CC-6ADB-4AE1-A1F2-6D2BF9ADBA77}" type="presParOf" srcId="{79B39AAD-4381-47E7-82CC-DAB0D8D92233}" destId="{ADD1FD23-C2DB-46B5-AC36-968DC4016CE2}" srcOrd="0" destOrd="0" presId="urn:microsoft.com/office/officeart/2005/8/layout/hierarchy2"/>
    <dgm:cxn modelId="{85173514-21EC-486F-B6A9-CCA802A0C499}" type="presParOf" srcId="{79B39AAD-4381-47E7-82CC-DAB0D8D92233}" destId="{A275C504-C897-4C57-AAA5-14A05B318D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Parameters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linearized</a:t>
          </a:r>
          <a:r>
            <a:rPr lang="de-DE" sz="1400" kern="1200" dirty="0"/>
            <a:t>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D576F712-BB4D-44F5-9D92-A2A8D2156D1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error</a:t>
          </a:r>
          <a:endParaRPr lang="LID4096" dirty="0"/>
        </a:p>
      </dgm:t>
    </dgm:pt>
    <dgm:pt modelId="{CD854E8F-57E0-439A-B0E0-BD4FEF5808AA}" type="parTrans" cxnId="{678CD210-4D22-44CD-A7EF-BAC82D1A8F65}">
      <dgm:prSet/>
      <dgm:spPr/>
      <dgm:t>
        <a:bodyPr/>
        <a:lstStyle/>
        <a:p>
          <a:endParaRPr lang="LID4096"/>
        </a:p>
      </dgm:t>
    </dgm:pt>
    <dgm:pt modelId="{4800C282-58DF-49E3-A37E-C23CFAB4B571}" type="sibTrans" cxnId="{678CD210-4D22-44CD-A7EF-BAC82D1A8F65}">
      <dgm:prSet/>
      <dgm:spPr/>
      <dgm:t>
        <a:bodyPr/>
        <a:lstStyle/>
        <a:p>
          <a:endParaRPr lang="LID4096"/>
        </a:p>
      </dgm:t>
    </dgm:pt>
    <dgm:pt modelId="{67F29651-FB77-48A9-82CC-EB991F7971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slopes</a:t>
          </a:r>
          <a:endParaRPr lang="LID4096" dirty="0"/>
        </a:p>
      </dgm:t>
    </dgm:pt>
    <dgm:pt modelId="{89C07CB0-959C-439D-8AC7-186FB01720A8}" type="parTrans" cxnId="{C2FFDD32-447C-45E7-99F1-002282523D6E}">
      <dgm:prSet/>
      <dgm:spPr/>
      <dgm:t>
        <a:bodyPr/>
        <a:lstStyle/>
        <a:p>
          <a:endParaRPr lang="LID4096"/>
        </a:p>
      </dgm:t>
    </dgm:pt>
    <dgm:pt modelId="{18B5E443-157E-40CA-8A7E-5E0748CD7960}" type="sibTrans" cxnId="{C2FFDD32-447C-45E7-99F1-002282523D6E}">
      <dgm:prSet/>
      <dgm:spPr/>
      <dgm:t>
        <a:bodyPr/>
        <a:lstStyle/>
        <a:p>
          <a:endParaRPr lang="LID4096"/>
        </a:p>
      </dgm:t>
    </dgm:pt>
    <dgm:pt modelId="{50083121-434E-4C2F-AD68-19C75DB683F8}">
      <dgm:prSet phldrT="[Text]"/>
      <dgm:spPr/>
      <dgm:t>
        <a:bodyPr/>
        <a:lstStyle/>
        <a:p>
          <a:r>
            <a:rPr lang="de-DE" dirty="0"/>
            <a:t>factors</a:t>
          </a:r>
          <a:endParaRPr lang="LID4096" dirty="0"/>
        </a:p>
      </dgm:t>
    </dgm:pt>
    <dgm:pt modelId="{B5B7F260-31B7-4D29-B61A-D8E65755BEA9}" type="parTrans" cxnId="{7673A92B-EF2C-42D4-ABF7-BBF611D9DD01}">
      <dgm:prSet/>
      <dgm:spPr/>
      <dgm:t>
        <a:bodyPr/>
        <a:lstStyle/>
        <a:p>
          <a:endParaRPr lang="LID4096"/>
        </a:p>
      </dgm:t>
    </dgm:pt>
    <dgm:pt modelId="{8FA562F2-D1EE-47EE-A3F7-849AB56791CF}" type="sibTrans" cxnId="{7673A92B-EF2C-42D4-ABF7-BBF611D9DD01}">
      <dgm:prSet/>
      <dgm:spPr/>
      <dgm:t>
        <a:bodyPr/>
        <a:lstStyle/>
        <a:p>
          <a:endParaRPr lang="LID4096"/>
        </a:p>
      </dgm:t>
    </dgm:pt>
    <dgm:pt modelId="{BE595B36-BF79-43FE-95B0-E1FB94D2C55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Gaussian: sigma</a:t>
          </a:r>
          <a:endParaRPr lang="LID4096" dirty="0"/>
        </a:p>
      </dgm:t>
    </dgm:pt>
    <dgm:pt modelId="{8AC45CEA-1AAC-4681-BB81-66CCDD9A5AD1}" type="parTrans" cxnId="{86CA62FF-28D2-44E8-BE76-E411E4D9D746}">
      <dgm:prSet/>
      <dgm:spPr/>
      <dgm:t>
        <a:bodyPr/>
        <a:lstStyle/>
        <a:p>
          <a:endParaRPr lang="LID4096"/>
        </a:p>
      </dgm:t>
    </dgm:pt>
    <dgm:pt modelId="{F9DB3CB5-0680-4E2E-9FEF-AFD1870CE588}" type="sibTrans" cxnId="{86CA62FF-28D2-44E8-BE76-E411E4D9D746}">
      <dgm:prSet/>
      <dgm:spPr/>
      <dgm:t>
        <a:bodyPr/>
        <a:lstStyle/>
        <a:p>
          <a:endParaRPr lang="LID4096"/>
        </a:p>
      </dgm:t>
    </dgm:pt>
    <dgm:pt modelId="{AC277B18-2CA2-4EFE-99CF-4C4C39F20917}">
      <dgm:prSet phldrT="[Text]"/>
      <dgm:spPr/>
      <dgm:t>
        <a:bodyPr/>
        <a:lstStyle/>
        <a:p>
          <a:r>
            <a:rPr lang="de-DE" dirty="0"/>
            <a:t>group</a:t>
          </a:r>
          <a:endParaRPr lang="LID4096" dirty="0"/>
        </a:p>
      </dgm:t>
    </dgm:pt>
    <dgm:pt modelId="{721A15E7-AA14-432A-AC4E-033FAA5824D0}" type="parTrans" cxnId="{91B12259-3CE6-470C-AD90-8FF537086AB2}">
      <dgm:prSet/>
      <dgm:spPr/>
      <dgm:t>
        <a:bodyPr/>
        <a:lstStyle/>
        <a:p>
          <a:endParaRPr lang="LID4096"/>
        </a:p>
      </dgm:t>
    </dgm:pt>
    <dgm:pt modelId="{D2CCCD93-7016-43BD-B0EA-5C35F5E03C49}" type="sibTrans" cxnId="{91B12259-3CE6-470C-AD90-8FF537086AB2}">
      <dgm:prSet/>
      <dgm:spPr/>
      <dgm:t>
        <a:bodyPr/>
        <a:lstStyle/>
        <a:p>
          <a:endParaRPr lang="LID4096"/>
        </a:p>
      </dgm:t>
    </dgm:pt>
    <dgm:pt modelId="{33B4B9E1-BC59-4830-85D6-00430BC924A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/>
            <a:t>shape of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randomness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6798EBD-DF93-469D-AFA0-8DB36C03776D}" type="parTrans" cxnId="{F2CF5F79-5D42-4C55-9509-7EF6D4482623}">
      <dgm:prSet/>
      <dgm:spPr/>
      <dgm:t>
        <a:bodyPr/>
        <a:lstStyle/>
        <a:p>
          <a:endParaRPr lang="LID4096"/>
        </a:p>
      </dgm:t>
    </dgm:pt>
    <dgm:pt modelId="{1A87BB95-1DDF-458D-A7B8-068F28010673}" type="sibTrans" cxnId="{F2CF5F79-5D42-4C55-9509-7EF6D4482623}">
      <dgm:prSet/>
      <dgm:spPr/>
      <dgm:t>
        <a:bodyPr/>
        <a:lstStyle/>
        <a:p>
          <a:endParaRPr lang="LID4096"/>
        </a:p>
      </dgm:t>
    </dgm:pt>
    <dgm:pt modelId="{C08AF3F4-86E7-46A2-996F-C7AB4CB7780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Gamma</a:t>
          </a:r>
          <a:r>
            <a:rPr lang="de-DE" sz="1400" kern="1200" dirty="0"/>
            <a:t>: phi</a:t>
          </a:r>
          <a:endParaRPr lang="LID4096" sz="1400" kern="1200" dirty="0"/>
        </a:p>
      </dgm:t>
    </dgm:pt>
    <dgm:pt modelId="{CD8B835A-FDAC-4BE0-9A8F-1144E414462F}" type="parTrans" cxnId="{A3CB6062-5E7E-4A4A-8CC7-77F28D43B339}">
      <dgm:prSet/>
      <dgm:spPr/>
      <dgm:t>
        <a:bodyPr/>
        <a:lstStyle/>
        <a:p>
          <a:endParaRPr lang="LID4096"/>
        </a:p>
      </dgm:t>
    </dgm:pt>
    <dgm:pt modelId="{525CF461-6C53-46A4-90DD-0D03D800BB44}" type="sibTrans" cxnId="{A3CB6062-5E7E-4A4A-8CC7-77F28D43B339}">
      <dgm:prSet/>
      <dgm:spPr/>
      <dgm:t>
        <a:bodyPr/>
        <a:lstStyle/>
        <a:p>
          <a:endParaRPr lang="LID4096"/>
        </a:p>
      </dgm:t>
    </dgm:pt>
    <dgm:pt modelId="{8D36158F-444F-40F8-9277-E8FACF2374B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Beta-binomial</a:t>
          </a:r>
          <a:r>
            <a:rPr lang="de-DE" sz="1400" kern="1200" dirty="0"/>
            <a:t>: phi</a:t>
          </a:r>
          <a:endParaRPr lang="LID4096" sz="1400" kern="1200" dirty="0"/>
        </a:p>
      </dgm:t>
    </dgm:pt>
    <dgm:pt modelId="{1808E0A8-17B0-4F25-BF1F-5B03968D9757}" type="parTrans" cxnId="{8BB81CEA-C236-49C2-B2FB-E573A115B7ED}">
      <dgm:prSet/>
      <dgm:spPr/>
      <dgm:t>
        <a:bodyPr/>
        <a:lstStyle/>
        <a:p>
          <a:endParaRPr lang="LID4096"/>
        </a:p>
      </dgm:t>
    </dgm:pt>
    <dgm:pt modelId="{C2F7BB56-E2D1-446D-97C4-B9C76E43963C}" type="sibTrans" cxnId="{8BB81CEA-C236-49C2-B2FB-E573A115B7ED}">
      <dgm:prSet/>
      <dgm:spPr/>
      <dgm:t>
        <a:bodyPr/>
        <a:lstStyle/>
        <a:p>
          <a:endParaRPr lang="LID4096"/>
        </a:p>
      </dgm:t>
    </dgm:pt>
    <dgm:pt modelId="{A4EE21C1-9D81-49AF-8512-6AD9F0277E3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600" kern="1200" dirty="0"/>
            <a:t>Exgaussian: sigma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beta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4A99E68-B17F-4465-A2A4-13B5B5C0F260}" type="parTrans" cxnId="{7DBC86F6-E5FA-44BC-8A60-5E7AD4E90AA0}">
      <dgm:prSet/>
      <dgm:spPr/>
      <dgm:t>
        <a:bodyPr/>
        <a:lstStyle/>
        <a:p>
          <a:endParaRPr lang="LID4096"/>
        </a:p>
      </dgm:t>
    </dgm:pt>
    <dgm:pt modelId="{60DDA3E3-CDA0-44C9-B005-26F430A8B9F4}" type="sibTrans" cxnId="{7DBC86F6-E5FA-44BC-8A60-5E7AD4E90AA0}">
      <dgm:prSet/>
      <dgm:spPr/>
      <dgm:t>
        <a:bodyPr/>
        <a:lstStyle/>
        <a:p>
          <a:endParaRPr lang="LID4096"/>
        </a:p>
      </dgm:t>
    </dgm:pt>
    <dgm:pt modelId="{7FD5CA7C-4DEA-467C-BDE2-5ED683DB09B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...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7414812-B1C1-4CA2-82DF-8139CD684DC6}" type="parTrans" cxnId="{B98B73C7-983D-476A-90DE-5C4A4E9B1691}">
      <dgm:prSet/>
      <dgm:spPr/>
      <dgm:t>
        <a:bodyPr/>
        <a:lstStyle/>
        <a:p>
          <a:endParaRPr lang="LID4096"/>
        </a:p>
      </dgm:t>
    </dgm:pt>
    <dgm:pt modelId="{31774A9E-A859-474F-95E5-F40CE476F290}" type="sibTrans" cxnId="{B98B73C7-983D-476A-90DE-5C4A4E9B1691}">
      <dgm:prSet/>
      <dgm:spPr/>
      <dgm:t>
        <a:bodyPr/>
        <a:lstStyle/>
        <a:p>
          <a:endParaRPr lang="LID4096"/>
        </a:p>
      </dgm:t>
    </dgm:pt>
    <dgm:pt modelId="{706B2094-ACB2-411F-B41D-BCB4C450995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non-linear coef</a:t>
          </a:r>
          <a:endParaRPr lang="LID4096" dirty="0">
            <a:solidFill>
              <a:schemeClr val="bg1"/>
            </a:solidFill>
          </a:endParaRPr>
        </a:p>
      </dgm:t>
    </dgm:pt>
    <dgm:pt modelId="{52571540-DAE7-4289-8B86-BA71DABBF25C}" type="parTrans" cxnId="{658D3B95-03DB-496F-93FE-E47C6FFD9CE1}">
      <dgm:prSet/>
      <dgm:spPr/>
      <dgm:t>
        <a:bodyPr/>
        <a:lstStyle/>
        <a:p>
          <a:endParaRPr lang="LID4096"/>
        </a:p>
      </dgm:t>
    </dgm:pt>
    <dgm:pt modelId="{95C941BE-4FF6-48CF-86F0-3471E1BCE140}" type="sibTrans" cxnId="{658D3B95-03DB-496F-93FE-E47C6FFD9CE1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91F039-8AB0-43FD-8F42-6FDBA60AF329}" type="pres">
      <dgm:prSet presAssocID="{6C0C1569-9BCC-4B0F-AE26-0870A637D7D3}" presName="root1" presStyleCnt="0"/>
      <dgm:spPr/>
    </dgm:pt>
    <dgm:pt modelId="{C0112D87-7085-49DD-AFAC-0B2403420BBB}" type="pres">
      <dgm:prSet presAssocID="{6C0C1569-9BCC-4B0F-AE26-0870A637D7D3}" presName="LevelOneTextNode" presStyleLbl="node0" presStyleIdx="0" presStyleCnt="1">
        <dgm:presLayoutVars>
          <dgm:chPref val="3"/>
        </dgm:presLayoutVars>
      </dgm:prSet>
      <dgm:spPr>
        <a:xfrm>
          <a:off x="1449916" y="2313450"/>
          <a:ext cx="1005416" cy="502708"/>
        </a:xfrm>
        <a:prstGeom prst="roundRect">
          <a:avLst>
            <a:gd name="adj" fmla="val 10000"/>
          </a:avLst>
        </a:prstGeom>
      </dgm:spPr>
    </dgm:pt>
    <dgm:pt modelId="{012B43C1-C191-433D-82FB-2140A79AC58B}" type="pres">
      <dgm:prSet presAssocID="{6C0C1569-9BCC-4B0F-AE26-0870A637D7D3}" presName="level2hierChild" presStyleCnt="0"/>
      <dgm:spPr/>
    </dgm:pt>
    <dgm:pt modelId="{E6158DA9-7F7A-4773-93D2-6BF24F7633ED}" type="pres">
      <dgm:prSet presAssocID="{1400C7F2-6858-4434-A696-244380F3CB2C}" presName="conn2-1" presStyleLbl="parChTrans1D2" presStyleIdx="0" presStyleCnt="3"/>
      <dgm:spPr/>
    </dgm:pt>
    <dgm:pt modelId="{EC773DF8-B340-450F-AAA4-B08A280CB557}" type="pres">
      <dgm:prSet presAssocID="{1400C7F2-6858-4434-A696-244380F3CB2C}" presName="connTx" presStyleLbl="parChTrans1D2" presStyleIdx="0" presStyleCnt="3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2" presStyleIdx="0" presStyleCnt="3">
        <dgm:presLayoutVars>
          <dgm:chPref val="3"/>
        </dgm:presLayoutVars>
      </dgm:prSet>
      <dgm:spPr>
        <a:xfrm>
          <a:off x="2857499" y="868164"/>
          <a:ext cx="1005416" cy="502708"/>
        </a:xfrm>
        <a:prstGeom prst="roundRect">
          <a:avLst>
            <a:gd name="adj" fmla="val 10000"/>
          </a:avLst>
        </a:prstGeom>
      </dgm:spPr>
    </dgm:pt>
    <dgm:pt modelId="{F6B97CB2-97AA-472C-A392-FA0701D6396D}" type="pres">
      <dgm:prSet presAssocID="{3D1B95CE-7F05-4C02-ABBB-B7E9EF00CD1A}" presName="level3hierChild" presStyleCnt="0"/>
      <dgm:spPr/>
    </dgm:pt>
    <dgm:pt modelId="{89A8E2AC-9C6F-4990-834E-3580C9DBD922}" type="pres">
      <dgm:prSet presAssocID="{B5B7F260-31B7-4D29-B61A-D8E65755BEA9}" presName="conn2-1" presStyleLbl="parChTrans1D3" presStyleIdx="0" presStyleCnt="7"/>
      <dgm:spPr/>
    </dgm:pt>
    <dgm:pt modelId="{442B823A-5E50-47CB-874F-5DA44F88F348}" type="pres">
      <dgm:prSet presAssocID="{B5B7F260-31B7-4D29-B61A-D8E65755BEA9}" presName="connTx" presStyleLbl="parChTrans1D3" presStyleIdx="0" presStyleCnt="7"/>
      <dgm:spPr/>
    </dgm:pt>
    <dgm:pt modelId="{517B1048-356A-4EDB-8A60-B6E83CCB3E82}" type="pres">
      <dgm:prSet presAssocID="{50083121-434E-4C2F-AD68-19C75DB683F8}" presName="root2" presStyleCnt="0"/>
      <dgm:spPr/>
    </dgm:pt>
    <dgm:pt modelId="{26644159-434C-42C6-BB7F-69A1661A29AD}" type="pres">
      <dgm:prSet presAssocID="{50083121-434E-4C2F-AD68-19C75DB683F8}" presName="LevelTwoTextNode" presStyleLbl="node3" presStyleIdx="0" presStyleCnt="7">
        <dgm:presLayoutVars>
          <dgm:chPref val="3"/>
        </dgm:presLayoutVars>
      </dgm:prSet>
      <dgm:spPr/>
    </dgm:pt>
    <dgm:pt modelId="{F6C8D0FB-0DC3-4C8E-A36D-BC2A96C5ABF8}" type="pres">
      <dgm:prSet presAssocID="{50083121-434E-4C2F-AD68-19C75DB683F8}" presName="level3hierChild" presStyleCnt="0"/>
      <dgm:spPr/>
    </dgm:pt>
    <dgm:pt modelId="{6DF45415-F198-408D-9C4D-08D36931D67F}" type="pres">
      <dgm:prSet presAssocID="{89C07CB0-959C-439D-8AC7-186FB01720A8}" presName="conn2-1" presStyleLbl="parChTrans1D3" presStyleIdx="1" presStyleCnt="7"/>
      <dgm:spPr/>
    </dgm:pt>
    <dgm:pt modelId="{8961576C-2F51-4CAA-BBA2-521A3A31CE8C}" type="pres">
      <dgm:prSet presAssocID="{89C07CB0-959C-439D-8AC7-186FB01720A8}" presName="connTx" presStyleLbl="parChTrans1D3" presStyleIdx="1" presStyleCnt="7"/>
      <dgm:spPr/>
    </dgm:pt>
    <dgm:pt modelId="{7A467A60-61F8-46A6-AEDC-415BA83276D5}" type="pres">
      <dgm:prSet presAssocID="{67F29651-FB77-48A9-82CC-EB991F7971E2}" presName="root2" presStyleCnt="0"/>
      <dgm:spPr/>
    </dgm:pt>
    <dgm:pt modelId="{D1087DBF-B477-4790-BB71-5862EB353A66}" type="pres">
      <dgm:prSet presAssocID="{67F29651-FB77-48A9-82CC-EB991F7971E2}" presName="LevelTwoTextNode" presStyleLbl="node3" presStyleIdx="1" presStyleCnt="7">
        <dgm:presLayoutVars>
          <dgm:chPref val="3"/>
        </dgm:presLayoutVars>
      </dgm:prSet>
      <dgm:spPr/>
    </dgm:pt>
    <dgm:pt modelId="{E465DFBB-70E9-4C85-A6BE-78C77532007D}" type="pres">
      <dgm:prSet presAssocID="{67F29651-FB77-48A9-82CC-EB991F7971E2}" presName="level3hierChild" presStyleCnt="0"/>
      <dgm:spPr/>
    </dgm:pt>
    <dgm:pt modelId="{997416A0-A953-4F0A-B254-1542B14EB5F3}" type="pres">
      <dgm:prSet presAssocID="{52571540-DAE7-4289-8B86-BA71DABBF25C}" presName="conn2-1" presStyleLbl="parChTrans1D2" presStyleIdx="1" presStyleCnt="3"/>
      <dgm:spPr/>
    </dgm:pt>
    <dgm:pt modelId="{AFDD70F8-F42B-4751-8552-C4263EFBEE6F}" type="pres">
      <dgm:prSet presAssocID="{52571540-DAE7-4289-8B86-BA71DABBF25C}" presName="connTx" presStyleLbl="parChTrans1D2" presStyleIdx="1" presStyleCnt="3"/>
      <dgm:spPr/>
    </dgm:pt>
    <dgm:pt modelId="{BB7F528C-F9FA-4153-8FB0-F168D10F9F6C}" type="pres">
      <dgm:prSet presAssocID="{706B2094-ACB2-411F-B41D-BCB4C4509955}" presName="root2" presStyleCnt="0"/>
      <dgm:spPr/>
    </dgm:pt>
    <dgm:pt modelId="{7FCAB35B-F983-463F-9892-ADB82C9380C5}" type="pres">
      <dgm:prSet presAssocID="{706B2094-ACB2-411F-B41D-BCB4C4509955}" presName="LevelTwoTextNode" presStyleLbl="node2" presStyleIdx="1" presStyleCnt="3">
        <dgm:presLayoutVars>
          <dgm:chPref val="3"/>
        </dgm:presLayoutVars>
      </dgm:prSet>
      <dgm:spPr/>
    </dgm:pt>
    <dgm:pt modelId="{56DF542F-D165-459D-92FD-34F158391285}" type="pres">
      <dgm:prSet presAssocID="{706B2094-ACB2-411F-B41D-BCB4C4509955}" presName="level3hierChild" presStyleCnt="0"/>
      <dgm:spPr/>
    </dgm:pt>
    <dgm:pt modelId="{83486A1C-0841-404F-960A-62FC17B84CF9}" type="pres">
      <dgm:prSet presAssocID="{96798EBD-DF93-469D-AFA0-8DB36C03776D}" presName="conn2-1" presStyleLbl="parChTrans1D2" presStyleIdx="2" presStyleCnt="3"/>
      <dgm:spPr/>
    </dgm:pt>
    <dgm:pt modelId="{E4F50DF9-C5BE-4D67-B615-AB7D42B23A87}" type="pres">
      <dgm:prSet presAssocID="{96798EBD-DF93-469D-AFA0-8DB36C03776D}" presName="connTx" presStyleLbl="parChTrans1D2" presStyleIdx="2" presStyleCnt="3"/>
      <dgm:spPr/>
    </dgm:pt>
    <dgm:pt modelId="{F4327CAC-8908-4F34-AD0C-020C7E974032}" type="pres">
      <dgm:prSet presAssocID="{33B4B9E1-BC59-4830-85D6-00430BC924AB}" presName="root2" presStyleCnt="0"/>
      <dgm:spPr/>
    </dgm:pt>
    <dgm:pt modelId="{D4A21615-1447-4055-896E-CF26C71AEB05}" type="pres">
      <dgm:prSet presAssocID="{33B4B9E1-BC59-4830-85D6-00430BC924AB}" presName="LevelTwoTextNode" presStyleLbl="node2" presStyleIdx="2" presStyleCnt="3">
        <dgm:presLayoutVars>
          <dgm:chPref val="3"/>
        </dgm:presLayoutVars>
      </dgm:prSet>
      <dgm:spPr>
        <a:xfrm>
          <a:off x="2857499" y="3758737"/>
          <a:ext cx="1005416" cy="502708"/>
        </a:xfrm>
        <a:prstGeom prst="roundRect">
          <a:avLst>
            <a:gd name="adj" fmla="val 10000"/>
          </a:avLst>
        </a:prstGeom>
      </dgm:spPr>
    </dgm:pt>
    <dgm:pt modelId="{BD4C6C07-6E0A-42C7-A554-2A3CD8B34B95}" type="pres">
      <dgm:prSet presAssocID="{33B4B9E1-BC59-4830-85D6-00430BC924AB}" presName="level3hierChild" presStyleCnt="0"/>
      <dgm:spPr/>
    </dgm:pt>
    <dgm:pt modelId="{85421D80-4F86-409E-866E-A2F8191F15C2}" type="pres">
      <dgm:prSet presAssocID="{8AC45CEA-1AAC-4681-BB81-66CCDD9A5AD1}" presName="conn2-1" presStyleLbl="parChTrans1D3" presStyleIdx="2" presStyleCnt="7"/>
      <dgm:spPr/>
    </dgm:pt>
    <dgm:pt modelId="{FA124A10-D450-4193-89B1-62184E8FE5D2}" type="pres">
      <dgm:prSet presAssocID="{8AC45CEA-1AAC-4681-BB81-66CCDD9A5AD1}" presName="connTx" presStyleLbl="parChTrans1D3" presStyleIdx="2" presStyleCnt="7"/>
      <dgm:spPr/>
    </dgm:pt>
    <dgm:pt modelId="{12812EDC-E96D-4BAB-9DBB-7C8F76D3A6F2}" type="pres">
      <dgm:prSet presAssocID="{BE595B36-BF79-43FE-95B0-E1FB94D2C550}" presName="root2" presStyleCnt="0"/>
      <dgm:spPr/>
    </dgm:pt>
    <dgm:pt modelId="{B4CA12FE-B9CF-4DFD-B3AE-BC077334ED11}" type="pres">
      <dgm:prSet presAssocID="{BE595B36-BF79-43FE-95B0-E1FB94D2C550}" presName="LevelTwoTextNode" presStyleLbl="node3" presStyleIdx="2" presStyleCnt="7">
        <dgm:presLayoutVars>
          <dgm:chPref val="3"/>
        </dgm:presLayoutVars>
      </dgm:prSet>
      <dgm:spPr/>
    </dgm:pt>
    <dgm:pt modelId="{E8F968E5-977E-4585-93CB-C1E10DAA1BC8}" type="pres">
      <dgm:prSet presAssocID="{BE595B36-BF79-43FE-95B0-E1FB94D2C550}" presName="level3hierChild" presStyleCnt="0"/>
      <dgm:spPr/>
    </dgm:pt>
    <dgm:pt modelId="{01C3B4B9-ED4D-4F17-AE0B-83ED0A57A00B}" type="pres">
      <dgm:prSet presAssocID="{CD854E8F-57E0-439A-B0E0-BD4FEF5808AA}" presName="conn2-1" presStyleLbl="parChTrans1D4" presStyleIdx="0" presStyleCnt="2"/>
      <dgm:spPr/>
    </dgm:pt>
    <dgm:pt modelId="{D4187DA8-E85B-498D-B07B-0324CFC1D093}" type="pres">
      <dgm:prSet presAssocID="{CD854E8F-57E0-439A-B0E0-BD4FEF5808AA}" presName="connTx" presStyleLbl="parChTrans1D4" presStyleIdx="0" presStyleCnt="2"/>
      <dgm:spPr/>
    </dgm:pt>
    <dgm:pt modelId="{2DC0B404-384C-49AC-A3A1-31B7DFB73C92}" type="pres">
      <dgm:prSet presAssocID="{D576F712-BB4D-44F5-9D92-A2A8D2156D1D}" presName="root2" presStyleCnt="0"/>
      <dgm:spPr/>
    </dgm:pt>
    <dgm:pt modelId="{042B06CC-ABA6-4E37-A445-B9ED5F390D9C}" type="pres">
      <dgm:prSet presAssocID="{D576F712-BB4D-44F5-9D92-A2A8D2156D1D}" presName="LevelTwoTextNode" presStyleLbl="node4" presStyleIdx="0" presStyleCnt="2">
        <dgm:presLayoutVars>
          <dgm:chPref val="3"/>
        </dgm:presLayoutVars>
      </dgm:prSet>
      <dgm:spPr/>
    </dgm:pt>
    <dgm:pt modelId="{D59590D6-AFA3-4916-8C90-69E70D36369C}" type="pres">
      <dgm:prSet presAssocID="{D576F712-BB4D-44F5-9D92-A2A8D2156D1D}" presName="level3hierChild" presStyleCnt="0"/>
      <dgm:spPr/>
    </dgm:pt>
    <dgm:pt modelId="{B3C78ED5-BB40-4DE6-910F-F432B6C8C6F6}" type="pres">
      <dgm:prSet presAssocID="{721A15E7-AA14-432A-AC4E-033FAA5824D0}" presName="conn2-1" presStyleLbl="parChTrans1D4" presStyleIdx="1" presStyleCnt="2"/>
      <dgm:spPr/>
    </dgm:pt>
    <dgm:pt modelId="{76F0982B-8273-4772-9878-0982578BC03A}" type="pres">
      <dgm:prSet presAssocID="{721A15E7-AA14-432A-AC4E-033FAA5824D0}" presName="connTx" presStyleLbl="parChTrans1D4" presStyleIdx="1" presStyleCnt="2"/>
      <dgm:spPr/>
    </dgm:pt>
    <dgm:pt modelId="{A001C410-34B6-4690-A8D2-0D4E3911063A}" type="pres">
      <dgm:prSet presAssocID="{AC277B18-2CA2-4EFE-99CF-4C4C39F20917}" presName="root2" presStyleCnt="0"/>
      <dgm:spPr/>
    </dgm:pt>
    <dgm:pt modelId="{ACB377F8-57DB-4925-A162-A0F18A7DF931}" type="pres">
      <dgm:prSet presAssocID="{AC277B18-2CA2-4EFE-99CF-4C4C39F20917}" presName="LevelTwoTextNode" presStyleLbl="node4" presStyleIdx="1" presStyleCnt="2">
        <dgm:presLayoutVars>
          <dgm:chPref val="3"/>
        </dgm:presLayoutVars>
      </dgm:prSet>
      <dgm:spPr/>
    </dgm:pt>
    <dgm:pt modelId="{7C7ED71C-ED52-46AC-9D8B-F79094A31AD7}" type="pres">
      <dgm:prSet presAssocID="{AC277B18-2CA2-4EFE-99CF-4C4C39F20917}" presName="level3hierChild" presStyleCnt="0"/>
      <dgm:spPr/>
    </dgm:pt>
    <dgm:pt modelId="{517E49E1-815F-49FF-887D-11727EEF9400}" type="pres">
      <dgm:prSet presAssocID="{CD8B835A-FDAC-4BE0-9A8F-1144E414462F}" presName="conn2-1" presStyleLbl="parChTrans1D3" presStyleIdx="3" presStyleCnt="7"/>
      <dgm:spPr/>
    </dgm:pt>
    <dgm:pt modelId="{7F4BBB8D-4D8E-4E6F-A7CB-6C67A5328B53}" type="pres">
      <dgm:prSet presAssocID="{CD8B835A-FDAC-4BE0-9A8F-1144E414462F}" presName="connTx" presStyleLbl="parChTrans1D3" presStyleIdx="3" presStyleCnt="7"/>
      <dgm:spPr/>
    </dgm:pt>
    <dgm:pt modelId="{1ABB7E74-B7D3-4356-9A48-9E796A681FD7}" type="pres">
      <dgm:prSet presAssocID="{C08AF3F4-86E7-46A2-996F-C7AB4CB7780B}" presName="root2" presStyleCnt="0"/>
      <dgm:spPr/>
    </dgm:pt>
    <dgm:pt modelId="{E7E46E5C-0517-4112-BD3E-B4B93927C851}" type="pres">
      <dgm:prSet presAssocID="{C08AF3F4-86E7-46A2-996F-C7AB4CB7780B}" presName="LevelTwoTextNode" presStyleLbl="node3" presStyleIdx="3" presStyleCnt="7">
        <dgm:presLayoutVars>
          <dgm:chPref val="3"/>
        </dgm:presLayoutVars>
      </dgm:prSet>
      <dgm:spPr>
        <a:xfrm>
          <a:off x="4265083" y="3180622"/>
          <a:ext cx="1005416" cy="502708"/>
        </a:xfrm>
        <a:prstGeom prst="roundRect">
          <a:avLst>
            <a:gd name="adj" fmla="val 10000"/>
          </a:avLst>
        </a:prstGeom>
      </dgm:spPr>
    </dgm:pt>
    <dgm:pt modelId="{033C9900-F2F2-4AEC-B422-7FFEAFED12DF}" type="pres">
      <dgm:prSet presAssocID="{C08AF3F4-86E7-46A2-996F-C7AB4CB7780B}" presName="level3hierChild" presStyleCnt="0"/>
      <dgm:spPr/>
    </dgm:pt>
    <dgm:pt modelId="{F358D555-B9F4-4609-ADE2-FA4ABEFE3AFC}" type="pres">
      <dgm:prSet presAssocID="{1808E0A8-17B0-4F25-BF1F-5B03968D9757}" presName="conn2-1" presStyleLbl="parChTrans1D3" presStyleIdx="4" presStyleCnt="7"/>
      <dgm:spPr/>
    </dgm:pt>
    <dgm:pt modelId="{CD203FB6-870F-4542-A558-4E6B5C569753}" type="pres">
      <dgm:prSet presAssocID="{1808E0A8-17B0-4F25-BF1F-5B03968D9757}" presName="connTx" presStyleLbl="parChTrans1D3" presStyleIdx="4" presStyleCnt="7"/>
      <dgm:spPr/>
    </dgm:pt>
    <dgm:pt modelId="{E5E2B9F5-6C6D-42EC-AB32-1FD8F2F45549}" type="pres">
      <dgm:prSet presAssocID="{8D36158F-444F-40F8-9277-E8FACF2374BC}" presName="root2" presStyleCnt="0"/>
      <dgm:spPr/>
    </dgm:pt>
    <dgm:pt modelId="{13478B2F-A681-485C-87E9-468F8831EA02}" type="pres">
      <dgm:prSet presAssocID="{8D36158F-444F-40F8-9277-E8FACF2374BC}" presName="LevelTwoTextNode" presStyleLbl="node3" presStyleIdx="4" presStyleCnt="7">
        <dgm:presLayoutVars>
          <dgm:chPref val="3"/>
        </dgm:presLayoutVars>
      </dgm:prSet>
      <dgm:spPr>
        <a:xfrm>
          <a:off x="4265083" y="3758737"/>
          <a:ext cx="1005416" cy="502708"/>
        </a:xfrm>
        <a:prstGeom prst="roundRect">
          <a:avLst>
            <a:gd name="adj" fmla="val 10000"/>
          </a:avLst>
        </a:prstGeom>
      </dgm:spPr>
    </dgm:pt>
    <dgm:pt modelId="{E704A126-A9D2-4DAC-AC4D-1F47978F67AE}" type="pres">
      <dgm:prSet presAssocID="{8D36158F-444F-40F8-9277-E8FACF2374BC}" presName="level3hierChild" presStyleCnt="0"/>
      <dgm:spPr/>
    </dgm:pt>
    <dgm:pt modelId="{F1E73E65-5033-4EBC-9F2E-10CE482EBAC5}" type="pres">
      <dgm:prSet presAssocID="{D4A99E68-B17F-4465-A2A4-13B5B5C0F260}" presName="conn2-1" presStyleLbl="parChTrans1D3" presStyleIdx="5" presStyleCnt="7"/>
      <dgm:spPr/>
    </dgm:pt>
    <dgm:pt modelId="{0F1EDA21-BFE5-4231-8CA1-7727F96FFB8E}" type="pres">
      <dgm:prSet presAssocID="{D4A99E68-B17F-4465-A2A4-13B5B5C0F260}" presName="connTx" presStyleLbl="parChTrans1D3" presStyleIdx="5" presStyleCnt="7"/>
      <dgm:spPr/>
    </dgm:pt>
    <dgm:pt modelId="{A9ED1157-80AD-454E-95CD-69A2F5432D94}" type="pres">
      <dgm:prSet presAssocID="{A4EE21C1-9D81-49AF-8512-6AD9F0277E3A}" presName="root2" presStyleCnt="0"/>
      <dgm:spPr/>
    </dgm:pt>
    <dgm:pt modelId="{8F1C67DF-DA56-46C6-816F-6F8112A6468F}" type="pres">
      <dgm:prSet presAssocID="{A4EE21C1-9D81-49AF-8512-6AD9F0277E3A}" presName="LevelTwoTextNode" presStyleLbl="node3" presStyleIdx="5" presStyleCnt="7">
        <dgm:presLayoutVars>
          <dgm:chPref val="3"/>
        </dgm:presLayoutVars>
      </dgm:prSet>
      <dgm:spPr>
        <a:xfrm>
          <a:off x="4265083" y="4336851"/>
          <a:ext cx="1005416" cy="502708"/>
        </a:xfrm>
        <a:prstGeom prst="roundRect">
          <a:avLst>
            <a:gd name="adj" fmla="val 10000"/>
          </a:avLst>
        </a:prstGeom>
      </dgm:spPr>
    </dgm:pt>
    <dgm:pt modelId="{1F91A98B-7E74-4F08-85B6-17700BC56CA6}" type="pres">
      <dgm:prSet presAssocID="{A4EE21C1-9D81-49AF-8512-6AD9F0277E3A}" presName="level3hierChild" presStyleCnt="0"/>
      <dgm:spPr/>
    </dgm:pt>
    <dgm:pt modelId="{D101CF32-F5FA-4B05-AE62-C7C629E77301}" type="pres">
      <dgm:prSet presAssocID="{A7414812-B1C1-4CA2-82DF-8139CD684DC6}" presName="conn2-1" presStyleLbl="parChTrans1D3" presStyleIdx="6" presStyleCnt="7"/>
      <dgm:spPr/>
    </dgm:pt>
    <dgm:pt modelId="{CA24BAA9-EAB0-41D0-9DA5-49A3BEF3DD60}" type="pres">
      <dgm:prSet presAssocID="{A7414812-B1C1-4CA2-82DF-8139CD684DC6}" presName="connTx" presStyleLbl="parChTrans1D3" presStyleIdx="6" presStyleCnt="7"/>
      <dgm:spPr/>
    </dgm:pt>
    <dgm:pt modelId="{79B39AAD-4381-47E7-82CC-DAB0D8D92233}" type="pres">
      <dgm:prSet presAssocID="{7FD5CA7C-4DEA-467C-BDE2-5ED683DB09BD}" presName="root2" presStyleCnt="0"/>
      <dgm:spPr/>
    </dgm:pt>
    <dgm:pt modelId="{ADD1FD23-C2DB-46B5-AC36-968DC4016CE2}" type="pres">
      <dgm:prSet presAssocID="{7FD5CA7C-4DEA-467C-BDE2-5ED683DB09BD}" presName="LevelTwoTextNode" presStyleLbl="node3" presStyleIdx="6" presStyleCnt="7">
        <dgm:presLayoutVars>
          <dgm:chPref val="3"/>
        </dgm:presLayoutVars>
      </dgm:prSet>
      <dgm:spPr>
        <a:xfrm>
          <a:off x="4265083" y="4914966"/>
          <a:ext cx="1005416" cy="502708"/>
        </a:xfrm>
        <a:prstGeom prst="roundRect">
          <a:avLst>
            <a:gd name="adj" fmla="val 10000"/>
          </a:avLst>
        </a:prstGeom>
      </dgm:spPr>
    </dgm:pt>
    <dgm:pt modelId="{A275C504-C897-4C57-AAA5-14A05B318D2D}" type="pres">
      <dgm:prSet presAssocID="{7FD5CA7C-4DEA-467C-BDE2-5ED683DB09BD}" presName="level3hierChild" presStyleCnt="0"/>
      <dgm:spPr/>
    </dgm:pt>
  </dgm:ptLst>
  <dgm:cxnLst>
    <dgm:cxn modelId="{36221807-92EA-4372-A1C6-228EBC2CDA4C}" type="presOf" srcId="{89C07CB0-959C-439D-8AC7-186FB01720A8}" destId="{8961576C-2F51-4CAA-BBA2-521A3A31CE8C}" srcOrd="1" destOrd="0" presId="urn:microsoft.com/office/officeart/2005/8/layout/hierarchy2"/>
    <dgm:cxn modelId="{ECAD8708-76B2-4194-8C45-55CBDC218D05}" type="presOf" srcId="{8D36158F-444F-40F8-9277-E8FACF2374BC}" destId="{13478B2F-A681-485C-87E9-468F8831EA02}" srcOrd="0" destOrd="0" presId="urn:microsoft.com/office/officeart/2005/8/layout/hierarchy2"/>
    <dgm:cxn modelId="{944BAC09-AD16-49A7-91FD-1A4DA3B542CD}" type="presOf" srcId="{89C07CB0-959C-439D-8AC7-186FB01720A8}" destId="{6DF45415-F198-408D-9C4D-08D36931D67F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678CD210-4D22-44CD-A7EF-BAC82D1A8F65}" srcId="{BE595B36-BF79-43FE-95B0-E1FB94D2C550}" destId="{D576F712-BB4D-44F5-9D92-A2A8D2156D1D}" srcOrd="0" destOrd="0" parTransId="{CD854E8F-57E0-439A-B0E0-BD4FEF5808AA}" sibTransId="{4800C282-58DF-49E3-A37E-C23CFAB4B571}"/>
    <dgm:cxn modelId="{5B03C116-EC8A-4031-9A17-C43816893058}" type="presOf" srcId="{1808E0A8-17B0-4F25-BF1F-5B03968D9757}" destId="{CD203FB6-870F-4542-A558-4E6B5C569753}" srcOrd="1" destOrd="0" presId="urn:microsoft.com/office/officeart/2005/8/layout/hierarchy2"/>
    <dgm:cxn modelId="{B287582A-DE62-43FA-B772-9017F150D3E0}" type="presOf" srcId="{B5B7F260-31B7-4D29-B61A-D8E65755BEA9}" destId="{89A8E2AC-9C6F-4990-834E-3580C9DBD922}" srcOrd="0" destOrd="0" presId="urn:microsoft.com/office/officeart/2005/8/layout/hierarchy2"/>
    <dgm:cxn modelId="{7673A92B-EF2C-42D4-ABF7-BBF611D9DD01}" srcId="{3D1B95CE-7F05-4C02-ABBB-B7E9EF00CD1A}" destId="{50083121-434E-4C2F-AD68-19C75DB683F8}" srcOrd="0" destOrd="0" parTransId="{B5B7F260-31B7-4D29-B61A-D8E65755BEA9}" sibTransId="{8FA562F2-D1EE-47EE-A3F7-849AB56791CF}"/>
    <dgm:cxn modelId="{C2FFDD32-447C-45E7-99F1-002282523D6E}" srcId="{3D1B95CE-7F05-4C02-ABBB-B7E9EF00CD1A}" destId="{67F29651-FB77-48A9-82CC-EB991F7971E2}" srcOrd="1" destOrd="0" parTransId="{89C07CB0-959C-439D-8AC7-186FB01720A8}" sibTransId="{18B5E443-157E-40CA-8A7E-5E0748CD7960}"/>
    <dgm:cxn modelId="{6ACF5C36-6BC7-4106-BD7B-1D3FFC2E0465}" type="presOf" srcId="{D4A99E68-B17F-4465-A2A4-13B5B5C0F260}" destId="{0F1EDA21-BFE5-4231-8CA1-7727F96FFB8E}" srcOrd="1" destOrd="0" presId="urn:microsoft.com/office/officeart/2005/8/layout/hierarchy2"/>
    <dgm:cxn modelId="{D491F936-0862-46AC-926F-5A9C4D898056}" type="presOf" srcId="{721A15E7-AA14-432A-AC4E-033FAA5824D0}" destId="{B3C78ED5-BB40-4DE6-910F-F432B6C8C6F6}" srcOrd="0" destOrd="0" presId="urn:microsoft.com/office/officeart/2005/8/layout/hierarchy2"/>
    <dgm:cxn modelId="{DC02C25B-ECDC-4D32-9727-D403718486D1}" type="presOf" srcId="{33B4B9E1-BC59-4830-85D6-00430BC924AB}" destId="{D4A21615-1447-4055-896E-CF26C71AEB05}" srcOrd="0" destOrd="0" presId="urn:microsoft.com/office/officeart/2005/8/layout/hierarchy2"/>
    <dgm:cxn modelId="{14814360-1A10-4D77-8EE8-AADAEBFF3AE3}" type="presOf" srcId="{A4EE21C1-9D81-49AF-8512-6AD9F0277E3A}" destId="{8F1C67DF-DA56-46C6-816F-6F8112A6468F}" srcOrd="0" destOrd="0" presId="urn:microsoft.com/office/officeart/2005/8/layout/hierarchy2"/>
    <dgm:cxn modelId="{66EB0C42-D4A1-443E-960F-EE4F5B44F4F8}" type="presOf" srcId="{52571540-DAE7-4289-8B86-BA71DABBF25C}" destId="{997416A0-A953-4F0A-B254-1542B14EB5F3}" srcOrd="0" destOrd="0" presId="urn:microsoft.com/office/officeart/2005/8/layout/hierarchy2"/>
    <dgm:cxn modelId="{A3CB6062-5E7E-4A4A-8CC7-77F28D43B339}" srcId="{33B4B9E1-BC59-4830-85D6-00430BC924AB}" destId="{C08AF3F4-86E7-46A2-996F-C7AB4CB7780B}" srcOrd="1" destOrd="0" parTransId="{CD8B835A-FDAC-4BE0-9A8F-1144E414462F}" sibTransId="{525CF461-6C53-46A4-90DD-0D03D800BB44}"/>
    <dgm:cxn modelId="{DF64B045-3686-4BC2-B210-8733E1C560D0}" type="presOf" srcId="{96798EBD-DF93-469D-AFA0-8DB36C03776D}" destId="{83486A1C-0841-404F-960A-62FC17B84CF9}" srcOrd="0" destOrd="0" presId="urn:microsoft.com/office/officeart/2005/8/layout/hierarchy2"/>
    <dgm:cxn modelId="{E85DE746-91C0-4ACC-924B-8E899D142E83}" type="presOf" srcId="{8AC45CEA-1AAC-4681-BB81-66CCDD9A5AD1}" destId="{85421D80-4F86-409E-866E-A2F8191F15C2}" srcOrd="0" destOrd="0" presId="urn:microsoft.com/office/officeart/2005/8/layout/hierarchy2"/>
    <dgm:cxn modelId="{61FC764A-0BDA-4C6D-956C-30DC4E90ABAB}" type="presOf" srcId="{1808E0A8-17B0-4F25-BF1F-5B03968D9757}" destId="{F358D555-B9F4-4609-ADE2-FA4ABEFE3AFC}" srcOrd="0" destOrd="0" presId="urn:microsoft.com/office/officeart/2005/8/layout/hierarchy2"/>
    <dgm:cxn modelId="{6B418D4A-5A69-4BA5-BAFC-3966F058BBCF}" type="presOf" srcId="{8AC45CEA-1AAC-4681-BB81-66CCDD9A5AD1}" destId="{FA124A10-D450-4193-89B1-62184E8FE5D2}" srcOrd="1" destOrd="0" presId="urn:microsoft.com/office/officeart/2005/8/layout/hierarchy2"/>
    <dgm:cxn modelId="{436FF16E-E7B6-4C45-8C1C-A99E602B1D7E}" type="presOf" srcId="{A7414812-B1C1-4CA2-82DF-8139CD684DC6}" destId="{D101CF32-F5FA-4B05-AE62-C7C629E77301}" srcOrd="0" destOrd="0" presId="urn:microsoft.com/office/officeart/2005/8/layout/hierarchy2"/>
    <dgm:cxn modelId="{BDD6C750-B610-4D4C-8F64-5A36D529F705}" type="presOf" srcId="{A7414812-B1C1-4CA2-82DF-8139CD684DC6}" destId="{CA24BAA9-EAB0-41D0-9DA5-49A3BEF3DD60}" srcOrd="1" destOrd="0" presId="urn:microsoft.com/office/officeart/2005/8/layout/hierarchy2"/>
    <dgm:cxn modelId="{C4724B73-86C7-4868-9406-A66BF3EFBA45}" type="presOf" srcId="{B5B7F260-31B7-4D29-B61A-D8E65755BEA9}" destId="{442B823A-5E50-47CB-874F-5DA44F88F348}" srcOrd="1" destOrd="0" presId="urn:microsoft.com/office/officeart/2005/8/layout/hierarchy2"/>
    <dgm:cxn modelId="{E9AEF075-5181-4AA3-9E98-99F61E5BAEE6}" type="presOf" srcId="{50083121-434E-4C2F-AD68-19C75DB683F8}" destId="{26644159-434C-42C6-BB7F-69A1661A29AD}" srcOrd="0" destOrd="0" presId="urn:microsoft.com/office/officeart/2005/8/layout/hierarchy2"/>
    <dgm:cxn modelId="{91B12259-3CE6-470C-AD90-8FF537086AB2}" srcId="{BE595B36-BF79-43FE-95B0-E1FB94D2C550}" destId="{AC277B18-2CA2-4EFE-99CF-4C4C39F20917}" srcOrd="1" destOrd="0" parTransId="{721A15E7-AA14-432A-AC4E-033FAA5824D0}" sibTransId="{D2CCCD93-7016-43BD-B0EA-5C35F5E03C49}"/>
    <dgm:cxn modelId="{F2CF5F79-5D42-4C55-9509-7EF6D4482623}" srcId="{6C0C1569-9BCC-4B0F-AE26-0870A637D7D3}" destId="{33B4B9E1-BC59-4830-85D6-00430BC924AB}" srcOrd="2" destOrd="0" parTransId="{96798EBD-DF93-469D-AFA0-8DB36C03776D}" sibTransId="{1A87BB95-1DDF-458D-A7B8-068F28010673}"/>
    <dgm:cxn modelId="{EABA147C-34DB-43E7-9480-845E72C8126E}" type="presOf" srcId="{1400C7F2-6858-4434-A696-244380F3CB2C}" destId="{E6158DA9-7F7A-4773-93D2-6BF24F7633ED}" srcOrd="0" destOrd="0" presId="urn:microsoft.com/office/officeart/2005/8/layout/hierarchy2"/>
    <dgm:cxn modelId="{126A3487-EFC5-49F7-B541-65F9F7544011}" type="presOf" srcId="{C08AF3F4-86E7-46A2-996F-C7AB4CB7780B}" destId="{E7E46E5C-0517-4112-BD3E-B4B93927C851}" srcOrd="0" destOrd="0" presId="urn:microsoft.com/office/officeart/2005/8/layout/hierarchy2"/>
    <dgm:cxn modelId="{A9E6EF92-7BCE-4F29-A0EA-3EB6A3344079}" type="presOf" srcId="{BE595B36-BF79-43FE-95B0-E1FB94D2C550}" destId="{B4CA12FE-B9CF-4DFD-B3AE-BC077334ED11}" srcOrd="0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658D3B95-03DB-496F-93FE-E47C6FFD9CE1}" srcId="{6C0C1569-9BCC-4B0F-AE26-0870A637D7D3}" destId="{706B2094-ACB2-411F-B41D-BCB4C4509955}" srcOrd="1" destOrd="0" parTransId="{52571540-DAE7-4289-8B86-BA71DABBF25C}" sibTransId="{95C941BE-4FF6-48CF-86F0-3471E1BCE140}"/>
    <dgm:cxn modelId="{052A099D-601E-488A-9419-AD75D0F603FA}" type="presOf" srcId="{CD854E8F-57E0-439A-B0E0-BD4FEF5808AA}" destId="{D4187DA8-E85B-498D-B07B-0324CFC1D093}" srcOrd="1" destOrd="0" presId="urn:microsoft.com/office/officeart/2005/8/layout/hierarchy2"/>
    <dgm:cxn modelId="{70E4249E-48CF-46E5-98B8-667AFB77F015}" type="presOf" srcId="{721A15E7-AA14-432A-AC4E-033FAA5824D0}" destId="{76F0982B-8273-4772-9878-0982578BC03A}" srcOrd="1" destOrd="0" presId="urn:microsoft.com/office/officeart/2005/8/layout/hierarchy2"/>
    <dgm:cxn modelId="{F2E89FA8-1C55-4917-8BE3-CB3BED3B56C1}" type="presOf" srcId="{7FD5CA7C-4DEA-467C-BDE2-5ED683DB09BD}" destId="{ADD1FD23-C2DB-46B5-AC36-968DC4016CE2}" srcOrd="0" destOrd="0" presId="urn:microsoft.com/office/officeart/2005/8/layout/hierarchy2"/>
    <dgm:cxn modelId="{1B8A3CAC-CE10-4C1C-83B9-3DF918663A4C}" type="presOf" srcId="{1400C7F2-6858-4434-A696-244380F3CB2C}" destId="{EC773DF8-B340-450F-AAA4-B08A280CB557}" srcOrd="1" destOrd="0" presId="urn:microsoft.com/office/officeart/2005/8/layout/hierarchy2"/>
    <dgm:cxn modelId="{DE5ACCAE-A7FB-4F15-925A-F1D59363E45B}" type="presOf" srcId="{67F29651-FB77-48A9-82CC-EB991F7971E2}" destId="{D1087DBF-B477-4790-BB71-5862EB353A66}" srcOrd="0" destOrd="0" presId="urn:microsoft.com/office/officeart/2005/8/layout/hierarchy2"/>
    <dgm:cxn modelId="{786A5AB9-44CB-43C2-8EC7-3B2A92B419FB}" type="presOf" srcId="{CD8B835A-FDAC-4BE0-9A8F-1144E414462F}" destId="{517E49E1-815F-49FF-887D-11727EEF9400}" srcOrd="0" destOrd="0" presId="urn:microsoft.com/office/officeart/2005/8/layout/hierarchy2"/>
    <dgm:cxn modelId="{910957BB-29CE-40A3-9937-1461F69C4EF9}" type="presOf" srcId="{706B2094-ACB2-411F-B41D-BCB4C4509955}" destId="{7FCAB35B-F983-463F-9892-ADB82C9380C5}" srcOrd="0" destOrd="0" presId="urn:microsoft.com/office/officeart/2005/8/layout/hierarchy2"/>
    <dgm:cxn modelId="{FE48C2BF-6351-48C6-98BB-3E7D57A87C74}" type="presOf" srcId="{6C0C1569-9BCC-4B0F-AE26-0870A637D7D3}" destId="{C0112D87-7085-49DD-AFAC-0B2403420BBB}" srcOrd="0" destOrd="0" presId="urn:microsoft.com/office/officeart/2005/8/layout/hierarchy2"/>
    <dgm:cxn modelId="{33082FC0-556D-4F33-ADAE-E72B708B6798}" type="presOf" srcId="{3D1B95CE-7F05-4C02-ABBB-B7E9EF00CD1A}" destId="{7C9F12A8-0388-4E44-9AD3-5E5816158794}" srcOrd="0" destOrd="0" presId="urn:microsoft.com/office/officeart/2005/8/layout/hierarchy2"/>
    <dgm:cxn modelId="{B98B73C7-983D-476A-90DE-5C4A4E9B1691}" srcId="{33B4B9E1-BC59-4830-85D6-00430BC924AB}" destId="{7FD5CA7C-4DEA-467C-BDE2-5ED683DB09BD}" srcOrd="4" destOrd="0" parTransId="{A7414812-B1C1-4CA2-82DF-8139CD684DC6}" sibTransId="{31774A9E-A859-474F-95E5-F40CE476F290}"/>
    <dgm:cxn modelId="{C96AD5D8-D13C-4BF2-8C6B-FE596A69A860}" type="presOf" srcId="{D576F712-BB4D-44F5-9D92-A2A8D2156D1D}" destId="{042B06CC-ABA6-4E37-A445-B9ED5F390D9C}" srcOrd="0" destOrd="0" presId="urn:microsoft.com/office/officeart/2005/8/layout/hierarchy2"/>
    <dgm:cxn modelId="{EA3A28D9-CE49-4C7A-9C04-0C57AF5652F9}" type="presOf" srcId="{96798EBD-DF93-469D-AFA0-8DB36C03776D}" destId="{E4F50DF9-C5BE-4D67-B615-AB7D42B23A87}" srcOrd="1" destOrd="0" presId="urn:microsoft.com/office/officeart/2005/8/layout/hierarchy2"/>
    <dgm:cxn modelId="{0F572ADB-CC08-4F43-8ACE-F2DD511F0B80}" type="presOf" srcId="{AC277B18-2CA2-4EFE-99CF-4C4C39F20917}" destId="{ACB377F8-57DB-4925-A162-A0F18A7DF931}" srcOrd="0" destOrd="0" presId="urn:microsoft.com/office/officeart/2005/8/layout/hierarchy2"/>
    <dgm:cxn modelId="{74A9A6DB-7B6A-40C8-9CFC-9C600CE8BB20}" type="presOf" srcId="{52571540-DAE7-4289-8B86-BA71DABBF25C}" destId="{AFDD70F8-F42B-4751-8552-C4263EFBEE6F}" srcOrd="1" destOrd="0" presId="urn:microsoft.com/office/officeart/2005/8/layout/hierarchy2"/>
    <dgm:cxn modelId="{583EEDE0-D927-4F81-BD30-BEAA00BA38D4}" srcId="{B393FF4D-D636-42F9-931C-9C345CD4495F}" destId="{6C0C1569-9BCC-4B0F-AE26-0870A637D7D3}" srcOrd="0" destOrd="0" parTransId="{0BF1C928-A83F-448C-BD85-117D63D3EBC8}" sibTransId="{735F2D8F-8268-457B-8059-018F32A87E4B}"/>
    <dgm:cxn modelId="{E78A15E8-72A4-4152-9C7B-1875D72D027C}" type="presOf" srcId="{CD8B835A-FDAC-4BE0-9A8F-1144E414462F}" destId="{7F4BBB8D-4D8E-4E6F-A7CB-6C67A5328B53}" srcOrd="1" destOrd="0" presId="urn:microsoft.com/office/officeart/2005/8/layout/hierarchy2"/>
    <dgm:cxn modelId="{8BB81CEA-C236-49C2-B2FB-E573A115B7ED}" srcId="{33B4B9E1-BC59-4830-85D6-00430BC924AB}" destId="{8D36158F-444F-40F8-9277-E8FACF2374BC}" srcOrd="2" destOrd="0" parTransId="{1808E0A8-17B0-4F25-BF1F-5B03968D9757}" sibTransId="{C2F7BB56-E2D1-446D-97C4-B9C76E43963C}"/>
    <dgm:cxn modelId="{74E01CEB-AEA9-4531-90B7-6C61B81C4FDE}" type="presOf" srcId="{D4A99E68-B17F-4465-A2A4-13B5B5C0F260}" destId="{F1E73E65-5033-4EBC-9F2E-10CE482EBAC5}" srcOrd="0" destOrd="0" presId="urn:microsoft.com/office/officeart/2005/8/layout/hierarchy2"/>
    <dgm:cxn modelId="{7DBC86F6-E5FA-44BC-8A60-5E7AD4E90AA0}" srcId="{33B4B9E1-BC59-4830-85D6-00430BC924AB}" destId="{A4EE21C1-9D81-49AF-8512-6AD9F0277E3A}" srcOrd="3" destOrd="0" parTransId="{D4A99E68-B17F-4465-A2A4-13B5B5C0F260}" sibTransId="{60DDA3E3-CDA0-44C9-B005-26F430A8B9F4}"/>
    <dgm:cxn modelId="{1D2DE2FC-0945-452E-80F5-E90C2F1EEE09}" type="presOf" srcId="{CD854E8F-57E0-439A-B0E0-BD4FEF5808AA}" destId="{01C3B4B9-ED4D-4F17-AE0B-83ED0A57A00B}" srcOrd="0" destOrd="0" presId="urn:microsoft.com/office/officeart/2005/8/layout/hierarchy2"/>
    <dgm:cxn modelId="{86CA62FF-28D2-44E8-BE76-E411E4D9D746}" srcId="{33B4B9E1-BC59-4830-85D6-00430BC924AB}" destId="{BE595B36-BF79-43FE-95B0-E1FB94D2C550}" srcOrd="0" destOrd="0" parTransId="{8AC45CEA-1AAC-4681-BB81-66CCDD9A5AD1}" sibTransId="{F9DB3CB5-0680-4E2E-9FEF-AFD1870CE588}"/>
    <dgm:cxn modelId="{539DB82E-791C-4EFF-920D-22100ED570F1}" type="presParOf" srcId="{40ECA168-6DBC-4BC2-B2C8-6E814B0FD95C}" destId="{B191F039-8AB0-43FD-8F42-6FDBA60AF329}" srcOrd="0" destOrd="0" presId="urn:microsoft.com/office/officeart/2005/8/layout/hierarchy2"/>
    <dgm:cxn modelId="{727B1D96-8D46-44EB-9745-53B530C9291E}" type="presParOf" srcId="{B191F039-8AB0-43FD-8F42-6FDBA60AF329}" destId="{C0112D87-7085-49DD-AFAC-0B2403420BBB}" srcOrd="0" destOrd="0" presId="urn:microsoft.com/office/officeart/2005/8/layout/hierarchy2"/>
    <dgm:cxn modelId="{FA3EF437-280F-4DC6-A2FA-3AB839BB88E8}" type="presParOf" srcId="{B191F039-8AB0-43FD-8F42-6FDBA60AF329}" destId="{012B43C1-C191-433D-82FB-2140A79AC58B}" srcOrd="1" destOrd="0" presId="urn:microsoft.com/office/officeart/2005/8/layout/hierarchy2"/>
    <dgm:cxn modelId="{AAB077A8-505B-4351-B85E-F2C83535C3F2}" type="presParOf" srcId="{012B43C1-C191-433D-82FB-2140A79AC58B}" destId="{E6158DA9-7F7A-4773-93D2-6BF24F7633ED}" srcOrd="0" destOrd="0" presId="urn:microsoft.com/office/officeart/2005/8/layout/hierarchy2"/>
    <dgm:cxn modelId="{17DCFDFE-648E-4612-BCFB-7DBC959367D5}" type="presParOf" srcId="{E6158DA9-7F7A-4773-93D2-6BF24F7633ED}" destId="{EC773DF8-B340-450F-AAA4-B08A280CB557}" srcOrd="0" destOrd="0" presId="urn:microsoft.com/office/officeart/2005/8/layout/hierarchy2"/>
    <dgm:cxn modelId="{07986053-20B5-487F-B96F-ECC257770713}" type="presParOf" srcId="{012B43C1-C191-433D-82FB-2140A79AC58B}" destId="{69192E0D-0057-4746-8DDA-C7F47448A129}" srcOrd="1" destOrd="0" presId="urn:microsoft.com/office/officeart/2005/8/layout/hierarchy2"/>
    <dgm:cxn modelId="{2B581A1F-04BC-400D-AB32-F88B7DED09D7}" type="presParOf" srcId="{69192E0D-0057-4746-8DDA-C7F47448A129}" destId="{7C9F12A8-0388-4E44-9AD3-5E5816158794}" srcOrd="0" destOrd="0" presId="urn:microsoft.com/office/officeart/2005/8/layout/hierarchy2"/>
    <dgm:cxn modelId="{E4CBAAF4-0FA2-4D4E-898D-281EA71F915C}" type="presParOf" srcId="{69192E0D-0057-4746-8DDA-C7F47448A129}" destId="{F6B97CB2-97AA-472C-A392-FA0701D6396D}" srcOrd="1" destOrd="0" presId="urn:microsoft.com/office/officeart/2005/8/layout/hierarchy2"/>
    <dgm:cxn modelId="{FEEE7C77-1994-426A-BA18-159352370399}" type="presParOf" srcId="{F6B97CB2-97AA-472C-A392-FA0701D6396D}" destId="{89A8E2AC-9C6F-4990-834E-3580C9DBD922}" srcOrd="0" destOrd="0" presId="urn:microsoft.com/office/officeart/2005/8/layout/hierarchy2"/>
    <dgm:cxn modelId="{1FB6D369-AFAA-4308-B636-698BB1714725}" type="presParOf" srcId="{89A8E2AC-9C6F-4990-834E-3580C9DBD922}" destId="{442B823A-5E50-47CB-874F-5DA44F88F348}" srcOrd="0" destOrd="0" presId="urn:microsoft.com/office/officeart/2005/8/layout/hierarchy2"/>
    <dgm:cxn modelId="{F0924713-89B2-4BC9-A4B1-EB3AD3CCA2EE}" type="presParOf" srcId="{F6B97CB2-97AA-472C-A392-FA0701D6396D}" destId="{517B1048-356A-4EDB-8A60-B6E83CCB3E82}" srcOrd="1" destOrd="0" presId="urn:microsoft.com/office/officeart/2005/8/layout/hierarchy2"/>
    <dgm:cxn modelId="{ECA0FA2B-9B51-4E57-BBB8-1F532DC7391B}" type="presParOf" srcId="{517B1048-356A-4EDB-8A60-B6E83CCB3E82}" destId="{26644159-434C-42C6-BB7F-69A1661A29AD}" srcOrd="0" destOrd="0" presId="urn:microsoft.com/office/officeart/2005/8/layout/hierarchy2"/>
    <dgm:cxn modelId="{AB37A0DD-467F-4E08-AB21-EA044C50028C}" type="presParOf" srcId="{517B1048-356A-4EDB-8A60-B6E83CCB3E82}" destId="{F6C8D0FB-0DC3-4C8E-A36D-BC2A96C5ABF8}" srcOrd="1" destOrd="0" presId="urn:microsoft.com/office/officeart/2005/8/layout/hierarchy2"/>
    <dgm:cxn modelId="{221579C3-1FDE-4BC2-BDD6-D5394B61A837}" type="presParOf" srcId="{F6B97CB2-97AA-472C-A392-FA0701D6396D}" destId="{6DF45415-F198-408D-9C4D-08D36931D67F}" srcOrd="2" destOrd="0" presId="urn:microsoft.com/office/officeart/2005/8/layout/hierarchy2"/>
    <dgm:cxn modelId="{21DAEF03-FD21-4ED8-83A9-7E7F6A2A68C1}" type="presParOf" srcId="{6DF45415-F198-408D-9C4D-08D36931D67F}" destId="{8961576C-2F51-4CAA-BBA2-521A3A31CE8C}" srcOrd="0" destOrd="0" presId="urn:microsoft.com/office/officeart/2005/8/layout/hierarchy2"/>
    <dgm:cxn modelId="{2A7DA92D-7700-4F68-9FB4-73BC88D8C87C}" type="presParOf" srcId="{F6B97CB2-97AA-472C-A392-FA0701D6396D}" destId="{7A467A60-61F8-46A6-AEDC-415BA83276D5}" srcOrd="3" destOrd="0" presId="urn:microsoft.com/office/officeart/2005/8/layout/hierarchy2"/>
    <dgm:cxn modelId="{FEBE1775-0B16-4FC4-8050-F6E122FC233F}" type="presParOf" srcId="{7A467A60-61F8-46A6-AEDC-415BA83276D5}" destId="{D1087DBF-B477-4790-BB71-5862EB353A66}" srcOrd="0" destOrd="0" presId="urn:microsoft.com/office/officeart/2005/8/layout/hierarchy2"/>
    <dgm:cxn modelId="{5A9D0E4D-732F-4FEF-8FA5-0558CC3D3230}" type="presParOf" srcId="{7A467A60-61F8-46A6-AEDC-415BA83276D5}" destId="{E465DFBB-70E9-4C85-A6BE-78C77532007D}" srcOrd="1" destOrd="0" presId="urn:microsoft.com/office/officeart/2005/8/layout/hierarchy2"/>
    <dgm:cxn modelId="{DFDB0CD8-35FA-40EA-9B05-4A43395BB287}" type="presParOf" srcId="{012B43C1-C191-433D-82FB-2140A79AC58B}" destId="{997416A0-A953-4F0A-B254-1542B14EB5F3}" srcOrd="2" destOrd="0" presId="urn:microsoft.com/office/officeart/2005/8/layout/hierarchy2"/>
    <dgm:cxn modelId="{D5A98A23-D73A-44E8-BB7B-1D8D6708D8E7}" type="presParOf" srcId="{997416A0-A953-4F0A-B254-1542B14EB5F3}" destId="{AFDD70F8-F42B-4751-8552-C4263EFBEE6F}" srcOrd="0" destOrd="0" presId="urn:microsoft.com/office/officeart/2005/8/layout/hierarchy2"/>
    <dgm:cxn modelId="{1D64A639-4073-4A88-BD9A-4435C16BDF0D}" type="presParOf" srcId="{012B43C1-C191-433D-82FB-2140A79AC58B}" destId="{BB7F528C-F9FA-4153-8FB0-F168D10F9F6C}" srcOrd="3" destOrd="0" presId="urn:microsoft.com/office/officeart/2005/8/layout/hierarchy2"/>
    <dgm:cxn modelId="{31723515-05A5-48BE-9F3A-ACFD78B086F7}" type="presParOf" srcId="{BB7F528C-F9FA-4153-8FB0-F168D10F9F6C}" destId="{7FCAB35B-F983-463F-9892-ADB82C9380C5}" srcOrd="0" destOrd="0" presId="urn:microsoft.com/office/officeart/2005/8/layout/hierarchy2"/>
    <dgm:cxn modelId="{FC0F1E4C-B4C8-4267-B1D3-BFAFFF6FA6EE}" type="presParOf" srcId="{BB7F528C-F9FA-4153-8FB0-F168D10F9F6C}" destId="{56DF542F-D165-459D-92FD-34F158391285}" srcOrd="1" destOrd="0" presId="urn:microsoft.com/office/officeart/2005/8/layout/hierarchy2"/>
    <dgm:cxn modelId="{B64E82DC-D0CF-4527-98FC-80865E435314}" type="presParOf" srcId="{012B43C1-C191-433D-82FB-2140A79AC58B}" destId="{83486A1C-0841-404F-960A-62FC17B84CF9}" srcOrd="4" destOrd="0" presId="urn:microsoft.com/office/officeart/2005/8/layout/hierarchy2"/>
    <dgm:cxn modelId="{A3A4FED4-3C27-44B5-BB37-2B7FDE3ABE38}" type="presParOf" srcId="{83486A1C-0841-404F-960A-62FC17B84CF9}" destId="{E4F50DF9-C5BE-4D67-B615-AB7D42B23A87}" srcOrd="0" destOrd="0" presId="urn:microsoft.com/office/officeart/2005/8/layout/hierarchy2"/>
    <dgm:cxn modelId="{74BF96D7-4E9E-4807-B8A8-278366C0E148}" type="presParOf" srcId="{012B43C1-C191-433D-82FB-2140A79AC58B}" destId="{F4327CAC-8908-4F34-AD0C-020C7E974032}" srcOrd="5" destOrd="0" presId="urn:microsoft.com/office/officeart/2005/8/layout/hierarchy2"/>
    <dgm:cxn modelId="{E02BDDBC-6EF8-4F57-95F6-1973C13FA8A6}" type="presParOf" srcId="{F4327CAC-8908-4F34-AD0C-020C7E974032}" destId="{D4A21615-1447-4055-896E-CF26C71AEB05}" srcOrd="0" destOrd="0" presId="urn:microsoft.com/office/officeart/2005/8/layout/hierarchy2"/>
    <dgm:cxn modelId="{F8D2E201-7AAA-4C0F-BEDD-CA645DD25BEA}" type="presParOf" srcId="{F4327CAC-8908-4F34-AD0C-020C7E974032}" destId="{BD4C6C07-6E0A-42C7-A554-2A3CD8B34B95}" srcOrd="1" destOrd="0" presId="urn:microsoft.com/office/officeart/2005/8/layout/hierarchy2"/>
    <dgm:cxn modelId="{A144FE44-4557-4169-ACED-FFD3DB15F56D}" type="presParOf" srcId="{BD4C6C07-6E0A-42C7-A554-2A3CD8B34B95}" destId="{85421D80-4F86-409E-866E-A2F8191F15C2}" srcOrd="0" destOrd="0" presId="urn:microsoft.com/office/officeart/2005/8/layout/hierarchy2"/>
    <dgm:cxn modelId="{8AD81217-246F-4AC4-952A-D2947A72EA4A}" type="presParOf" srcId="{85421D80-4F86-409E-866E-A2F8191F15C2}" destId="{FA124A10-D450-4193-89B1-62184E8FE5D2}" srcOrd="0" destOrd="0" presId="urn:microsoft.com/office/officeart/2005/8/layout/hierarchy2"/>
    <dgm:cxn modelId="{4F955B65-FD90-4574-9125-280C1FBDB9BF}" type="presParOf" srcId="{BD4C6C07-6E0A-42C7-A554-2A3CD8B34B95}" destId="{12812EDC-E96D-4BAB-9DBB-7C8F76D3A6F2}" srcOrd="1" destOrd="0" presId="urn:microsoft.com/office/officeart/2005/8/layout/hierarchy2"/>
    <dgm:cxn modelId="{BCE925E8-2204-4B51-9AA9-2BF630106925}" type="presParOf" srcId="{12812EDC-E96D-4BAB-9DBB-7C8F76D3A6F2}" destId="{B4CA12FE-B9CF-4DFD-B3AE-BC077334ED11}" srcOrd="0" destOrd="0" presId="urn:microsoft.com/office/officeart/2005/8/layout/hierarchy2"/>
    <dgm:cxn modelId="{1D7DAD2D-5379-44AB-B5B2-87DBB8FE1D6B}" type="presParOf" srcId="{12812EDC-E96D-4BAB-9DBB-7C8F76D3A6F2}" destId="{E8F968E5-977E-4585-93CB-C1E10DAA1BC8}" srcOrd="1" destOrd="0" presId="urn:microsoft.com/office/officeart/2005/8/layout/hierarchy2"/>
    <dgm:cxn modelId="{874547B6-F988-4E67-A368-F86C0862B0E5}" type="presParOf" srcId="{E8F968E5-977E-4585-93CB-C1E10DAA1BC8}" destId="{01C3B4B9-ED4D-4F17-AE0B-83ED0A57A00B}" srcOrd="0" destOrd="0" presId="urn:microsoft.com/office/officeart/2005/8/layout/hierarchy2"/>
    <dgm:cxn modelId="{AC625F2B-2453-43F7-95F3-B6DDD40CA596}" type="presParOf" srcId="{01C3B4B9-ED4D-4F17-AE0B-83ED0A57A00B}" destId="{D4187DA8-E85B-498D-B07B-0324CFC1D093}" srcOrd="0" destOrd="0" presId="urn:microsoft.com/office/officeart/2005/8/layout/hierarchy2"/>
    <dgm:cxn modelId="{28A2D4DF-A9B3-4739-BD93-D6F00BCAAE7E}" type="presParOf" srcId="{E8F968E5-977E-4585-93CB-C1E10DAA1BC8}" destId="{2DC0B404-384C-49AC-A3A1-31B7DFB73C92}" srcOrd="1" destOrd="0" presId="urn:microsoft.com/office/officeart/2005/8/layout/hierarchy2"/>
    <dgm:cxn modelId="{5599E42C-3A8D-4A0E-ADA9-515BD3FA541E}" type="presParOf" srcId="{2DC0B404-384C-49AC-A3A1-31B7DFB73C92}" destId="{042B06CC-ABA6-4E37-A445-B9ED5F390D9C}" srcOrd="0" destOrd="0" presId="urn:microsoft.com/office/officeart/2005/8/layout/hierarchy2"/>
    <dgm:cxn modelId="{86CDA236-3428-499E-9D52-796D2C726B85}" type="presParOf" srcId="{2DC0B404-384C-49AC-A3A1-31B7DFB73C92}" destId="{D59590D6-AFA3-4916-8C90-69E70D36369C}" srcOrd="1" destOrd="0" presId="urn:microsoft.com/office/officeart/2005/8/layout/hierarchy2"/>
    <dgm:cxn modelId="{DF57F90A-F218-4F28-AAB6-1E73BB82F633}" type="presParOf" srcId="{E8F968E5-977E-4585-93CB-C1E10DAA1BC8}" destId="{B3C78ED5-BB40-4DE6-910F-F432B6C8C6F6}" srcOrd="2" destOrd="0" presId="urn:microsoft.com/office/officeart/2005/8/layout/hierarchy2"/>
    <dgm:cxn modelId="{70CB886F-9BCD-46BA-9775-17BECC25EA90}" type="presParOf" srcId="{B3C78ED5-BB40-4DE6-910F-F432B6C8C6F6}" destId="{76F0982B-8273-4772-9878-0982578BC03A}" srcOrd="0" destOrd="0" presId="urn:microsoft.com/office/officeart/2005/8/layout/hierarchy2"/>
    <dgm:cxn modelId="{A6B0B22E-2216-493F-859C-ACBE1757320C}" type="presParOf" srcId="{E8F968E5-977E-4585-93CB-C1E10DAA1BC8}" destId="{A001C410-34B6-4690-A8D2-0D4E3911063A}" srcOrd="3" destOrd="0" presId="urn:microsoft.com/office/officeart/2005/8/layout/hierarchy2"/>
    <dgm:cxn modelId="{EA7122BD-FECB-4239-B80C-C33827E54E76}" type="presParOf" srcId="{A001C410-34B6-4690-A8D2-0D4E3911063A}" destId="{ACB377F8-57DB-4925-A162-A0F18A7DF931}" srcOrd="0" destOrd="0" presId="urn:microsoft.com/office/officeart/2005/8/layout/hierarchy2"/>
    <dgm:cxn modelId="{387A6047-8FD8-4F29-8253-32710194C98C}" type="presParOf" srcId="{A001C410-34B6-4690-A8D2-0D4E3911063A}" destId="{7C7ED71C-ED52-46AC-9D8B-F79094A31AD7}" srcOrd="1" destOrd="0" presId="urn:microsoft.com/office/officeart/2005/8/layout/hierarchy2"/>
    <dgm:cxn modelId="{10FC611E-6649-41FE-B12F-59328405ADC8}" type="presParOf" srcId="{BD4C6C07-6E0A-42C7-A554-2A3CD8B34B95}" destId="{517E49E1-815F-49FF-887D-11727EEF9400}" srcOrd="2" destOrd="0" presId="urn:microsoft.com/office/officeart/2005/8/layout/hierarchy2"/>
    <dgm:cxn modelId="{7F1F1ABD-D8EE-4E26-B17E-B3B674A071F8}" type="presParOf" srcId="{517E49E1-815F-49FF-887D-11727EEF9400}" destId="{7F4BBB8D-4D8E-4E6F-A7CB-6C67A5328B53}" srcOrd="0" destOrd="0" presId="urn:microsoft.com/office/officeart/2005/8/layout/hierarchy2"/>
    <dgm:cxn modelId="{68BEB9FB-68C1-4071-B587-0B5BD22F0927}" type="presParOf" srcId="{BD4C6C07-6E0A-42C7-A554-2A3CD8B34B95}" destId="{1ABB7E74-B7D3-4356-9A48-9E796A681FD7}" srcOrd="3" destOrd="0" presId="urn:microsoft.com/office/officeart/2005/8/layout/hierarchy2"/>
    <dgm:cxn modelId="{F7DE79BE-FBF3-4BDF-941A-D42D540A4684}" type="presParOf" srcId="{1ABB7E74-B7D3-4356-9A48-9E796A681FD7}" destId="{E7E46E5C-0517-4112-BD3E-B4B93927C851}" srcOrd="0" destOrd="0" presId="urn:microsoft.com/office/officeart/2005/8/layout/hierarchy2"/>
    <dgm:cxn modelId="{EB2C5BD9-8041-46E8-922B-1805C9B5EA93}" type="presParOf" srcId="{1ABB7E74-B7D3-4356-9A48-9E796A681FD7}" destId="{033C9900-F2F2-4AEC-B422-7FFEAFED12DF}" srcOrd="1" destOrd="0" presId="urn:microsoft.com/office/officeart/2005/8/layout/hierarchy2"/>
    <dgm:cxn modelId="{CD9B6127-6F74-497E-B680-CD328B7C34B9}" type="presParOf" srcId="{BD4C6C07-6E0A-42C7-A554-2A3CD8B34B95}" destId="{F358D555-B9F4-4609-ADE2-FA4ABEFE3AFC}" srcOrd="4" destOrd="0" presId="urn:microsoft.com/office/officeart/2005/8/layout/hierarchy2"/>
    <dgm:cxn modelId="{EC335DC1-7A07-49BD-B08C-3757AB6D7674}" type="presParOf" srcId="{F358D555-B9F4-4609-ADE2-FA4ABEFE3AFC}" destId="{CD203FB6-870F-4542-A558-4E6B5C569753}" srcOrd="0" destOrd="0" presId="urn:microsoft.com/office/officeart/2005/8/layout/hierarchy2"/>
    <dgm:cxn modelId="{FFB58417-90C0-4DFC-B059-0BB6AE1D7A43}" type="presParOf" srcId="{BD4C6C07-6E0A-42C7-A554-2A3CD8B34B95}" destId="{E5E2B9F5-6C6D-42EC-AB32-1FD8F2F45549}" srcOrd="5" destOrd="0" presId="urn:microsoft.com/office/officeart/2005/8/layout/hierarchy2"/>
    <dgm:cxn modelId="{F81A25AD-1313-466D-90B0-AD5A5C08927F}" type="presParOf" srcId="{E5E2B9F5-6C6D-42EC-AB32-1FD8F2F45549}" destId="{13478B2F-A681-485C-87E9-468F8831EA02}" srcOrd="0" destOrd="0" presId="urn:microsoft.com/office/officeart/2005/8/layout/hierarchy2"/>
    <dgm:cxn modelId="{79979C0E-4DD4-4BE9-8F7F-1DE879B9B2B4}" type="presParOf" srcId="{E5E2B9F5-6C6D-42EC-AB32-1FD8F2F45549}" destId="{E704A126-A9D2-4DAC-AC4D-1F47978F67AE}" srcOrd="1" destOrd="0" presId="urn:microsoft.com/office/officeart/2005/8/layout/hierarchy2"/>
    <dgm:cxn modelId="{9B71B339-A354-45FE-9B40-4D130DC1FA5B}" type="presParOf" srcId="{BD4C6C07-6E0A-42C7-A554-2A3CD8B34B95}" destId="{F1E73E65-5033-4EBC-9F2E-10CE482EBAC5}" srcOrd="6" destOrd="0" presId="urn:microsoft.com/office/officeart/2005/8/layout/hierarchy2"/>
    <dgm:cxn modelId="{6CC02072-AE02-46E8-BE50-0499B1C81B5A}" type="presParOf" srcId="{F1E73E65-5033-4EBC-9F2E-10CE482EBAC5}" destId="{0F1EDA21-BFE5-4231-8CA1-7727F96FFB8E}" srcOrd="0" destOrd="0" presId="urn:microsoft.com/office/officeart/2005/8/layout/hierarchy2"/>
    <dgm:cxn modelId="{767BF05E-A249-4B29-A7C2-BB3C5CB35111}" type="presParOf" srcId="{BD4C6C07-6E0A-42C7-A554-2A3CD8B34B95}" destId="{A9ED1157-80AD-454E-95CD-69A2F5432D94}" srcOrd="7" destOrd="0" presId="urn:microsoft.com/office/officeart/2005/8/layout/hierarchy2"/>
    <dgm:cxn modelId="{587A0287-C993-40F7-A917-843E9BC878B8}" type="presParOf" srcId="{A9ED1157-80AD-454E-95CD-69A2F5432D94}" destId="{8F1C67DF-DA56-46C6-816F-6F8112A6468F}" srcOrd="0" destOrd="0" presId="urn:microsoft.com/office/officeart/2005/8/layout/hierarchy2"/>
    <dgm:cxn modelId="{2DC1C1BA-D708-4736-8156-6A82FC1F0D87}" type="presParOf" srcId="{A9ED1157-80AD-454E-95CD-69A2F5432D94}" destId="{1F91A98B-7E74-4F08-85B6-17700BC56CA6}" srcOrd="1" destOrd="0" presId="urn:microsoft.com/office/officeart/2005/8/layout/hierarchy2"/>
    <dgm:cxn modelId="{48DA895E-59F2-4612-A9DF-2043C0A9A851}" type="presParOf" srcId="{BD4C6C07-6E0A-42C7-A554-2A3CD8B34B95}" destId="{D101CF32-F5FA-4B05-AE62-C7C629E77301}" srcOrd="8" destOrd="0" presId="urn:microsoft.com/office/officeart/2005/8/layout/hierarchy2"/>
    <dgm:cxn modelId="{866793F1-4096-4E29-A1CC-F23088AFD5D1}" type="presParOf" srcId="{D101CF32-F5FA-4B05-AE62-C7C629E77301}" destId="{CA24BAA9-EAB0-41D0-9DA5-49A3BEF3DD60}" srcOrd="0" destOrd="0" presId="urn:microsoft.com/office/officeart/2005/8/layout/hierarchy2"/>
    <dgm:cxn modelId="{C9E81081-7B95-47AD-AD2E-17B96CA91D1A}" type="presParOf" srcId="{BD4C6C07-6E0A-42C7-A554-2A3CD8B34B95}" destId="{79B39AAD-4381-47E7-82CC-DAB0D8D92233}" srcOrd="9" destOrd="0" presId="urn:microsoft.com/office/officeart/2005/8/layout/hierarchy2"/>
    <dgm:cxn modelId="{948C84CC-6ADB-4AE1-A1F2-6D2BF9ADBA77}" type="presParOf" srcId="{79B39AAD-4381-47E7-82CC-DAB0D8D92233}" destId="{ADD1FD23-C2DB-46B5-AC36-968DC4016CE2}" srcOrd="0" destOrd="0" presId="urn:microsoft.com/office/officeart/2005/8/layout/hierarchy2"/>
    <dgm:cxn modelId="{85173514-21EC-486F-B6A9-CCA802A0C499}" type="presParOf" srcId="{79B39AAD-4381-47E7-82CC-DAB0D8D92233}" destId="{A275C504-C897-4C57-AAA5-14A05B318D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93FF4D-D636-42F9-931C-9C345CD449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LID4096"/>
        </a:p>
      </dgm:t>
    </dgm:pt>
    <dgm:pt modelId="{6C0C1569-9BCC-4B0F-AE26-0870A637D7D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Parameters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F1C928-A83F-448C-BD85-117D63D3EBC8}" type="parTrans" cxnId="{583EEDE0-D927-4F81-BD30-BEAA00BA38D4}">
      <dgm:prSet/>
      <dgm:spPr/>
      <dgm:t>
        <a:bodyPr/>
        <a:lstStyle/>
        <a:p>
          <a:endParaRPr lang="LID4096"/>
        </a:p>
      </dgm:t>
    </dgm:pt>
    <dgm:pt modelId="{735F2D8F-8268-457B-8059-018F32A87E4B}" type="sibTrans" cxnId="{583EEDE0-D927-4F81-BD30-BEAA00BA38D4}">
      <dgm:prSet/>
      <dgm:spPr/>
      <dgm:t>
        <a:bodyPr/>
        <a:lstStyle/>
        <a:p>
          <a:endParaRPr lang="LID4096"/>
        </a:p>
      </dgm:t>
    </dgm:pt>
    <dgm:pt modelId="{3D1B95CE-7F05-4C02-ABBB-B7E9EF00CD1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linearized</a:t>
          </a:r>
          <a:r>
            <a:rPr lang="de-DE" sz="1400" kern="1200" dirty="0"/>
            <a:t>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400C7F2-6858-4434-A696-244380F3CB2C}" type="parTrans" cxnId="{ABFD7694-3FD5-4EEF-9FE7-0F4AB6D829C9}">
      <dgm:prSet/>
      <dgm:spPr/>
      <dgm:t>
        <a:bodyPr/>
        <a:lstStyle/>
        <a:p>
          <a:endParaRPr lang="LID4096"/>
        </a:p>
      </dgm:t>
    </dgm:pt>
    <dgm:pt modelId="{51355112-3660-49B6-A361-D98F9EF0F451}" type="sibTrans" cxnId="{ABFD7694-3FD5-4EEF-9FE7-0F4AB6D829C9}">
      <dgm:prSet/>
      <dgm:spPr/>
      <dgm:t>
        <a:bodyPr/>
        <a:lstStyle/>
        <a:p>
          <a:endParaRPr lang="LID4096"/>
        </a:p>
      </dgm:t>
    </dgm:pt>
    <dgm:pt modelId="{6C076932-25A4-422A-BFCA-2BD5579D63F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non-linear 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9E87035-10AC-4194-99D5-AEF4E8F06931}" type="parTrans" cxnId="{F6FE09DB-CA22-4246-AB16-6B95D0FFF19F}">
      <dgm:prSet/>
      <dgm:spPr/>
      <dgm:t>
        <a:bodyPr/>
        <a:lstStyle/>
        <a:p>
          <a:endParaRPr lang="LID4096"/>
        </a:p>
      </dgm:t>
    </dgm:pt>
    <dgm:pt modelId="{46279068-27C1-4AE5-80D4-ABF685DABB79}" type="sibTrans" cxnId="{F6FE09DB-CA22-4246-AB16-6B95D0FFF19F}">
      <dgm:prSet/>
      <dgm:spPr/>
      <dgm:t>
        <a:bodyPr/>
        <a:lstStyle/>
        <a:p>
          <a:endParaRPr lang="LID4096"/>
        </a:p>
      </dgm:t>
    </dgm:pt>
    <dgm:pt modelId="{B4D2DCA4-E4D6-43C3-B785-091F059E9D9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/>
            <a:t>shape of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randomness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145BFD-EFD7-4E4E-A643-C3910DCE48A2}" type="parTrans" cxnId="{E64B4982-9862-401D-BE4F-C239BED63A40}">
      <dgm:prSet/>
      <dgm:spPr/>
      <dgm:t>
        <a:bodyPr/>
        <a:lstStyle/>
        <a:p>
          <a:endParaRPr lang="LID4096"/>
        </a:p>
      </dgm:t>
    </dgm:pt>
    <dgm:pt modelId="{79BB05F9-B90D-4C80-BDD8-24604C26CC11}" type="sibTrans" cxnId="{E64B4982-9862-401D-BE4F-C239BED63A40}">
      <dgm:prSet/>
      <dgm:spPr/>
      <dgm:t>
        <a:bodyPr/>
        <a:lstStyle/>
        <a:p>
          <a:endParaRPr lang="LID4096"/>
        </a:p>
      </dgm:t>
    </dgm:pt>
    <dgm:pt modelId="{CDFB84EA-9037-4C1E-AE3D-0E50E997B19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6B9F3B1-ECC0-4C3A-9DCF-86A5E0A85BED}" type="parTrans" cxnId="{DA467708-FD14-43E7-8887-0DBD0BC6D9AB}">
      <dgm:prSet/>
      <dgm:spPr/>
      <dgm:t>
        <a:bodyPr/>
        <a:lstStyle/>
        <a:p>
          <a:endParaRPr lang="LID4096"/>
        </a:p>
      </dgm:t>
    </dgm:pt>
    <dgm:pt modelId="{271A95BE-3F25-410C-8346-A4A092DFE4E6}" type="sibTrans" cxnId="{DA467708-FD14-43E7-8887-0DBD0BC6D9AB}">
      <dgm:prSet/>
      <dgm:spPr/>
      <dgm:t>
        <a:bodyPr/>
        <a:lstStyle/>
        <a:p>
          <a:endParaRPr lang="LID4096"/>
        </a:p>
      </dgm:t>
    </dgm:pt>
    <dgm:pt modelId="{FA798AD4-50DF-44F5-918C-88909033CB5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Models</a:t>
          </a:r>
          <a:endParaRPr lang="LID4096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22B9DA0F-84EF-4131-8FF6-97A2CFEB739C}" type="parTrans" cxnId="{AD986929-4437-4202-8804-E918156321F5}">
      <dgm:prSet/>
      <dgm:spPr/>
      <dgm:t>
        <a:bodyPr/>
        <a:lstStyle/>
        <a:p>
          <a:endParaRPr lang="LID4096"/>
        </a:p>
      </dgm:t>
    </dgm:pt>
    <dgm:pt modelId="{F7C7B558-17AD-4CB2-A823-090782604F5D}" type="sibTrans" cxnId="{AD986929-4437-4202-8804-E918156321F5}">
      <dgm:prSet/>
      <dgm:spPr/>
      <dgm:t>
        <a:bodyPr/>
        <a:lstStyle/>
        <a:p>
          <a:endParaRPr lang="LID4096"/>
        </a:p>
      </dgm:t>
    </dgm:pt>
    <dgm:pt modelId="{F3A225FB-9858-40F6-9701-B5544D30D2D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2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67969BC-4775-4887-B985-D1665A71AE3E}" type="parTrans" cxnId="{3E3C6228-C8D5-4466-AB0E-2E1C4B48E811}">
      <dgm:prSet/>
      <dgm:spPr/>
      <dgm:t>
        <a:bodyPr/>
        <a:lstStyle/>
        <a:p>
          <a:endParaRPr lang="LID4096"/>
        </a:p>
      </dgm:t>
    </dgm:pt>
    <dgm:pt modelId="{D8149BCA-6D6C-44AF-A8D1-F04DC9E39A38}" type="sibTrans" cxnId="{3E3C6228-C8D5-4466-AB0E-2E1C4B48E811}">
      <dgm:prSet/>
      <dgm:spPr/>
      <dgm:t>
        <a:bodyPr/>
        <a:lstStyle/>
        <a:p>
          <a:endParaRPr lang="LID4096"/>
        </a:p>
      </dgm:t>
    </dgm:pt>
    <dgm:pt modelId="{D04BB3E7-C316-45CB-BE99-F102883AB0A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FE372DF-E514-4A38-A4B2-DF2C792D75C4}" type="parTrans" cxnId="{80B7906B-A95F-4216-8DE3-5EC05B547D74}">
      <dgm:prSet/>
      <dgm:spPr/>
      <dgm:t>
        <a:bodyPr/>
        <a:lstStyle/>
        <a:p>
          <a:endParaRPr lang="LID4096"/>
        </a:p>
      </dgm:t>
    </dgm:pt>
    <dgm:pt modelId="{0D798442-7FA8-4268-9E8B-A2877C71268A}" type="sibTrans" cxnId="{80B7906B-A95F-4216-8DE3-5EC05B547D74}">
      <dgm:prSet/>
      <dgm:spPr/>
      <dgm:t>
        <a:bodyPr/>
        <a:lstStyle/>
        <a:p>
          <a:endParaRPr lang="LID4096"/>
        </a:p>
      </dgm:t>
    </dgm:pt>
    <dgm:pt modelId="{9F8D609D-C5A9-4640-BF2F-32B276FF278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3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25A373E-AD53-4B67-804D-204A71596540}" type="parTrans" cxnId="{EE44B05E-C5A5-4265-8FEF-FB3DF2ACDEB4}">
      <dgm:prSet/>
      <dgm:spPr/>
      <dgm:t>
        <a:bodyPr/>
        <a:lstStyle/>
        <a:p>
          <a:endParaRPr lang="LID4096"/>
        </a:p>
      </dgm:t>
    </dgm:pt>
    <dgm:pt modelId="{3A999E88-1DAF-4950-BF20-30B6DD801EF5}" type="sibTrans" cxnId="{EE44B05E-C5A5-4265-8FEF-FB3DF2ACDEB4}">
      <dgm:prSet/>
      <dgm:spPr/>
      <dgm:t>
        <a:bodyPr/>
        <a:lstStyle/>
        <a:p>
          <a:endParaRPr lang="LID4096"/>
        </a:p>
      </dgm:t>
    </dgm:pt>
    <dgm:pt modelId="{42F9B056-DF1E-4EC2-AF67-8BB26547065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</a:t>
          </a: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87DDE3E-88EA-42C1-8870-87AA9844101D}" type="parTrans" cxnId="{EBE074BC-9237-4E76-8BF7-4954EC9D1D56}">
      <dgm:prSet/>
      <dgm:spPr/>
      <dgm:t>
        <a:bodyPr/>
        <a:lstStyle/>
        <a:p>
          <a:endParaRPr lang="LID4096"/>
        </a:p>
      </dgm:t>
    </dgm:pt>
    <dgm:pt modelId="{A2E6DB6A-38BA-41BA-8C16-955922436EE7}" type="sibTrans" cxnId="{EBE074BC-9237-4E76-8BF7-4954EC9D1D56}">
      <dgm:prSet/>
      <dgm:spPr/>
      <dgm:t>
        <a:bodyPr/>
        <a:lstStyle/>
        <a:p>
          <a:endParaRPr lang="LID4096"/>
        </a:p>
      </dgm:t>
    </dgm:pt>
    <dgm:pt modelId="{2F574A48-740C-4869-AA8D-5B5D5939B9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630A51B-0F83-4C9A-B394-F4D619002747}" type="parTrans" cxnId="{FFC3894F-FE66-4798-918B-79D40973F530}">
      <dgm:prSet/>
      <dgm:spPr/>
      <dgm:t>
        <a:bodyPr/>
        <a:lstStyle/>
        <a:p>
          <a:endParaRPr lang="LID4096"/>
        </a:p>
      </dgm:t>
    </dgm:pt>
    <dgm:pt modelId="{DBF52BDB-7151-47B0-B53F-B2073F11442F}" type="sibTrans" cxnId="{FFC3894F-FE66-4798-918B-79D40973F530}">
      <dgm:prSet/>
      <dgm:spPr/>
      <dgm:t>
        <a:bodyPr/>
        <a:lstStyle/>
        <a:p>
          <a:endParaRPr lang="LID4096"/>
        </a:p>
      </dgm:t>
    </dgm:pt>
    <dgm:pt modelId="{40ECA168-6DBC-4BC2-B2C8-6E814B0FD95C}" type="pres">
      <dgm:prSet presAssocID="{B393FF4D-D636-42F9-931C-9C345CD449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2D3E1A-D431-49E7-B1AC-541EBCC29DB1}" type="pres">
      <dgm:prSet presAssocID="{FA798AD4-50DF-44F5-918C-88909033CB53}" presName="root1" presStyleCnt="0"/>
      <dgm:spPr/>
    </dgm:pt>
    <dgm:pt modelId="{64350E6B-3153-46C3-8844-0100C6D35451}" type="pres">
      <dgm:prSet presAssocID="{FA798AD4-50DF-44F5-918C-88909033CB53}" presName="LevelOneTextNode" presStyleLbl="node0" presStyleIdx="0" presStyleCnt="1">
        <dgm:presLayoutVars>
          <dgm:chPref val="3"/>
        </dgm:presLayoutVars>
      </dgm:prSet>
      <dgm:spPr/>
    </dgm:pt>
    <dgm:pt modelId="{46DAE049-0C19-4F3D-B2CF-E3180183D74C}" type="pres">
      <dgm:prSet presAssocID="{FA798AD4-50DF-44F5-918C-88909033CB53}" presName="level2hierChild" presStyleCnt="0"/>
      <dgm:spPr/>
    </dgm:pt>
    <dgm:pt modelId="{B87A3AF4-8B29-4EC4-B455-793BC510F90B}" type="pres">
      <dgm:prSet presAssocID="{387DDE3E-88EA-42C1-8870-87AA9844101D}" presName="conn2-1" presStyleLbl="parChTrans1D2" presStyleIdx="0" presStyleCnt="3"/>
      <dgm:spPr/>
    </dgm:pt>
    <dgm:pt modelId="{72056339-8F5B-466A-B42B-98886968BC98}" type="pres">
      <dgm:prSet presAssocID="{387DDE3E-88EA-42C1-8870-87AA9844101D}" presName="connTx" presStyleLbl="parChTrans1D2" presStyleIdx="0" presStyleCnt="3"/>
      <dgm:spPr/>
    </dgm:pt>
    <dgm:pt modelId="{4FB84549-A0C8-45F9-BFD4-AA71F2B55DFE}" type="pres">
      <dgm:prSet presAssocID="{42F9B056-DF1E-4EC2-AF67-8BB265470653}" presName="root2" presStyleCnt="0"/>
      <dgm:spPr/>
    </dgm:pt>
    <dgm:pt modelId="{64EDF267-7FC6-42B0-9A14-8576E65FC858}" type="pres">
      <dgm:prSet presAssocID="{42F9B056-DF1E-4EC2-AF67-8BB265470653}" presName="LevelTwoTextNode" presStyleLbl="node2" presStyleIdx="0" presStyleCnt="3">
        <dgm:presLayoutVars>
          <dgm:chPref val="3"/>
        </dgm:presLayoutVars>
      </dgm:prSet>
      <dgm:spPr>
        <a:xfrm>
          <a:off x="2419349" y="1184605"/>
          <a:ext cx="1370541" cy="685270"/>
        </a:xfrm>
        <a:prstGeom prst="roundRect">
          <a:avLst>
            <a:gd name="adj" fmla="val 10000"/>
          </a:avLst>
        </a:prstGeom>
      </dgm:spPr>
    </dgm:pt>
    <dgm:pt modelId="{998FB691-51A8-4F01-B5BE-4F4A775D30CF}" type="pres">
      <dgm:prSet presAssocID="{42F9B056-DF1E-4EC2-AF67-8BB265470653}" presName="level3hierChild" presStyleCnt="0"/>
      <dgm:spPr/>
    </dgm:pt>
    <dgm:pt modelId="{CD4AFBEA-6499-404E-BFE5-0A769F51CE6C}" type="pres">
      <dgm:prSet presAssocID="{0BF1C928-A83F-448C-BD85-117D63D3EBC8}" presName="conn2-1" presStyleLbl="parChTrans1D3" presStyleIdx="0" presStyleCnt="4"/>
      <dgm:spPr/>
    </dgm:pt>
    <dgm:pt modelId="{C63D1753-D405-40FB-837C-A92D4201E8DE}" type="pres">
      <dgm:prSet presAssocID="{0BF1C928-A83F-448C-BD85-117D63D3EBC8}" presName="connTx" presStyleLbl="parChTrans1D3" presStyleIdx="0" presStyleCnt="4"/>
      <dgm:spPr/>
    </dgm:pt>
    <dgm:pt modelId="{C3331EEF-E80F-4662-BC19-1DCCBEEB2555}" type="pres">
      <dgm:prSet presAssocID="{6C0C1569-9BCC-4B0F-AE26-0870A637D7D3}" presName="root2" presStyleCnt="0"/>
      <dgm:spPr/>
    </dgm:pt>
    <dgm:pt modelId="{77FDE77B-496A-47CF-BF16-11BDDB60DEFF}" type="pres">
      <dgm:prSet presAssocID="{6C0C1569-9BCC-4B0F-AE26-0870A637D7D3}" presName="LevelTwoTextNode" presStyleLbl="node3" presStyleIdx="0" presStyleCnt="4">
        <dgm:presLayoutVars>
          <dgm:chPref val="3"/>
        </dgm:presLayoutVars>
      </dgm:prSet>
      <dgm:spPr/>
    </dgm:pt>
    <dgm:pt modelId="{7C2F2FE6-233B-4528-A910-C1568A365445}" type="pres">
      <dgm:prSet presAssocID="{6C0C1569-9BCC-4B0F-AE26-0870A637D7D3}" presName="level3hierChild" presStyleCnt="0"/>
      <dgm:spPr/>
    </dgm:pt>
    <dgm:pt modelId="{E6158DA9-7F7A-4773-93D2-6BF24F7633ED}" type="pres">
      <dgm:prSet presAssocID="{1400C7F2-6858-4434-A696-244380F3CB2C}" presName="conn2-1" presStyleLbl="parChTrans1D4" presStyleIdx="0" presStyleCnt="3"/>
      <dgm:spPr/>
    </dgm:pt>
    <dgm:pt modelId="{EC773DF8-B340-450F-AAA4-B08A280CB557}" type="pres">
      <dgm:prSet presAssocID="{1400C7F2-6858-4434-A696-244380F3CB2C}" presName="connTx" presStyleLbl="parChTrans1D4" presStyleIdx="0" presStyleCnt="3"/>
      <dgm:spPr/>
    </dgm:pt>
    <dgm:pt modelId="{69192E0D-0057-4746-8DDA-C7F47448A129}" type="pres">
      <dgm:prSet presAssocID="{3D1B95CE-7F05-4C02-ABBB-B7E9EF00CD1A}" presName="root2" presStyleCnt="0"/>
      <dgm:spPr/>
    </dgm:pt>
    <dgm:pt modelId="{7C9F12A8-0388-4E44-9AD3-5E5816158794}" type="pres">
      <dgm:prSet presAssocID="{3D1B95CE-7F05-4C02-ABBB-B7E9EF00CD1A}" presName="LevelTwoTextNode" presStyleLbl="node4" presStyleIdx="0" presStyleCnt="3">
        <dgm:presLayoutVars>
          <dgm:chPref val="3"/>
        </dgm:presLayoutVars>
      </dgm:prSet>
      <dgm:spPr>
        <a:xfrm>
          <a:off x="2857499" y="868164"/>
          <a:ext cx="1005416" cy="502708"/>
        </a:xfrm>
        <a:prstGeom prst="roundRect">
          <a:avLst>
            <a:gd name="adj" fmla="val 10000"/>
          </a:avLst>
        </a:prstGeom>
      </dgm:spPr>
    </dgm:pt>
    <dgm:pt modelId="{F6B97CB2-97AA-472C-A392-FA0701D6396D}" type="pres">
      <dgm:prSet presAssocID="{3D1B95CE-7F05-4C02-ABBB-B7E9EF00CD1A}" presName="level3hierChild" presStyleCnt="0"/>
      <dgm:spPr/>
    </dgm:pt>
    <dgm:pt modelId="{BA49982B-27A1-4C9A-BB69-0B8CB6DA889C}" type="pres">
      <dgm:prSet presAssocID="{E9E87035-10AC-4194-99D5-AEF4E8F06931}" presName="conn2-1" presStyleLbl="parChTrans1D4" presStyleIdx="1" presStyleCnt="3"/>
      <dgm:spPr/>
    </dgm:pt>
    <dgm:pt modelId="{6B614BE6-D12D-411E-B21D-1260E2597404}" type="pres">
      <dgm:prSet presAssocID="{E9E87035-10AC-4194-99D5-AEF4E8F06931}" presName="connTx" presStyleLbl="parChTrans1D4" presStyleIdx="1" presStyleCnt="3"/>
      <dgm:spPr/>
    </dgm:pt>
    <dgm:pt modelId="{5B724706-137F-400C-BBFD-1F60DF8FA1A8}" type="pres">
      <dgm:prSet presAssocID="{6C076932-25A4-422A-BFCA-2BD5579D63F1}" presName="root2" presStyleCnt="0"/>
      <dgm:spPr/>
    </dgm:pt>
    <dgm:pt modelId="{8F84545D-3FEA-418C-B173-DDEFAB50E8CD}" type="pres">
      <dgm:prSet presAssocID="{6C076932-25A4-422A-BFCA-2BD5579D63F1}" presName="LevelTwoTextNode" presStyleLbl="node4" presStyleIdx="1" presStyleCnt="3">
        <dgm:presLayoutVars>
          <dgm:chPref val="3"/>
        </dgm:presLayoutVars>
      </dgm:prSet>
      <dgm:spPr/>
    </dgm:pt>
    <dgm:pt modelId="{A27940A2-AE37-4B4B-801A-71D0F4E55DBA}" type="pres">
      <dgm:prSet presAssocID="{6C076932-25A4-422A-BFCA-2BD5579D63F1}" presName="level3hierChild" presStyleCnt="0"/>
      <dgm:spPr/>
    </dgm:pt>
    <dgm:pt modelId="{1E914EF2-4412-49B9-B108-A3B47E8235D7}" type="pres">
      <dgm:prSet presAssocID="{C3145BFD-EFD7-4E4E-A643-C3910DCE48A2}" presName="conn2-1" presStyleLbl="parChTrans1D4" presStyleIdx="2" presStyleCnt="3"/>
      <dgm:spPr/>
    </dgm:pt>
    <dgm:pt modelId="{B47E48B8-48E6-4497-B80C-CF9CC25362FA}" type="pres">
      <dgm:prSet presAssocID="{C3145BFD-EFD7-4E4E-A643-C3910DCE48A2}" presName="connTx" presStyleLbl="parChTrans1D4" presStyleIdx="2" presStyleCnt="3"/>
      <dgm:spPr/>
    </dgm:pt>
    <dgm:pt modelId="{7D908702-8761-4B20-A287-A5DE4983A7B3}" type="pres">
      <dgm:prSet presAssocID="{B4D2DCA4-E4D6-43C3-B785-091F059E9D91}" presName="root2" presStyleCnt="0"/>
      <dgm:spPr/>
    </dgm:pt>
    <dgm:pt modelId="{3FB2BCB1-49C2-4B22-ACD6-E85C01EC0A5E}" type="pres">
      <dgm:prSet presAssocID="{B4D2DCA4-E4D6-43C3-B785-091F059E9D91}" presName="LevelTwoTextNode" presStyleLbl="node4" presStyleIdx="2" presStyleCnt="3">
        <dgm:presLayoutVars>
          <dgm:chPref val="3"/>
        </dgm:presLayoutVars>
      </dgm:prSet>
      <dgm:spPr/>
    </dgm:pt>
    <dgm:pt modelId="{1B6880BE-EB4C-4102-B591-BB6654F542B5}" type="pres">
      <dgm:prSet presAssocID="{B4D2DCA4-E4D6-43C3-B785-091F059E9D91}" presName="level3hierChild" presStyleCnt="0"/>
      <dgm:spPr/>
    </dgm:pt>
    <dgm:pt modelId="{F3573D36-C262-4687-BD68-D77164C76842}" type="pres">
      <dgm:prSet presAssocID="{D6B9F3B1-ECC0-4C3A-9DCF-86A5E0A85BED}" presName="conn2-1" presStyleLbl="parChTrans1D3" presStyleIdx="1" presStyleCnt="4"/>
      <dgm:spPr/>
    </dgm:pt>
    <dgm:pt modelId="{9D850BBA-6FB6-48A9-9514-D0F49E2D67DC}" type="pres">
      <dgm:prSet presAssocID="{D6B9F3B1-ECC0-4C3A-9DCF-86A5E0A85BED}" presName="connTx" presStyleLbl="parChTrans1D3" presStyleIdx="1" presStyleCnt="4"/>
      <dgm:spPr/>
    </dgm:pt>
    <dgm:pt modelId="{A764B5D3-E4B9-4EC9-93D8-94B517177CD2}" type="pres">
      <dgm:prSet presAssocID="{CDFB84EA-9037-4C1E-AE3D-0E50E997B190}" presName="root2" presStyleCnt="0"/>
      <dgm:spPr/>
    </dgm:pt>
    <dgm:pt modelId="{F1B48E2C-430E-4D53-B02E-64A6F5F42640}" type="pres">
      <dgm:prSet presAssocID="{CDFB84EA-9037-4C1E-AE3D-0E50E997B190}" presName="LevelTwoTextNode" presStyleLbl="node3" presStyleIdx="1" presStyleCnt="4">
        <dgm:presLayoutVars>
          <dgm:chPref val="3"/>
        </dgm:presLayoutVars>
      </dgm:prSet>
      <dgm:spPr>
        <a:xfrm>
          <a:off x="4338108" y="1578636"/>
          <a:ext cx="1370541" cy="685270"/>
        </a:xfrm>
        <a:prstGeom prst="roundRect">
          <a:avLst>
            <a:gd name="adj" fmla="val 10000"/>
          </a:avLst>
        </a:prstGeom>
      </dgm:spPr>
    </dgm:pt>
    <dgm:pt modelId="{09B1148A-32DC-4A7B-9AF3-5DE6D7E607BF}" type="pres">
      <dgm:prSet presAssocID="{CDFB84EA-9037-4C1E-AE3D-0E50E997B190}" presName="level3hierChild" presStyleCnt="0"/>
      <dgm:spPr/>
    </dgm:pt>
    <dgm:pt modelId="{098830BD-5FEB-4654-8DC3-F044DACFED54}" type="pres">
      <dgm:prSet presAssocID="{267969BC-4775-4887-B985-D1665A71AE3E}" presName="conn2-1" presStyleLbl="parChTrans1D2" presStyleIdx="1" presStyleCnt="3"/>
      <dgm:spPr/>
    </dgm:pt>
    <dgm:pt modelId="{4DC142E4-B1E7-4953-8D1C-82F75BF10B70}" type="pres">
      <dgm:prSet presAssocID="{267969BC-4775-4887-B985-D1665A71AE3E}" presName="connTx" presStyleLbl="parChTrans1D2" presStyleIdx="1" presStyleCnt="3"/>
      <dgm:spPr/>
    </dgm:pt>
    <dgm:pt modelId="{E67D821A-E41B-4E93-9742-7AA98D26D399}" type="pres">
      <dgm:prSet presAssocID="{F3A225FB-9858-40F6-9701-B5544D30D2D9}" presName="root2" presStyleCnt="0"/>
      <dgm:spPr/>
    </dgm:pt>
    <dgm:pt modelId="{9F3B5DD8-6502-4A70-9569-C47D3E20CA96}" type="pres">
      <dgm:prSet presAssocID="{F3A225FB-9858-40F6-9701-B5544D30D2D9}" presName="LevelTwoTextNode" presStyleLbl="node2" presStyleIdx="1" presStyleCnt="3">
        <dgm:presLayoutVars>
          <dgm:chPref val="3"/>
        </dgm:presLayoutVars>
      </dgm:prSet>
      <dgm:spPr>
        <a:xfrm>
          <a:off x="2419349" y="2760728"/>
          <a:ext cx="1370541" cy="685270"/>
        </a:xfrm>
        <a:prstGeom prst="roundRect">
          <a:avLst>
            <a:gd name="adj" fmla="val 10000"/>
          </a:avLst>
        </a:prstGeom>
      </dgm:spPr>
    </dgm:pt>
    <dgm:pt modelId="{7A62825F-18CA-44B0-AB46-0B986DAFB53A}" type="pres">
      <dgm:prSet presAssocID="{F3A225FB-9858-40F6-9701-B5544D30D2D9}" presName="level3hierChild" presStyleCnt="0"/>
      <dgm:spPr/>
    </dgm:pt>
    <dgm:pt modelId="{ECB450CB-A408-46FA-8746-93B0EF7CBF6B}" type="pres">
      <dgm:prSet presAssocID="{DFE372DF-E514-4A38-A4B2-DF2C792D75C4}" presName="conn2-1" presStyleLbl="parChTrans1D3" presStyleIdx="2" presStyleCnt="4"/>
      <dgm:spPr/>
    </dgm:pt>
    <dgm:pt modelId="{5F837A90-9E0F-4CAB-8946-74108DF2ED39}" type="pres">
      <dgm:prSet presAssocID="{DFE372DF-E514-4A38-A4B2-DF2C792D75C4}" presName="connTx" presStyleLbl="parChTrans1D3" presStyleIdx="2" presStyleCnt="4"/>
      <dgm:spPr/>
    </dgm:pt>
    <dgm:pt modelId="{9CAB2E69-6882-4CBC-8D3A-28DFD86C31C9}" type="pres">
      <dgm:prSet presAssocID="{D04BB3E7-C316-45CB-BE99-F102883AB0A9}" presName="root2" presStyleCnt="0"/>
      <dgm:spPr/>
    </dgm:pt>
    <dgm:pt modelId="{37C49F05-671C-4EC8-8CE8-4DFE7B2EAE1C}" type="pres">
      <dgm:prSet presAssocID="{D04BB3E7-C316-45CB-BE99-F102883AB0A9}" presName="LevelTwoTextNode" presStyleLbl="node3" presStyleIdx="2" presStyleCnt="4">
        <dgm:presLayoutVars>
          <dgm:chPref val="3"/>
        </dgm:presLayoutVars>
      </dgm:prSet>
      <dgm:spPr>
        <a:xfrm>
          <a:off x="4338108" y="3154759"/>
          <a:ext cx="1370541" cy="685270"/>
        </a:xfrm>
        <a:prstGeom prst="roundRect">
          <a:avLst>
            <a:gd name="adj" fmla="val 10000"/>
          </a:avLst>
        </a:prstGeom>
      </dgm:spPr>
    </dgm:pt>
    <dgm:pt modelId="{0F48F92C-1B36-47BB-9834-D2D6FC1B75A3}" type="pres">
      <dgm:prSet presAssocID="{D04BB3E7-C316-45CB-BE99-F102883AB0A9}" presName="level3hierChild" presStyleCnt="0"/>
      <dgm:spPr/>
    </dgm:pt>
    <dgm:pt modelId="{BFCE5039-5C03-4BC2-9ACF-A791667B16EA}" type="pres">
      <dgm:prSet presAssocID="{D25A373E-AD53-4B67-804D-204A71596540}" presName="conn2-1" presStyleLbl="parChTrans1D2" presStyleIdx="2" presStyleCnt="3"/>
      <dgm:spPr/>
    </dgm:pt>
    <dgm:pt modelId="{249478BF-D6FD-49E1-AF84-827DBA753CDB}" type="pres">
      <dgm:prSet presAssocID="{D25A373E-AD53-4B67-804D-204A71596540}" presName="connTx" presStyleLbl="parChTrans1D2" presStyleIdx="2" presStyleCnt="3"/>
      <dgm:spPr/>
    </dgm:pt>
    <dgm:pt modelId="{6C6B5EEE-549E-4EE0-97D0-D245055763C9}" type="pres">
      <dgm:prSet presAssocID="{9F8D609D-C5A9-4640-BF2F-32B276FF2783}" presName="root2" presStyleCnt="0"/>
      <dgm:spPr/>
    </dgm:pt>
    <dgm:pt modelId="{43BA6516-5292-498A-BB49-C63AFC776BD5}" type="pres">
      <dgm:prSet presAssocID="{9F8D609D-C5A9-4640-BF2F-32B276FF2783}" presName="LevelTwoTextNode" presStyleLbl="node2" presStyleIdx="2" presStyleCnt="3">
        <dgm:presLayoutVars>
          <dgm:chPref val="3"/>
        </dgm:presLayoutVars>
      </dgm:prSet>
      <dgm:spPr>
        <a:xfrm>
          <a:off x="2419349" y="4336851"/>
          <a:ext cx="1370541" cy="685270"/>
        </a:xfrm>
        <a:prstGeom prst="roundRect">
          <a:avLst>
            <a:gd name="adj" fmla="val 10000"/>
          </a:avLst>
        </a:prstGeom>
      </dgm:spPr>
    </dgm:pt>
    <dgm:pt modelId="{9B7BE9DB-3202-4D43-84E7-05ECE042BEE3}" type="pres">
      <dgm:prSet presAssocID="{9F8D609D-C5A9-4640-BF2F-32B276FF2783}" presName="level3hierChild" presStyleCnt="0"/>
      <dgm:spPr/>
    </dgm:pt>
    <dgm:pt modelId="{A2C5A86C-8845-406B-A7D9-2EF268D3DC83}" type="pres">
      <dgm:prSet presAssocID="{4630A51B-0F83-4C9A-B394-F4D619002747}" presName="conn2-1" presStyleLbl="parChTrans1D3" presStyleIdx="3" presStyleCnt="4"/>
      <dgm:spPr/>
    </dgm:pt>
    <dgm:pt modelId="{EF09CDC2-C211-4826-8B90-B56264CF2F9E}" type="pres">
      <dgm:prSet presAssocID="{4630A51B-0F83-4C9A-B394-F4D619002747}" presName="connTx" presStyleLbl="parChTrans1D3" presStyleIdx="3" presStyleCnt="4"/>
      <dgm:spPr/>
    </dgm:pt>
    <dgm:pt modelId="{C575932C-1BAE-4B38-804F-D7632E14AF52}" type="pres">
      <dgm:prSet presAssocID="{2F574A48-740C-4869-AA8D-5B5D5939B9CB}" presName="root2" presStyleCnt="0"/>
      <dgm:spPr/>
    </dgm:pt>
    <dgm:pt modelId="{F259C930-4C5A-478D-9910-2495E31234BD}" type="pres">
      <dgm:prSet presAssocID="{2F574A48-740C-4869-AA8D-5B5D5939B9CB}" presName="LevelTwoTextNode" presStyleLbl="node3" presStyleIdx="3" presStyleCnt="4">
        <dgm:presLayoutVars>
          <dgm:chPref val="3"/>
        </dgm:presLayoutVars>
      </dgm:prSet>
      <dgm:spPr>
        <a:xfrm>
          <a:off x="4338108" y="4730882"/>
          <a:ext cx="1370541" cy="685270"/>
        </a:xfrm>
        <a:prstGeom prst="roundRect">
          <a:avLst>
            <a:gd name="adj" fmla="val 10000"/>
          </a:avLst>
        </a:prstGeom>
      </dgm:spPr>
    </dgm:pt>
    <dgm:pt modelId="{FDF45048-7683-4CA6-8A93-D3525C8612F9}" type="pres">
      <dgm:prSet presAssocID="{2F574A48-740C-4869-AA8D-5B5D5939B9CB}" presName="level3hierChild" presStyleCnt="0"/>
      <dgm:spPr/>
    </dgm:pt>
  </dgm:ptLst>
  <dgm:cxnLst>
    <dgm:cxn modelId="{551EAC00-C764-4177-B9EA-2524D33DD5F8}" type="presOf" srcId="{0BF1C928-A83F-448C-BD85-117D63D3EBC8}" destId="{C63D1753-D405-40FB-837C-A92D4201E8DE}" srcOrd="1" destOrd="0" presId="urn:microsoft.com/office/officeart/2005/8/layout/hierarchy2"/>
    <dgm:cxn modelId="{DA467708-FD14-43E7-8887-0DBD0BC6D9AB}" srcId="{42F9B056-DF1E-4EC2-AF67-8BB265470653}" destId="{CDFB84EA-9037-4C1E-AE3D-0E50E997B190}" srcOrd="1" destOrd="0" parTransId="{D6B9F3B1-ECC0-4C3A-9DCF-86A5E0A85BED}" sibTransId="{271A95BE-3F25-410C-8346-A4A092DFE4E6}"/>
    <dgm:cxn modelId="{E9A47B09-7D9C-4D1E-9768-BB4E9CE7E2B7}" type="presOf" srcId="{387DDE3E-88EA-42C1-8870-87AA9844101D}" destId="{72056339-8F5B-466A-B42B-98886968BC98}" srcOrd="1" destOrd="0" presId="urn:microsoft.com/office/officeart/2005/8/layout/hierarchy2"/>
    <dgm:cxn modelId="{C36E0F0B-835C-4BD3-ACBB-E92AD05EC375}" type="presOf" srcId="{C3145BFD-EFD7-4E4E-A643-C3910DCE48A2}" destId="{1E914EF2-4412-49B9-B108-A3B47E8235D7}" srcOrd="0" destOrd="0" presId="urn:microsoft.com/office/officeart/2005/8/layout/hierarchy2"/>
    <dgm:cxn modelId="{9AF1860C-91D7-463B-BF5B-4098655F685C}" type="presOf" srcId="{B393FF4D-D636-42F9-931C-9C345CD4495F}" destId="{40ECA168-6DBC-4BC2-B2C8-6E814B0FD95C}" srcOrd="0" destOrd="0" presId="urn:microsoft.com/office/officeart/2005/8/layout/hierarchy2"/>
    <dgm:cxn modelId="{35AD5920-37A2-4AAE-9209-D3FCADB97BFD}" type="presOf" srcId="{1400C7F2-6858-4434-A696-244380F3CB2C}" destId="{E6158DA9-7F7A-4773-93D2-6BF24F7633ED}" srcOrd="0" destOrd="0" presId="urn:microsoft.com/office/officeart/2005/8/layout/hierarchy2"/>
    <dgm:cxn modelId="{3E3C6228-C8D5-4466-AB0E-2E1C4B48E811}" srcId="{FA798AD4-50DF-44F5-918C-88909033CB53}" destId="{F3A225FB-9858-40F6-9701-B5544D30D2D9}" srcOrd="1" destOrd="0" parTransId="{267969BC-4775-4887-B985-D1665A71AE3E}" sibTransId="{D8149BCA-6D6C-44AF-A8D1-F04DC9E39A38}"/>
    <dgm:cxn modelId="{AD986929-4437-4202-8804-E918156321F5}" srcId="{B393FF4D-D636-42F9-931C-9C345CD4495F}" destId="{FA798AD4-50DF-44F5-918C-88909033CB53}" srcOrd="0" destOrd="0" parTransId="{22B9DA0F-84EF-4131-8FF6-97A2CFEB739C}" sibTransId="{F7C7B558-17AD-4CB2-A823-090782604F5D}"/>
    <dgm:cxn modelId="{8C3DDC32-04CD-48AA-9933-C9F72AB13705}" type="presOf" srcId="{D04BB3E7-C316-45CB-BE99-F102883AB0A9}" destId="{37C49F05-671C-4EC8-8CE8-4DFE7B2EAE1C}" srcOrd="0" destOrd="0" presId="urn:microsoft.com/office/officeart/2005/8/layout/hierarchy2"/>
    <dgm:cxn modelId="{BCD14635-538E-44C0-ADA8-061DF5ED9871}" type="presOf" srcId="{F3A225FB-9858-40F6-9701-B5544D30D2D9}" destId="{9F3B5DD8-6502-4A70-9569-C47D3E20CA96}" srcOrd="0" destOrd="0" presId="urn:microsoft.com/office/officeart/2005/8/layout/hierarchy2"/>
    <dgm:cxn modelId="{7B45D33A-E083-40AF-9BBC-D9DDFB4774D0}" type="presOf" srcId="{267969BC-4775-4887-B985-D1665A71AE3E}" destId="{4DC142E4-B1E7-4953-8D1C-82F75BF10B70}" srcOrd="1" destOrd="0" presId="urn:microsoft.com/office/officeart/2005/8/layout/hierarchy2"/>
    <dgm:cxn modelId="{87A33A5C-17C5-43D2-A30A-302C014AD549}" type="presOf" srcId="{D6B9F3B1-ECC0-4C3A-9DCF-86A5E0A85BED}" destId="{9D850BBA-6FB6-48A9-9514-D0F49E2D67DC}" srcOrd="1" destOrd="0" presId="urn:microsoft.com/office/officeart/2005/8/layout/hierarchy2"/>
    <dgm:cxn modelId="{EE44B05E-C5A5-4265-8FEF-FB3DF2ACDEB4}" srcId="{FA798AD4-50DF-44F5-918C-88909033CB53}" destId="{9F8D609D-C5A9-4640-BF2F-32B276FF2783}" srcOrd="2" destOrd="0" parTransId="{D25A373E-AD53-4B67-804D-204A71596540}" sibTransId="{3A999E88-1DAF-4950-BF20-30B6DD801EF5}"/>
    <dgm:cxn modelId="{B027D060-1868-4F4C-BDBE-0F14BA323F30}" type="presOf" srcId="{6C0C1569-9BCC-4B0F-AE26-0870A637D7D3}" destId="{77FDE77B-496A-47CF-BF16-11BDDB60DEFF}" srcOrd="0" destOrd="0" presId="urn:microsoft.com/office/officeart/2005/8/layout/hierarchy2"/>
    <dgm:cxn modelId="{5A32CC44-5308-4F48-B93B-5844A858B07B}" type="presOf" srcId="{2F574A48-740C-4869-AA8D-5B5D5939B9CB}" destId="{F259C930-4C5A-478D-9910-2495E31234BD}" srcOrd="0" destOrd="0" presId="urn:microsoft.com/office/officeart/2005/8/layout/hierarchy2"/>
    <dgm:cxn modelId="{51073747-07F0-4523-94E8-EC291A028668}" type="presOf" srcId="{B4D2DCA4-E4D6-43C3-B785-091F059E9D91}" destId="{3FB2BCB1-49C2-4B22-ACD6-E85C01EC0A5E}" srcOrd="0" destOrd="0" presId="urn:microsoft.com/office/officeart/2005/8/layout/hierarchy2"/>
    <dgm:cxn modelId="{222D5B68-AE12-4CBB-9ADA-C954F7A8034C}" type="presOf" srcId="{9F8D609D-C5A9-4640-BF2F-32B276FF2783}" destId="{43BA6516-5292-498A-BB49-C63AFC776BD5}" srcOrd="0" destOrd="0" presId="urn:microsoft.com/office/officeart/2005/8/layout/hierarchy2"/>
    <dgm:cxn modelId="{80B7906B-A95F-4216-8DE3-5EC05B547D74}" srcId="{F3A225FB-9858-40F6-9701-B5544D30D2D9}" destId="{D04BB3E7-C316-45CB-BE99-F102883AB0A9}" srcOrd="0" destOrd="0" parTransId="{DFE372DF-E514-4A38-A4B2-DF2C792D75C4}" sibTransId="{0D798442-7FA8-4268-9E8B-A2877C71268A}"/>
    <dgm:cxn modelId="{9675E54C-6456-4E81-BD21-099191F1BE2D}" type="presOf" srcId="{387DDE3E-88EA-42C1-8870-87AA9844101D}" destId="{B87A3AF4-8B29-4EC4-B455-793BC510F90B}" srcOrd="0" destOrd="0" presId="urn:microsoft.com/office/officeart/2005/8/layout/hierarchy2"/>
    <dgm:cxn modelId="{FFC3894F-FE66-4798-918B-79D40973F530}" srcId="{9F8D609D-C5A9-4640-BF2F-32B276FF2783}" destId="{2F574A48-740C-4869-AA8D-5B5D5939B9CB}" srcOrd="0" destOrd="0" parTransId="{4630A51B-0F83-4C9A-B394-F4D619002747}" sibTransId="{DBF52BDB-7151-47B0-B53F-B2073F11442F}"/>
    <dgm:cxn modelId="{083EFE7E-1679-495C-87EC-D6B4530A09A7}" type="presOf" srcId="{D25A373E-AD53-4B67-804D-204A71596540}" destId="{BFCE5039-5C03-4BC2-9ACF-A791667B16EA}" srcOrd="0" destOrd="0" presId="urn:microsoft.com/office/officeart/2005/8/layout/hierarchy2"/>
    <dgm:cxn modelId="{33712081-7038-4A9B-8D53-07448AE89966}" type="presOf" srcId="{E9E87035-10AC-4194-99D5-AEF4E8F06931}" destId="{6B614BE6-D12D-411E-B21D-1260E2597404}" srcOrd="1" destOrd="0" presId="urn:microsoft.com/office/officeart/2005/8/layout/hierarchy2"/>
    <dgm:cxn modelId="{E64B4982-9862-401D-BE4F-C239BED63A40}" srcId="{6C0C1569-9BCC-4B0F-AE26-0870A637D7D3}" destId="{B4D2DCA4-E4D6-43C3-B785-091F059E9D91}" srcOrd="2" destOrd="0" parTransId="{C3145BFD-EFD7-4E4E-A643-C3910DCE48A2}" sibTransId="{79BB05F9-B90D-4C80-BDD8-24604C26CC11}"/>
    <dgm:cxn modelId="{4D84278B-FBC9-480E-A77C-880AC7C491AC}" type="presOf" srcId="{4630A51B-0F83-4C9A-B394-F4D619002747}" destId="{EF09CDC2-C211-4826-8B90-B56264CF2F9E}" srcOrd="1" destOrd="0" presId="urn:microsoft.com/office/officeart/2005/8/layout/hierarchy2"/>
    <dgm:cxn modelId="{ABFD7694-3FD5-4EEF-9FE7-0F4AB6D829C9}" srcId="{6C0C1569-9BCC-4B0F-AE26-0870A637D7D3}" destId="{3D1B95CE-7F05-4C02-ABBB-B7E9EF00CD1A}" srcOrd="0" destOrd="0" parTransId="{1400C7F2-6858-4434-A696-244380F3CB2C}" sibTransId="{51355112-3660-49B6-A361-D98F9EF0F451}"/>
    <dgm:cxn modelId="{0BAF1496-15C3-4E55-9F5C-664600F67036}" type="presOf" srcId="{D25A373E-AD53-4B67-804D-204A71596540}" destId="{249478BF-D6FD-49E1-AF84-827DBA753CDB}" srcOrd="1" destOrd="0" presId="urn:microsoft.com/office/officeart/2005/8/layout/hierarchy2"/>
    <dgm:cxn modelId="{D92FE897-B644-4B9B-879A-E30705E8CEDE}" type="presOf" srcId="{E9E87035-10AC-4194-99D5-AEF4E8F06931}" destId="{BA49982B-27A1-4C9A-BB69-0B8CB6DA889C}" srcOrd="0" destOrd="0" presId="urn:microsoft.com/office/officeart/2005/8/layout/hierarchy2"/>
    <dgm:cxn modelId="{ACE2469A-7295-4C7F-AB40-FBEE9146A931}" type="presOf" srcId="{CDFB84EA-9037-4C1E-AE3D-0E50E997B190}" destId="{F1B48E2C-430E-4D53-B02E-64A6F5F42640}" srcOrd="0" destOrd="0" presId="urn:microsoft.com/office/officeart/2005/8/layout/hierarchy2"/>
    <dgm:cxn modelId="{921249B5-BE9C-4C8A-BC61-B9B1DCEC5222}" type="presOf" srcId="{DFE372DF-E514-4A38-A4B2-DF2C792D75C4}" destId="{ECB450CB-A408-46FA-8746-93B0EF7CBF6B}" srcOrd="0" destOrd="0" presId="urn:microsoft.com/office/officeart/2005/8/layout/hierarchy2"/>
    <dgm:cxn modelId="{EBE074BC-9237-4E76-8BF7-4954EC9D1D56}" srcId="{FA798AD4-50DF-44F5-918C-88909033CB53}" destId="{42F9B056-DF1E-4EC2-AF67-8BB265470653}" srcOrd="0" destOrd="0" parTransId="{387DDE3E-88EA-42C1-8870-87AA9844101D}" sibTransId="{A2E6DB6A-38BA-41BA-8C16-955922436EE7}"/>
    <dgm:cxn modelId="{60DBE8BC-B24B-485C-B0CA-8D159606A56B}" type="presOf" srcId="{FA798AD4-50DF-44F5-918C-88909033CB53}" destId="{64350E6B-3153-46C3-8844-0100C6D35451}" srcOrd="0" destOrd="0" presId="urn:microsoft.com/office/officeart/2005/8/layout/hierarchy2"/>
    <dgm:cxn modelId="{76F57CBE-DEAD-4E5F-AAF8-B31B62DDE80E}" type="presOf" srcId="{267969BC-4775-4887-B985-D1665A71AE3E}" destId="{098830BD-5FEB-4654-8DC3-F044DACFED54}" srcOrd="0" destOrd="0" presId="urn:microsoft.com/office/officeart/2005/8/layout/hierarchy2"/>
    <dgm:cxn modelId="{1BA8E7C1-6D1F-420C-91CA-87CF0062037E}" type="presOf" srcId="{6C076932-25A4-422A-BFCA-2BD5579D63F1}" destId="{8F84545D-3FEA-418C-B173-DDEFAB50E8CD}" srcOrd="0" destOrd="0" presId="urn:microsoft.com/office/officeart/2005/8/layout/hierarchy2"/>
    <dgm:cxn modelId="{F999F6D4-2DBA-45A6-A601-01D8FC155631}" type="presOf" srcId="{1400C7F2-6858-4434-A696-244380F3CB2C}" destId="{EC773DF8-B340-450F-AAA4-B08A280CB557}" srcOrd="1" destOrd="0" presId="urn:microsoft.com/office/officeart/2005/8/layout/hierarchy2"/>
    <dgm:cxn modelId="{77C77AD5-4973-4533-A214-0B7C84527334}" type="presOf" srcId="{4630A51B-0F83-4C9A-B394-F4D619002747}" destId="{A2C5A86C-8845-406B-A7D9-2EF268D3DC83}" srcOrd="0" destOrd="0" presId="urn:microsoft.com/office/officeart/2005/8/layout/hierarchy2"/>
    <dgm:cxn modelId="{F91042D8-C32E-4235-A2DC-87A32BFF4BF8}" type="presOf" srcId="{0BF1C928-A83F-448C-BD85-117D63D3EBC8}" destId="{CD4AFBEA-6499-404E-BFE5-0A769F51CE6C}" srcOrd="0" destOrd="0" presId="urn:microsoft.com/office/officeart/2005/8/layout/hierarchy2"/>
    <dgm:cxn modelId="{F6FE09DB-CA22-4246-AB16-6B95D0FFF19F}" srcId="{6C0C1569-9BCC-4B0F-AE26-0870A637D7D3}" destId="{6C076932-25A4-422A-BFCA-2BD5579D63F1}" srcOrd="1" destOrd="0" parTransId="{E9E87035-10AC-4194-99D5-AEF4E8F06931}" sibTransId="{46279068-27C1-4AE5-80D4-ABF685DABB79}"/>
    <dgm:cxn modelId="{2FD36EDD-AFA7-4257-99C3-D18DFE6E22DC}" type="presOf" srcId="{D6B9F3B1-ECC0-4C3A-9DCF-86A5E0A85BED}" destId="{F3573D36-C262-4687-BD68-D77164C76842}" srcOrd="0" destOrd="0" presId="urn:microsoft.com/office/officeart/2005/8/layout/hierarchy2"/>
    <dgm:cxn modelId="{583EEDE0-D927-4F81-BD30-BEAA00BA38D4}" srcId="{42F9B056-DF1E-4EC2-AF67-8BB265470653}" destId="{6C0C1569-9BCC-4B0F-AE26-0870A637D7D3}" srcOrd="0" destOrd="0" parTransId="{0BF1C928-A83F-448C-BD85-117D63D3EBC8}" sibTransId="{735F2D8F-8268-457B-8059-018F32A87E4B}"/>
    <dgm:cxn modelId="{C524D4E2-3DEB-4893-A7F1-CCEA4E0971F4}" type="presOf" srcId="{DFE372DF-E514-4A38-A4B2-DF2C792D75C4}" destId="{5F837A90-9E0F-4CAB-8946-74108DF2ED39}" srcOrd="1" destOrd="0" presId="urn:microsoft.com/office/officeart/2005/8/layout/hierarchy2"/>
    <dgm:cxn modelId="{FD024EED-CB63-4299-919B-9B9BEE3D6A57}" type="presOf" srcId="{C3145BFD-EFD7-4E4E-A643-C3910DCE48A2}" destId="{B47E48B8-48E6-4497-B80C-CF9CC25362FA}" srcOrd="1" destOrd="0" presId="urn:microsoft.com/office/officeart/2005/8/layout/hierarchy2"/>
    <dgm:cxn modelId="{235AA7F0-1191-48DF-A301-95B54156E3FE}" type="presOf" srcId="{42F9B056-DF1E-4EC2-AF67-8BB265470653}" destId="{64EDF267-7FC6-42B0-9A14-8576E65FC858}" srcOrd="0" destOrd="0" presId="urn:microsoft.com/office/officeart/2005/8/layout/hierarchy2"/>
    <dgm:cxn modelId="{9E108EFE-AEE5-410F-8D53-B155E7262D9F}" type="presOf" srcId="{3D1B95CE-7F05-4C02-ABBB-B7E9EF00CD1A}" destId="{7C9F12A8-0388-4E44-9AD3-5E5816158794}" srcOrd="0" destOrd="0" presId="urn:microsoft.com/office/officeart/2005/8/layout/hierarchy2"/>
    <dgm:cxn modelId="{27F2B7FF-FC66-4749-8A2F-7B1623CF29A1}" type="presParOf" srcId="{40ECA168-6DBC-4BC2-B2C8-6E814B0FD95C}" destId="{9F2D3E1A-D431-49E7-B1AC-541EBCC29DB1}" srcOrd="0" destOrd="0" presId="urn:microsoft.com/office/officeart/2005/8/layout/hierarchy2"/>
    <dgm:cxn modelId="{867407A4-FF51-459E-8D93-D2D30BC69C1A}" type="presParOf" srcId="{9F2D3E1A-D431-49E7-B1AC-541EBCC29DB1}" destId="{64350E6B-3153-46C3-8844-0100C6D35451}" srcOrd="0" destOrd="0" presId="urn:microsoft.com/office/officeart/2005/8/layout/hierarchy2"/>
    <dgm:cxn modelId="{F84A8B2C-CD62-4DAD-A5CA-43ACF3BE07D6}" type="presParOf" srcId="{9F2D3E1A-D431-49E7-B1AC-541EBCC29DB1}" destId="{46DAE049-0C19-4F3D-B2CF-E3180183D74C}" srcOrd="1" destOrd="0" presId="urn:microsoft.com/office/officeart/2005/8/layout/hierarchy2"/>
    <dgm:cxn modelId="{A068E42F-462A-4158-8470-C3C90FAC7AD3}" type="presParOf" srcId="{46DAE049-0C19-4F3D-B2CF-E3180183D74C}" destId="{B87A3AF4-8B29-4EC4-B455-793BC510F90B}" srcOrd="0" destOrd="0" presId="urn:microsoft.com/office/officeart/2005/8/layout/hierarchy2"/>
    <dgm:cxn modelId="{5191E8D9-C3A6-416D-ABB3-F64369A41475}" type="presParOf" srcId="{B87A3AF4-8B29-4EC4-B455-793BC510F90B}" destId="{72056339-8F5B-466A-B42B-98886968BC98}" srcOrd="0" destOrd="0" presId="urn:microsoft.com/office/officeart/2005/8/layout/hierarchy2"/>
    <dgm:cxn modelId="{823A2598-5FA7-45AD-82AB-F1E6142CFB3D}" type="presParOf" srcId="{46DAE049-0C19-4F3D-B2CF-E3180183D74C}" destId="{4FB84549-A0C8-45F9-BFD4-AA71F2B55DFE}" srcOrd="1" destOrd="0" presId="urn:microsoft.com/office/officeart/2005/8/layout/hierarchy2"/>
    <dgm:cxn modelId="{AE6643C3-F18C-4EE4-B3EE-EFE711E90B15}" type="presParOf" srcId="{4FB84549-A0C8-45F9-BFD4-AA71F2B55DFE}" destId="{64EDF267-7FC6-42B0-9A14-8576E65FC858}" srcOrd="0" destOrd="0" presId="urn:microsoft.com/office/officeart/2005/8/layout/hierarchy2"/>
    <dgm:cxn modelId="{AFF2951D-685B-4AE4-9C47-57062FE41F1C}" type="presParOf" srcId="{4FB84549-A0C8-45F9-BFD4-AA71F2B55DFE}" destId="{998FB691-51A8-4F01-B5BE-4F4A775D30CF}" srcOrd="1" destOrd="0" presId="urn:microsoft.com/office/officeart/2005/8/layout/hierarchy2"/>
    <dgm:cxn modelId="{F6FB1CBB-DBDB-4156-B5AA-7609BFEEF574}" type="presParOf" srcId="{998FB691-51A8-4F01-B5BE-4F4A775D30CF}" destId="{CD4AFBEA-6499-404E-BFE5-0A769F51CE6C}" srcOrd="0" destOrd="0" presId="urn:microsoft.com/office/officeart/2005/8/layout/hierarchy2"/>
    <dgm:cxn modelId="{B67E6E20-3ED3-4108-B781-B012B97960B3}" type="presParOf" srcId="{CD4AFBEA-6499-404E-BFE5-0A769F51CE6C}" destId="{C63D1753-D405-40FB-837C-A92D4201E8DE}" srcOrd="0" destOrd="0" presId="urn:microsoft.com/office/officeart/2005/8/layout/hierarchy2"/>
    <dgm:cxn modelId="{199E8937-58FD-471F-A032-46EFDD30D931}" type="presParOf" srcId="{998FB691-51A8-4F01-B5BE-4F4A775D30CF}" destId="{C3331EEF-E80F-4662-BC19-1DCCBEEB2555}" srcOrd="1" destOrd="0" presId="urn:microsoft.com/office/officeart/2005/8/layout/hierarchy2"/>
    <dgm:cxn modelId="{AF296089-FD0F-4BDB-8790-19761ED3B3DC}" type="presParOf" srcId="{C3331EEF-E80F-4662-BC19-1DCCBEEB2555}" destId="{77FDE77B-496A-47CF-BF16-11BDDB60DEFF}" srcOrd="0" destOrd="0" presId="urn:microsoft.com/office/officeart/2005/8/layout/hierarchy2"/>
    <dgm:cxn modelId="{FE27763E-F794-46D6-B742-E41E808A17F7}" type="presParOf" srcId="{C3331EEF-E80F-4662-BC19-1DCCBEEB2555}" destId="{7C2F2FE6-233B-4528-A910-C1568A365445}" srcOrd="1" destOrd="0" presId="urn:microsoft.com/office/officeart/2005/8/layout/hierarchy2"/>
    <dgm:cxn modelId="{4760207B-9710-4020-93BE-109C4E509C51}" type="presParOf" srcId="{7C2F2FE6-233B-4528-A910-C1568A365445}" destId="{E6158DA9-7F7A-4773-93D2-6BF24F7633ED}" srcOrd="0" destOrd="0" presId="urn:microsoft.com/office/officeart/2005/8/layout/hierarchy2"/>
    <dgm:cxn modelId="{A2EF9F41-FB12-4EE8-B447-1C7E2A749642}" type="presParOf" srcId="{E6158DA9-7F7A-4773-93D2-6BF24F7633ED}" destId="{EC773DF8-B340-450F-AAA4-B08A280CB557}" srcOrd="0" destOrd="0" presId="urn:microsoft.com/office/officeart/2005/8/layout/hierarchy2"/>
    <dgm:cxn modelId="{502F3006-4291-4F8F-BDAE-3C66C9421941}" type="presParOf" srcId="{7C2F2FE6-233B-4528-A910-C1568A365445}" destId="{69192E0D-0057-4746-8DDA-C7F47448A129}" srcOrd="1" destOrd="0" presId="urn:microsoft.com/office/officeart/2005/8/layout/hierarchy2"/>
    <dgm:cxn modelId="{15F6D17B-458D-4DBF-B833-458138021862}" type="presParOf" srcId="{69192E0D-0057-4746-8DDA-C7F47448A129}" destId="{7C9F12A8-0388-4E44-9AD3-5E5816158794}" srcOrd="0" destOrd="0" presId="urn:microsoft.com/office/officeart/2005/8/layout/hierarchy2"/>
    <dgm:cxn modelId="{D4EA7531-5770-47B9-8E86-F46153D0FC7B}" type="presParOf" srcId="{69192E0D-0057-4746-8DDA-C7F47448A129}" destId="{F6B97CB2-97AA-472C-A392-FA0701D6396D}" srcOrd="1" destOrd="0" presId="urn:microsoft.com/office/officeart/2005/8/layout/hierarchy2"/>
    <dgm:cxn modelId="{57695D37-6960-4864-BD80-FAA1DEA02CA9}" type="presParOf" srcId="{7C2F2FE6-233B-4528-A910-C1568A365445}" destId="{BA49982B-27A1-4C9A-BB69-0B8CB6DA889C}" srcOrd="2" destOrd="0" presId="urn:microsoft.com/office/officeart/2005/8/layout/hierarchy2"/>
    <dgm:cxn modelId="{2BAC1431-ABF8-4EE1-B193-1B44CC773327}" type="presParOf" srcId="{BA49982B-27A1-4C9A-BB69-0B8CB6DA889C}" destId="{6B614BE6-D12D-411E-B21D-1260E2597404}" srcOrd="0" destOrd="0" presId="urn:microsoft.com/office/officeart/2005/8/layout/hierarchy2"/>
    <dgm:cxn modelId="{D3C6D3C6-ABB8-4A57-A43B-91B4C4059180}" type="presParOf" srcId="{7C2F2FE6-233B-4528-A910-C1568A365445}" destId="{5B724706-137F-400C-BBFD-1F60DF8FA1A8}" srcOrd="3" destOrd="0" presId="urn:microsoft.com/office/officeart/2005/8/layout/hierarchy2"/>
    <dgm:cxn modelId="{3AA6ABA2-8CD4-434C-891F-5803141752B7}" type="presParOf" srcId="{5B724706-137F-400C-BBFD-1F60DF8FA1A8}" destId="{8F84545D-3FEA-418C-B173-DDEFAB50E8CD}" srcOrd="0" destOrd="0" presId="urn:microsoft.com/office/officeart/2005/8/layout/hierarchy2"/>
    <dgm:cxn modelId="{C2533090-74B6-48A1-8D92-935BC18CAB31}" type="presParOf" srcId="{5B724706-137F-400C-BBFD-1F60DF8FA1A8}" destId="{A27940A2-AE37-4B4B-801A-71D0F4E55DBA}" srcOrd="1" destOrd="0" presId="urn:microsoft.com/office/officeart/2005/8/layout/hierarchy2"/>
    <dgm:cxn modelId="{FA8186C2-21C9-44A7-AB2A-7F7CBC9D7938}" type="presParOf" srcId="{7C2F2FE6-233B-4528-A910-C1568A365445}" destId="{1E914EF2-4412-49B9-B108-A3B47E8235D7}" srcOrd="4" destOrd="0" presId="urn:microsoft.com/office/officeart/2005/8/layout/hierarchy2"/>
    <dgm:cxn modelId="{DF313567-4A76-4EA7-A7C5-68E3DA453A95}" type="presParOf" srcId="{1E914EF2-4412-49B9-B108-A3B47E8235D7}" destId="{B47E48B8-48E6-4497-B80C-CF9CC25362FA}" srcOrd="0" destOrd="0" presId="urn:microsoft.com/office/officeart/2005/8/layout/hierarchy2"/>
    <dgm:cxn modelId="{C515A88F-4DD6-4378-BD84-057D35F7564D}" type="presParOf" srcId="{7C2F2FE6-233B-4528-A910-C1568A365445}" destId="{7D908702-8761-4B20-A287-A5DE4983A7B3}" srcOrd="5" destOrd="0" presId="urn:microsoft.com/office/officeart/2005/8/layout/hierarchy2"/>
    <dgm:cxn modelId="{AE90E918-AFAB-4041-995C-FB5A4F7574CE}" type="presParOf" srcId="{7D908702-8761-4B20-A287-A5DE4983A7B3}" destId="{3FB2BCB1-49C2-4B22-ACD6-E85C01EC0A5E}" srcOrd="0" destOrd="0" presId="urn:microsoft.com/office/officeart/2005/8/layout/hierarchy2"/>
    <dgm:cxn modelId="{FCE36BE4-66DF-45A6-A92D-2EC37508AA5F}" type="presParOf" srcId="{7D908702-8761-4B20-A287-A5DE4983A7B3}" destId="{1B6880BE-EB4C-4102-B591-BB6654F542B5}" srcOrd="1" destOrd="0" presId="urn:microsoft.com/office/officeart/2005/8/layout/hierarchy2"/>
    <dgm:cxn modelId="{195C9E4F-3245-48E1-83ED-CF99C2807C84}" type="presParOf" srcId="{998FB691-51A8-4F01-B5BE-4F4A775D30CF}" destId="{F3573D36-C262-4687-BD68-D77164C76842}" srcOrd="2" destOrd="0" presId="urn:microsoft.com/office/officeart/2005/8/layout/hierarchy2"/>
    <dgm:cxn modelId="{E15101BB-613D-4C7A-80B7-2AB23F0E1F01}" type="presParOf" srcId="{F3573D36-C262-4687-BD68-D77164C76842}" destId="{9D850BBA-6FB6-48A9-9514-D0F49E2D67DC}" srcOrd="0" destOrd="0" presId="urn:microsoft.com/office/officeart/2005/8/layout/hierarchy2"/>
    <dgm:cxn modelId="{5AC64263-F039-450B-9FF4-E38028AE62E9}" type="presParOf" srcId="{998FB691-51A8-4F01-B5BE-4F4A775D30CF}" destId="{A764B5D3-E4B9-4EC9-93D8-94B517177CD2}" srcOrd="3" destOrd="0" presId="urn:microsoft.com/office/officeart/2005/8/layout/hierarchy2"/>
    <dgm:cxn modelId="{35373084-FE6B-4383-9F77-7217ACDE3E7A}" type="presParOf" srcId="{A764B5D3-E4B9-4EC9-93D8-94B517177CD2}" destId="{F1B48E2C-430E-4D53-B02E-64A6F5F42640}" srcOrd="0" destOrd="0" presId="urn:microsoft.com/office/officeart/2005/8/layout/hierarchy2"/>
    <dgm:cxn modelId="{F9832CE3-2201-47F8-AC79-5E6EFB6CA302}" type="presParOf" srcId="{A764B5D3-E4B9-4EC9-93D8-94B517177CD2}" destId="{09B1148A-32DC-4A7B-9AF3-5DE6D7E607BF}" srcOrd="1" destOrd="0" presId="urn:microsoft.com/office/officeart/2005/8/layout/hierarchy2"/>
    <dgm:cxn modelId="{E8BE1CDC-65EC-4888-BCFD-50413DF683EF}" type="presParOf" srcId="{46DAE049-0C19-4F3D-B2CF-E3180183D74C}" destId="{098830BD-5FEB-4654-8DC3-F044DACFED54}" srcOrd="2" destOrd="0" presId="urn:microsoft.com/office/officeart/2005/8/layout/hierarchy2"/>
    <dgm:cxn modelId="{C853B578-80F0-49D9-8358-CBCB74F90DC8}" type="presParOf" srcId="{098830BD-5FEB-4654-8DC3-F044DACFED54}" destId="{4DC142E4-B1E7-4953-8D1C-82F75BF10B70}" srcOrd="0" destOrd="0" presId="urn:microsoft.com/office/officeart/2005/8/layout/hierarchy2"/>
    <dgm:cxn modelId="{A13C7016-6613-4F1D-9283-AB5D1B835EA7}" type="presParOf" srcId="{46DAE049-0C19-4F3D-B2CF-E3180183D74C}" destId="{E67D821A-E41B-4E93-9742-7AA98D26D399}" srcOrd="3" destOrd="0" presId="urn:microsoft.com/office/officeart/2005/8/layout/hierarchy2"/>
    <dgm:cxn modelId="{CED81AE1-C502-4FC1-9741-1ED292D514EC}" type="presParOf" srcId="{E67D821A-E41B-4E93-9742-7AA98D26D399}" destId="{9F3B5DD8-6502-4A70-9569-C47D3E20CA96}" srcOrd="0" destOrd="0" presId="urn:microsoft.com/office/officeart/2005/8/layout/hierarchy2"/>
    <dgm:cxn modelId="{1A2715ED-623B-4137-81EC-DE1844A64F9B}" type="presParOf" srcId="{E67D821A-E41B-4E93-9742-7AA98D26D399}" destId="{7A62825F-18CA-44B0-AB46-0B986DAFB53A}" srcOrd="1" destOrd="0" presId="urn:microsoft.com/office/officeart/2005/8/layout/hierarchy2"/>
    <dgm:cxn modelId="{4FDC742C-0035-42F0-BFB3-C49EA8440DD5}" type="presParOf" srcId="{7A62825F-18CA-44B0-AB46-0B986DAFB53A}" destId="{ECB450CB-A408-46FA-8746-93B0EF7CBF6B}" srcOrd="0" destOrd="0" presId="urn:microsoft.com/office/officeart/2005/8/layout/hierarchy2"/>
    <dgm:cxn modelId="{BA070284-69EA-415C-828C-2F6E950AAC6A}" type="presParOf" srcId="{ECB450CB-A408-46FA-8746-93B0EF7CBF6B}" destId="{5F837A90-9E0F-4CAB-8946-74108DF2ED39}" srcOrd="0" destOrd="0" presId="urn:microsoft.com/office/officeart/2005/8/layout/hierarchy2"/>
    <dgm:cxn modelId="{456E0B67-E641-453F-BC52-9067081C19BD}" type="presParOf" srcId="{7A62825F-18CA-44B0-AB46-0B986DAFB53A}" destId="{9CAB2E69-6882-4CBC-8D3A-28DFD86C31C9}" srcOrd="1" destOrd="0" presId="urn:microsoft.com/office/officeart/2005/8/layout/hierarchy2"/>
    <dgm:cxn modelId="{1245AFF9-2C54-424E-BD11-89450BACA617}" type="presParOf" srcId="{9CAB2E69-6882-4CBC-8D3A-28DFD86C31C9}" destId="{37C49F05-671C-4EC8-8CE8-4DFE7B2EAE1C}" srcOrd="0" destOrd="0" presId="urn:microsoft.com/office/officeart/2005/8/layout/hierarchy2"/>
    <dgm:cxn modelId="{D47F30CE-14BF-4CE9-9EB6-78576AED8350}" type="presParOf" srcId="{9CAB2E69-6882-4CBC-8D3A-28DFD86C31C9}" destId="{0F48F92C-1B36-47BB-9834-D2D6FC1B75A3}" srcOrd="1" destOrd="0" presId="urn:microsoft.com/office/officeart/2005/8/layout/hierarchy2"/>
    <dgm:cxn modelId="{9F978C51-DE07-4917-AEBE-CBCCD75D7892}" type="presParOf" srcId="{46DAE049-0C19-4F3D-B2CF-E3180183D74C}" destId="{BFCE5039-5C03-4BC2-9ACF-A791667B16EA}" srcOrd="4" destOrd="0" presId="urn:microsoft.com/office/officeart/2005/8/layout/hierarchy2"/>
    <dgm:cxn modelId="{07D78738-0876-41E5-9AB1-3251FD8A1DD7}" type="presParOf" srcId="{BFCE5039-5C03-4BC2-9ACF-A791667B16EA}" destId="{249478BF-D6FD-49E1-AF84-827DBA753CDB}" srcOrd="0" destOrd="0" presId="urn:microsoft.com/office/officeart/2005/8/layout/hierarchy2"/>
    <dgm:cxn modelId="{38DEC368-11C4-4D66-97DB-E4D11DAF3A89}" type="presParOf" srcId="{46DAE049-0C19-4F3D-B2CF-E3180183D74C}" destId="{6C6B5EEE-549E-4EE0-97D0-D245055763C9}" srcOrd="5" destOrd="0" presId="urn:microsoft.com/office/officeart/2005/8/layout/hierarchy2"/>
    <dgm:cxn modelId="{4C15BE19-F144-440A-83A4-35880890AACD}" type="presParOf" srcId="{6C6B5EEE-549E-4EE0-97D0-D245055763C9}" destId="{43BA6516-5292-498A-BB49-C63AFC776BD5}" srcOrd="0" destOrd="0" presId="urn:microsoft.com/office/officeart/2005/8/layout/hierarchy2"/>
    <dgm:cxn modelId="{AB17FEFA-AA2F-43A8-B0B3-AE277B7AA472}" type="presParOf" srcId="{6C6B5EEE-549E-4EE0-97D0-D245055763C9}" destId="{9B7BE9DB-3202-4D43-84E7-05ECE042BEE3}" srcOrd="1" destOrd="0" presId="urn:microsoft.com/office/officeart/2005/8/layout/hierarchy2"/>
    <dgm:cxn modelId="{000B2BB9-EC66-4F32-9F92-B9D08957DDFD}" type="presParOf" srcId="{9B7BE9DB-3202-4D43-84E7-05ECE042BEE3}" destId="{A2C5A86C-8845-406B-A7D9-2EF268D3DC83}" srcOrd="0" destOrd="0" presId="urn:microsoft.com/office/officeart/2005/8/layout/hierarchy2"/>
    <dgm:cxn modelId="{FD5C9C40-C5DA-44BB-A28A-A5B75FFB7756}" type="presParOf" srcId="{A2C5A86C-8845-406B-A7D9-2EF268D3DC83}" destId="{EF09CDC2-C211-4826-8B90-B56264CF2F9E}" srcOrd="0" destOrd="0" presId="urn:microsoft.com/office/officeart/2005/8/layout/hierarchy2"/>
    <dgm:cxn modelId="{074742FB-F6E9-45C1-95C0-3FABA4282B97}" type="presParOf" srcId="{9B7BE9DB-3202-4D43-84E7-05ECE042BEE3}" destId="{C575932C-1BAE-4B38-804F-D7632E14AF52}" srcOrd="1" destOrd="0" presId="urn:microsoft.com/office/officeart/2005/8/layout/hierarchy2"/>
    <dgm:cxn modelId="{D47B54F8-33A9-44E3-89DB-BCA522274BE2}" type="presParOf" srcId="{C575932C-1BAE-4B38-804F-D7632E14AF52}" destId="{F259C930-4C5A-478D-9910-2495E31234BD}" srcOrd="0" destOrd="0" presId="urn:microsoft.com/office/officeart/2005/8/layout/hierarchy2"/>
    <dgm:cxn modelId="{807A8A59-6FCA-496E-B565-9E2F416238EC}" type="presParOf" srcId="{C575932C-1BAE-4B38-804F-D7632E14AF52}" destId="{FDF45048-7683-4CA6-8A93-D3525C8612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2D87-7085-49DD-AFAC-0B2403420BBB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Parameters</a:t>
          </a:r>
          <a:endParaRPr lang="LID4096" sz="3400" kern="1200" dirty="0"/>
        </a:p>
      </dsp:txBody>
      <dsp:txXfrm>
        <a:off x="33423" y="2513495"/>
        <a:ext cx="2075219" cy="1006302"/>
      </dsp:txXfrm>
    </dsp:sp>
    <dsp:sp modelId="{E6158DA9-7F7A-4773-93D2-6BF24F7633ED}">
      <dsp:nvSpPr>
        <dsp:cNvPr id="0" name=""/>
        <dsp:cNvSpPr/>
      </dsp:nvSpPr>
      <dsp:spPr>
        <a:xfrm rot="19457599">
          <a:off x="2040966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541189" y="2683006"/>
        <a:ext cx="52654" cy="52654"/>
      </dsp:txXfrm>
    </dsp:sp>
    <dsp:sp modelId="{7C9F12A8-0388-4E44-9AD3-5E5816158794}">
      <dsp:nvSpPr>
        <dsp:cNvPr id="0" name=""/>
        <dsp:cNvSpPr/>
      </dsp:nvSpPr>
      <dsp:spPr>
        <a:xfrm>
          <a:off x="2995083" y="1867561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linear coef</a:t>
          </a:r>
          <a:endParaRPr lang="LID4096" sz="3400" kern="1200" dirty="0"/>
        </a:p>
      </dsp:txBody>
      <dsp:txXfrm>
        <a:off x="3026390" y="1898868"/>
        <a:ext cx="2075219" cy="1006302"/>
      </dsp:txXfrm>
    </dsp:sp>
    <dsp:sp modelId="{76ADF351-F567-475F-9767-D047C803C533}">
      <dsp:nvSpPr>
        <dsp:cNvPr id="0" name=""/>
        <dsp:cNvSpPr/>
      </dsp:nvSpPr>
      <dsp:spPr>
        <a:xfrm rot="19457599">
          <a:off x="5033933" y="2076952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534155" y="2068378"/>
        <a:ext cx="52654" cy="52654"/>
      </dsp:txXfrm>
    </dsp:sp>
    <dsp:sp modelId="{88835398-60EB-4D87-8BDD-98C2F87063DB}">
      <dsp:nvSpPr>
        <dsp:cNvPr id="0" name=""/>
        <dsp:cNvSpPr/>
      </dsp:nvSpPr>
      <dsp:spPr>
        <a:xfrm>
          <a:off x="5988050" y="1252934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factors</a:t>
          </a:r>
          <a:endParaRPr lang="LID4096" sz="3400" kern="1200" dirty="0"/>
        </a:p>
      </dsp:txBody>
      <dsp:txXfrm>
        <a:off x="6019357" y="1284241"/>
        <a:ext cx="2075219" cy="1006302"/>
      </dsp:txXfrm>
    </dsp:sp>
    <dsp:sp modelId="{6DF45415-F198-408D-9C4D-08D36931D67F}">
      <dsp:nvSpPr>
        <dsp:cNvPr id="0" name=""/>
        <dsp:cNvSpPr/>
      </dsp:nvSpPr>
      <dsp:spPr>
        <a:xfrm rot="2142401">
          <a:off x="5033933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534155" y="2683006"/>
        <a:ext cx="52654" cy="52654"/>
      </dsp:txXfrm>
    </dsp:sp>
    <dsp:sp modelId="{D1087DBF-B477-4790-BB71-5862EB353A66}">
      <dsp:nvSpPr>
        <dsp:cNvPr id="0" name=""/>
        <dsp:cNvSpPr/>
      </dsp:nvSpPr>
      <dsp:spPr>
        <a:xfrm>
          <a:off x="5988050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slopes</a:t>
          </a:r>
          <a:endParaRPr lang="LID4096" sz="3400" kern="1200" dirty="0"/>
        </a:p>
      </dsp:txBody>
      <dsp:txXfrm>
        <a:off x="6019357" y="2513495"/>
        <a:ext cx="2075219" cy="1006302"/>
      </dsp:txXfrm>
    </dsp:sp>
    <dsp:sp modelId="{01C3B4B9-ED4D-4F17-AE0B-83ED0A57A00B}">
      <dsp:nvSpPr>
        <dsp:cNvPr id="0" name=""/>
        <dsp:cNvSpPr/>
      </dsp:nvSpPr>
      <dsp:spPr>
        <a:xfrm rot="2142401">
          <a:off x="2040966" y="330620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541189" y="3297633"/>
        <a:ext cx="52654" cy="52654"/>
      </dsp:txXfrm>
    </dsp:sp>
    <dsp:sp modelId="{042B06CC-ABA6-4E37-A445-B9ED5F390D9C}">
      <dsp:nvSpPr>
        <dsp:cNvPr id="0" name=""/>
        <dsp:cNvSpPr/>
      </dsp:nvSpPr>
      <dsp:spPr>
        <a:xfrm>
          <a:off x="2995083" y="309681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error var</a:t>
          </a:r>
          <a:endParaRPr lang="LID4096" sz="3400" kern="1200" dirty="0"/>
        </a:p>
      </dsp:txBody>
      <dsp:txXfrm>
        <a:off x="3026390" y="3128122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2D87-7085-49DD-AFAC-0B2403420BBB}">
      <dsp:nvSpPr>
        <dsp:cNvPr id="0" name=""/>
        <dsp:cNvSpPr/>
      </dsp:nvSpPr>
      <dsp:spPr>
        <a:xfrm>
          <a:off x="5291" y="2543472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Parameters</a:t>
          </a:r>
          <a:endParaRPr lang="LID4096" sz="2500" kern="1200" dirty="0"/>
        </a:p>
      </dsp:txBody>
      <dsp:txXfrm>
        <a:off x="28152" y="2566333"/>
        <a:ext cx="1515319" cy="734798"/>
      </dsp:txXfrm>
    </dsp:sp>
    <dsp:sp modelId="{E6158DA9-7F7A-4773-93D2-6BF24F7633ED}">
      <dsp:nvSpPr>
        <dsp:cNvPr id="0" name=""/>
        <dsp:cNvSpPr/>
      </dsp:nvSpPr>
      <dsp:spPr>
        <a:xfrm rot="18289469">
          <a:off x="1331828" y="2471969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1851205" y="2457598"/>
        <a:ext cx="54671" cy="54671"/>
      </dsp:txXfrm>
    </dsp:sp>
    <dsp:sp modelId="{7C9F12A8-0388-4E44-9AD3-5E5816158794}">
      <dsp:nvSpPr>
        <dsp:cNvPr id="0" name=""/>
        <dsp:cNvSpPr/>
      </dsp:nvSpPr>
      <dsp:spPr>
        <a:xfrm>
          <a:off x="2190749" y="1645873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linear coef</a:t>
          </a:r>
          <a:endParaRPr lang="LID4096" sz="2500" kern="1200" dirty="0"/>
        </a:p>
      </dsp:txBody>
      <dsp:txXfrm>
        <a:off x="2213610" y="1668734"/>
        <a:ext cx="1515319" cy="734798"/>
      </dsp:txXfrm>
    </dsp:sp>
    <dsp:sp modelId="{76ADF351-F567-475F-9767-D047C803C533}">
      <dsp:nvSpPr>
        <dsp:cNvPr id="0" name=""/>
        <dsp:cNvSpPr/>
      </dsp:nvSpPr>
      <dsp:spPr>
        <a:xfrm rot="19457599">
          <a:off x="3679514" y="17987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1792510"/>
        <a:ext cx="38448" cy="38448"/>
      </dsp:txXfrm>
    </dsp:sp>
    <dsp:sp modelId="{88835398-60EB-4D87-8BDD-98C2F87063DB}">
      <dsp:nvSpPr>
        <dsp:cNvPr id="0" name=""/>
        <dsp:cNvSpPr/>
      </dsp:nvSpPr>
      <dsp:spPr>
        <a:xfrm>
          <a:off x="4376208" y="11970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factors</a:t>
          </a:r>
          <a:endParaRPr lang="LID4096" sz="2500" kern="1200" dirty="0"/>
        </a:p>
      </dsp:txBody>
      <dsp:txXfrm>
        <a:off x="4399069" y="1219935"/>
        <a:ext cx="1515319" cy="734798"/>
      </dsp:txXfrm>
    </dsp:sp>
    <dsp:sp modelId="{A8477A2C-111B-40D4-9DA1-EDD0740728C8}">
      <dsp:nvSpPr>
        <dsp:cNvPr id="0" name=""/>
        <dsp:cNvSpPr/>
      </dsp:nvSpPr>
      <dsp:spPr>
        <a:xfrm rot="19457599">
          <a:off x="5864972" y="1349971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6230234" y="1343710"/>
        <a:ext cx="38448" cy="38448"/>
      </dsp:txXfrm>
    </dsp:sp>
    <dsp:sp modelId="{B5916D50-3CEA-4B85-AA7C-DDDBB0A1BC23}">
      <dsp:nvSpPr>
        <dsp:cNvPr id="0" name=""/>
        <dsp:cNvSpPr/>
      </dsp:nvSpPr>
      <dsp:spPr>
        <a:xfrm>
          <a:off x="6561666" y="748274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fixed effects</a:t>
          </a:r>
          <a:endParaRPr lang="LID4096" sz="2500" kern="1200" dirty="0"/>
        </a:p>
      </dsp:txBody>
      <dsp:txXfrm>
        <a:off x="6584527" y="771135"/>
        <a:ext cx="1515319" cy="734798"/>
      </dsp:txXfrm>
    </dsp:sp>
    <dsp:sp modelId="{8ABBA242-0D1A-48F9-A1E6-49EF31827181}">
      <dsp:nvSpPr>
        <dsp:cNvPr id="0" name=""/>
        <dsp:cNvSpPr/>
      </dsp:nvSpPr>
      <dsp:spPr>
        <a:xfrm rot="2142401">
          <a:off x="5864972" y="17987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6230234" y="1792510"/>
        <a:ext cx="38448" cy="38448"/>
      </dsp:txXfrm>
    </dsp:sp>
    <dsp:sp modelId="{2194DA1F-9E48-4792-A1FC-0639BB0E71BE}">
      <dsp:nvSpPr>
        <dsp:cNvPr id="0" name=""/>
        <dsp:cNvSpPr/>
      </dsp:nvSpPr>
      <dsp:spPr>
        <a:xfrm>
          <a:off x="6561666" y="16458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random effects</a:t>
          </a:r>
          <a:endParaRPr lang="LID4096" sz="2500" kern="1200" dirty="0"/>
        </a:p>
      </dsp:txBody>
      <dsp:txXfrm>
        <a:off x="6584527" y="1668734"/>
        <a:ext cx="1515319" cy="734798"/>
      </dsp:txXfrm>
    </dsp:sp>
    <dsp:sp modelId="{6DF45415-F198-408D-9C4D-08D36931D67F}">
      <dsp:nvSpPr>
        <dsp:cNvPr id="0" name=""/>
        <dsp:cNvSpPr/>
      </dsp:nvSpPr>
      <dsp:spPr>
        <a:xfrm rot="2142401">
          <a:off x="3679514" y="22475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2241309"/>
        <a:ext cx="38448" cy="38448"/>
      </dsp:txXfrm>
    </dsp:sp>
    <dsp:sp modelId="{D1087DBF-B477-4790-BB71-5862EB353A66}">
      <dsp:nvSpPr>
        <dsp:cNvPr id="0" name=""/>
        <dsp:cNvSpPr/>
      </dsp:nvSpPr>
      <dsp:spPr>
        <a:xfrm>
          <a:off x="4376208" y="2094673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slopes</a:t>
          </a:r>
          <a:endParaRPr lang="LID4096" sz="2500" kern="1200" dirty="0"/>
        </a:p>
      </dsp:txBody>
      <dsp:txXfrm>
        <a:off x="4399069" y="2117534"/>
        <a:ext cx="1515319" cy="734798"/>
      </dsp:txXfrm>
    </dsp:sp>
    <dsp:sp modelId="{85421D80-4F86-409E-866E-A2F8191F15C2}">
      <dsp:nvSpPr>
        <dsp:cNvPr id="0" name=""/>
        <dsp:cNvSpPr/>
      </dsp:nvSpPr>
      <dsp:spPr>
        <a:xfrm rot="3310531">
          <a:off x="1331828" y="3369568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1851205" y="3355197"/>
        <a:ext cx="54671" cy="54671"/>
      </dsp:txXfrm>
    </dsp:sp>
    <dsp:sp modelId="{B4CA12FE-B9CF-4DFD-B3AE-BC077334ED11}">
      <dsp:nvSpPr>
        <dsp:cNvPr id="0" name=""/>
        <dsp:cNvSpPr/>
      </dsp:nvSpPr>
      <dsp:spPr>
        <a:xfrm>
          <a:off x="2190749" y="3441071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variance</a:t>
          </a:r>
          <a:endParaRPr lang="LID4096" sz="2500" kern="1200" dirty="0"/>
        </a:p>
      </dsp:txBody>
      <dsp:txXfrm>
        <a:off x="2213610" y="3463932"/>
        <a:ext cx="1515319" cy="734798"/>
      </dsp:txXfrm>
    </dsp:sp>
    <dsp:sp modelId="{01C3B4B9-ED4D-4F17-AE0B-83ED0A57A00B}">
      <dsp:nvSpPr>
        <dsp:cNvPr id="0" name=""/>
        <dsp:cNvSpPr/>
      </dsp:nvSpPr>
      <dsp:spPr>
        <a:xfrm rot="19457599">
          <a:off x="3679514" y="3593968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3587708"/>
        <a:ext cx="38448" cy="38448"/>
      </dsp:txXfrm>
    </dsp:sp>
    <dsp:sp modelId="{042B06CC-ABA6-4E37-A445-B9ED5F390D9C}">
      <dsp:nvSpPr>
        <dsp:cNvPr id="0" name=""/>
        <dsp:cNvSpPr/>
      </dsp:nvSpPr>
      <dsp:spPr>
        <a:xfrm>
          <a:off x="4376208" y="2992272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error var</a:t>
          </a:r>
          <a:endParaRPr lang="LID4096" sz="2500" kern="1200" dirty="0"/>
        </a:p>
      </dsp:txBody>
      <dsp:txXfrm>
        <a:off x="4399069" y="3015133"/>
        <a:ext cx="1515319" cy="734798"/>
      </dsp:txXfrm>
    </dsp:sp>
    <dsp:sp modelId="{B3C78ED5-BB40-4DE6-910F-F432B6C8C6F6}">
      <dsp:nvSpPr>
        <dsp:cNvPr id="0" name=""/>
        <dsp:cNvSpPr/>
      </dsp:nvSpPr>
      <dsp:spPr>
        <a:xfrm rot="2142401">
          <a:off x="3679514" y="4042768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4036507"/>
        <a:ext cx="38448" cy="38448"/>
      </dsp:txXfrm>
    </dsp:sp>
    <dsp:sp modelId="{ACB377F8-57DB-4925-A162-A0F18A7DF931}">
      <dsp:nvSpPr>
        <dsp:cNvPr id="0" name=""/>
        <dsp:cNvSpPr/>
      </dsp:nvSpPr>
      <dsp:spPr>
        <a:xfrm>
          <a:off x="4376208" y="3889871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group variance</a:t>
          </a:r>
          <a:endParaRPr lang="LID4096" sz="2500" kern="1200" dirty="0"/>
        </a:p>
      </dsp:txBody>
      <dsp:txXfrm>
        <a:off x="4399069" y="3912732"/>
        <a:ext cx="1515319" cy="734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2D87-7085-49DD-AFAC-0B2403420BBB}">
      <dsp:nvSpPr>
        <dsp:cNvPr id="0" name=""/>
        <dsp:cNvSpPr/>
      </dsp:nvSpPr>
      <dsp:spPr>
        <a:xfrm>
          <a:off x="951176" y="206581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</a:t>
          </a:r>
          <a:endParaRPr lang="LID4096" sz="1600" kern="1200" dirty="0"/>
        </a:p>
      </dsp:txBody>
      <dsp:txXfrm>
        <a:off x="968709" y="2083350"/>
        <a:ext cx="1162173" cy="563553"/>
      </dsp:txXfrm>
    </dsp:sp>
    <dsp:sp modelId="{E6158DA9-7F7A-4773-93D2-6BF24F7633ED}">
      <dsp:nvSpPr>
        <dsp:cNvPr id="0" name=""/>
        <dsp:cNvSpPr/>
      </dsp:nvSpPr>
      <dsp:spPr>
        <a:xfrm rot="17350740">
          <a:off x="1658997" y="1666771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351421" y="1640270"/>
        <a:ext cx="72886" cy="72886"/>
      </dsp:txXfrm>
    </dsp:sp>
    <dsp:sp modelId="{7C9F12A8-0388-4E44-9AD3-5E5816158794}">
      <dsp:nvSpPr>
        <dsp:cNvPr id="0" name=""/>
        <dsp:cNvSpPr/>
      </dsp:nvSpPr>
      <dsp:spPr>
        <a:xfrm>
          <a:off x="2627312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linear</a:t>
          </a:r>
          <a:r>
            <a:rPr lang="de-DE" sz="1600" u="sng" kern="1200" dirty="0">
              <a:solidFill>
                <a:schemeClr val="bg1"/>
              </a:solidFill>
            </a:rPr>
            <a:t>ized</a:t>
          </a:r>
          <a:r>
            <a:rPr lang="de-DE" sz="1600" kern="1200" dirty="0">
              <a:solidFill>
                <a:schemeClr val="bg1"/>
              </a:solidFill>
            </a:rPr>
            <a:t> coef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2644845" y="706524"/>
        <a:ext cx="1162173" cy="563553"/>
      </dsp:txXfrm>
    </dsp:sp>
    <dsp:sp modelId="{89A8E2AC-9C6F-4990-834E-3580C9DBD922}">
      <dsp:nvSpPr>
        <dsp:cNvPr id="0" name=""/>
        <dsp:cNvSpPr/>
      </dsp:nvSpPr>
      <dsp:spPr>
        <a:xfrm rot="19457599">
          <a:off x="3769118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9255" y="801454"/>
        <a:ext cx="29488" cy="29488"/>
      </dsp:txXfrm>
    </dsp:sp>
    <dsp:sp modelId="{26644159-434C-42C6-BB7F-69A1661A29AD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factors</a:t>
          </a:r>
          <a:endParaRPr lang="LID4096" sz="1600" kern="1200" dirty="0"/>
        </a:p>
      </dsp:txBody>
      <dsp:txXfrm>
        <a:off x="4320980" y="362318"/>
        <a:ext cx="1162173" cy="563553"/>
      </dsp:txXfrm>
    </dsp:sp>
    <dsp:sp modelId="{A8477A2C-111B-40D4-9DA1-EDD0740728C8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457247"/>
        <a:ext cx="29488" cy="29488"/>
      </dsp:txXfrm>
    </dsp:sp>
    <dsp:sp modelId="{B5916D50-3CEA-4B85-AA7C-DDDBB0A1BC23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fixed effects</a:t>
          </a:r>
          <a:endParaRPr lang="LID4096" sz="1600" kern="1200" dirty="0"/>
        </a:p>
      </dsp:txBody>
      <dsp:txXfrm>
        <a:off x="5997116" y="18111"/>
        <a:ext cx="1162173" cy="563553"/>
      </dsp:txXfrm>
    </dsp:sp>
    <dsp:sp modelId="{8ABBA242-0D1A-48F9-A1E6-49EF31827181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801454"/>
        <a:ext cx="29488" cy="29488"/>
      </dsp:txXfrm>
    </dsp:sp>
    <dsp:sp modelId="{2194DA1F-9E48-4792-A1FC-0639BB0E71BE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random effects</a:t>
          </a:r>
          <a:endParaRPr lang="LID4096" sz="1600" kern="1200" dirty="0"/>
        </a:p>
      </dsp:txBody>
      <dsp:txXfrm>
        <a:off x="5997116" y="706524"/>
        <a:ext cx="1162173" cy="563553"/>
      </dsp:txXfrm>
    </dsp:sp>
    <dsp:sp modelId="{6DF45415-F198-408D-9C4D-08D36931D67F}">
      <dsp:nvSpPr>
        <dsp:cNvPr id="0" name=""/>
        <dsp:cNvSpPr/>
      </dsp:nvSpPr>
      <dsp:spPr>
        <a:xfrm rot="2142401">
          <a:off x="3769118" y="115046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9255" y="1145660"/>
        <a:ext cx="29488" cy="29488"/>
      </dsp:txXfrm>
    </dsp:sp>
    <dsp:sp modelId="{D1087DBF-B477-4790-BB71-5862EB353A66}">
      <dsp:nvSpPr>
        <dsp:cNvPr id="0" name=""/>
        <dsp:cNvSpPr/>
      </dsp:nvSpPr>
      <dsp:spPr>
        <a:xfrm>
          <a:off x="4303447" y="103319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slopes</a:t>
          </a:r>
          <a:endParaRPr lang="LID4096" sz="1600" kern="1200" dirty="0"/>
        </a:p>
      </dsp:txBody>
      <dsp:txXfrm>
        <a:off x="4320980" y="1050730"/>
        <a:ext cx="1162173" cy="563553"/>
      </dsp:txXfrm>
    </dsp:sp>
    <dsp:sp modelId="{83486A1C-0841-404F-960A-62FC17B84CF9}">
      <dsp:nvSpPr>
        <dsp:cNvPr id="0" name=""/>
        <dsp:cNvSpPr/>
      </dsp:nvSpPr>
      <dsp:spPr>
        <a:xfrm rot="4249260">
          <a:off x="1658997" y="3043597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351421" y="3017096"/>
        <a:ext cx="72886" cy="72886"/>
      </dsp:txXfrm>
    </dsp:sp>
    <dsp:sp modelId="{D4A21615-1447-4055-896E-CF26C71AEB05}">
      <dsp:nvSpPr>
        <dsp:cNvPr id="0" name=""/>
        <dsp:cNvSpPr/>
      </dsp:nvSpPr>
      <dsp:spPr>
        <a:xfrm>
          <a:off x="2627312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shape of randomness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2644845" y="3460175"/>
        <a:ext cx="1162173" cy="563553"/>
      </dsp:txXfrm>
    </dsp:sp>
    <dsp:sp modelId="{85421D80-4F86-409E-866E-A2F8191F15C2}">
      <dsp:nvSpPr>
        <dsp:cNvPr id="0" name=""/>
        <dsp:cNvSpPr/>
      </dsp:nvSpPr>
      <dsp:spPr>
        <a:xfrm rot="17350740">
          <a:off x="3335132" y="3043597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7556" y="3017096"/>
        <a:ext cx="72886" cy="72886"/>
      </dsp:txXfrm>
    </dsp:sp>
    <dsp:sp modelId="{B4CA12FE-B9CF-4DFD-B3AE-BC077334ED11}">
      <dsp:nvSpPr>
        <dsp:cNvPr id="0" name=""/>
        <dsp:cNvSpPr/>
      </dsp:nvSpPr>
      <dsp:spPr>
        <a:xfrm>
          <a:off x="4303447" y="206581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Gaussian: sigma</a:t>
          </a:r>
          <a:endParaRPr lang="LID4096" sz="1600" kern="1200" dirty="0"/>
        </a:p>
      </dsp:txBody>
      <dsp:txXfrm>
        <a:off x="4320980" y="2083350"/>
        <a:ext cx="1162173" cy="563553"/>
      </dsp:txXfrm>
    </dsp:sp>
    <dsp:sp modelId="{01C3B4B9-ED4D-4F17-AE0B-83ED0A57A00B}">
      <dsp:nvSpPr>
        <dsp:cNvPr id="0" name=""/>
        <dsp:cNvSpPr/>
      </dsp:nvSpPr>
      <dsp:spPr>
        <a:xfrm rot="19457599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2178279"/>
        <a:ext cx="29488" cy="29488"/>
      </dsp:txXfrm>
    </dsp:sp>
    <dsp:sp modelId="{042B06CC-ABA6-4E37-A445-B9ED5F390D9C}">
      <dsp:nvSpPr>
        <dsp:cNvPr id="0" name=""/>
        <dsp:cNvSpPr/>
      </dsp:nvSpPr>
      <dsp:spPr>
        <a:xfrm>
          <a:off x="5979583" y="1721610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error</a:t>
          </a:r>
          <a:endParaRPr lang="LID4096" sz="1600" kern="1200" dirty="0"/>
        </a:p>
      </dsp:txBody>
      <dsp:txXfrm>
        <a:off x="5997116" y="1739143"/>
        <a:ext cx="1162173" cy="563553"/>
      </dsp:txXfrm>
    </dsp:sp>
    <dsp:sp modelId="{B3C78ED5-BB40-4DE6-910F-F432B6C8C6F6}">
      <dsp:nvSpPr>
        <dsp:cNvPr id="0" name=""/>
        <dsp:cNvSpPr/>
      </dsp:nvSpPr>
      <dsp:spPr>
        <a:xfrm rot="2142401">
          <a:off x="5445254" y="2527287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2522486"/>
        <a:ext cx="29488" cy="29488"/>
      </dsp:txXfrm>
    </dsp:sp>
    <dsp:sp modelId="{ACB377F8-57DB-4925-A162-A0F18A7DF931}">
      <dsp:nvSpPr>
        <dsp:cNvPr id="0" name=""/>
        <dsp:cNvSpPr/>
      </dsp:nvSpPr>
      <dsp:spPr>
        <a:xfrm>
          <a:off x="5979583" y="2410023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group</a:t>
          </a:r>
          <a:endParaRPr lang="LID4096" sz="1600" kern="1200" dirty="0"/>
        </a:p>
      </dsp:txBody>
      <dsp:txXfrm>
        <a:off x="5997116" y="2427556"/>
        <a:ext cx="1162173" cy="563553"/>
      </dsp:txXfrm>
    </dsp:sp>
    <dsp:sp modelId="{517E49E1-815F-49FF-887D-11727EEF9400}">
      <dsp:nvSpPr>
        <dsp:cNvPr id="0" name=""/>
        <dsp:cNvSpPr/>
      </dsp:nvSpPr>
      <dsp:spPr>
        <a:xfrm rot="18289469">
          <a:off x="3644698" y="3387803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3034" y="3376781"/>
        <a:ext cx="41930" cy="41930"/>
      </dsp:txXfrm>
    </dsp:sp>
    <dsp:sp modelId="{E7E46E5C-0517-4112-BD3E-B4B93927C851}">
      <dsp:nvSpPr>
        <dsp:cNvPr id="0" name=""/>
        <dsp:cNvSpPr/>
      </dsp:nvSpPr>
      <dsp:spPr>
        <a:xfrm>
          <a:off x="4303447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Gamma: phi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2771762"/>
        <a:ext cx="1162173" cy="563553"/>
      </dsp:txXfrm>
    </dsp:sp>
    <dsp:sp modelId="{F358D555-B9F4-4609-ADE2-FA4ABEFE3AFC}">
      <dsp:nvSpPr>
        <dsp:cNvPr id="0" name=""/>
        <dsp:cNvSpPr/>
      </dsp:nvSpPr>
      <dsp:spPr>
        <a:xfrm>
          <a:off x="3824552" y="3732010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52027" y="3729980"/>
        <a:ext cx="23944" cy="23944"/>
      </dsp:txXfrm>
    </dsp:sp>
    <dsp:sp modelId="{13478B2F-A681-485C-87E9-468F8831EA02}">
      <dsp:nvSpPr>
        <dsp:cNvPr id="0" name=""/>
        <dsp:cNvSpPr/>
      </dsp:nvSpPr>
      <dsp:spPr>
        <a:xfrm>
          <a:off x="4303447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Beta-binomial: phi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3460175"/>
        <a:ext cx="1162173" cy="563553"/>
      </dsp:txXfrm>
    </dsp:sp>
    <dsp:sp modelId="{F1E73E65-5033-4EBC-9F2E-10CE482EBAC5}">
      <dsp:nvSpPr>
        <dsp:cNvPr id="0" name=""/>
        <dsp:cNvSpPr/>
      </dsp:nvSpPr>
      <dsp:spPr>
        <a:xfrm rot="3310531">
          <a:off x="3644698" y="4076216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3034" y="4065194"/>
        <a:ext cx="41930" cy="41930"/>
      </dsp:txXfrm>
    </dsp:sp>
    <dsp:sp modelId="{8F1C67DF-DA56-46C6-816F-6F8112A6468F}">
      <dsp:nvSpPr>
        <dsp:cNvPr id="0" name=""/>
        <dsp:cNvSpPr/>
      </dsp:nvSpPr>
      <dsp:spPr>
        <a:xfrm>
          <a:off x="4303447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Exgaussian: sigma beta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4148588"/>
        <a:ext cx="1162173" cy="563553"/>
      </dsp:txXfrm>
    </dsp:sp>
    <dsp:sp modelId="{D101CF32-F5FA-4B05-AE62-C7C629E77301}">
      <dsp:nvSpPr>
        <dsp:cNvPr id="0" name=""/>
        <dsp:cNvSpPr/>
      </dsp:nvSpPr>
      <dsp:spPr>
        <a:xfrm rot="4249260">
          <a:off x="3335132" y="4420422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7556" y="4393922"/>
        <a:ext cx="72886" cy="72886"/>
      </dsp:txXfrm>
    </dsp:sp>
    <dsp:sp modelId="{ADD1FD23-C2DB-46B5-AC36-968DC4016CE2}">
      <dsp:nvSpPr>
        <dsp:cNvPr id="0" name=""/>
        <dsp:cNvSpPr/>
      </dsp:nvSpPr>
      <dsp:spPr>
        <a:xfrm>
          <a:off x="4303447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...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4837001"/>
        <a:ext cx="1162173" cy="563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2D87-7085-49DD-AFAC-0B2403420BBB}">
      <dsp:nvSpPr>
        <dsp:cNvPr id="0" name=""/>
        <dsp:cNvSpPr/>
      </dsp:nvSpPr>
      <dsp:spPr>
        <a:xfrm>
          <a:off x="951176" y="206581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</a:t>
          </a:r>
          <a:endParaRPr lang="LID4096" sz="1600" kern="1200" dirty="0"/>
        </a:p>
      </dsp:txBody>
      <dsp:txXfrm>
        <a:off x="968709" y="2083350"/>
        <a:ext cx="1162173" cy="563553"/>
      </dsp:txXfrm>
    </dsp:sp>
    <dsp:sp modelId="{E6158DA9-7F7A-4773-93D2-6BF24F7633ED}">
      <dsp:nvSpPr>
        <dsp:cNvPr id="0" name=""/>
        <dsp:cNvSpPr/>
      </dsp:nvSpPr>
      <dsp:spPr>
        <a:xfrm rot="17350740">
          <a:off x="1658997" y="1666771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351421" y="1640270"/>
        <a:ext cx="72886" cy="72886"/>
      </dsp:txXfrm>
    </dsp:sp>
    <dsp:sp modelId="{7C9F12A8-0388-4E44-9AD3-5E5816158794}">
      <dsp:nvSpPr>
        <dsp:cNvPr id="0" name=""/>
        <dsp:cNvSpPr/>
      </dsp:nvSpPr>
      <dsp:spPr>
        <a:xfrm>
          <a:off x="2627312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linear</a:t>
          </a:r>
          <a:r>
            <a:rPr lang="de-DE" sz="1600" u="sng" kern="1200" dirty="0">
              <a:solidFill>
                <a:schemeClr val="bg1"/>
              </a:solidFill>
            </a:rPr>
            <a:t>ized</a:t>
          </a:r>
          <a:r>
            <a:rPr lang="de-DE" sz="1600" kern="1200" dirty="0">
              <a:solidFill>
                <a:schemeClr val="bg1"/>
              </a:solidFill>
            </a:rPr>
            <a:t> coef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2644845" y="706524"/>
        <a:ext cx="1162173" cy="563553"/>
      </dsp:txXfrm>
    </dsp:sp>
    <dsp:sp modelId="{89A8E2AC-9C6F-4990-834E-3580C9DBD922}">
      <dsp:nvSpPr>
        <dsp:cNvPr id="0" name=""/>
        <dsp:cNvSpPr/>
      </dsp:nvSpPr>
      <dsp:spPr>
        <a:xfrm rot="19457599">
          <a:off x="3769118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9255" y="801454"/>
        <a:ext cx="29488" cy="29488"/>
      </dsp:txXfrm>
    </dsp:sp>
    <dsp:sp modelId="{26644159-434C-42C6-BB7F-69A1661A29AD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factors</a:t>
          </a:r>
          <a:endParaRPr lang="LID4096" sz="1600" kern="1200" dirty="0"/>
        </a:p>
      </dsp:txBody>
      <dsp:txXfrm>
        <a:off x="4320980" y="362318"/>
        <a:ext cx="1162173" cy="563553"/>
      </dsp:txXfrm>
    </dsp:sp>
    <dsp:sp modelId="{A8477A2C-111B-40D4-9DA1-EDD0740728C8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457247"/>
        <a:ext cx="29488" cy="29488"/>
      </dsp:txXfrm>
    </dsp:sp>
    <dsp:sp modelId="{B5916D50-3CEA-4B85-AA7C-DDDBB0A1BC23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fixed effects</a:t>
          </a:r>
          <a:endParaRPr lang="LID4096" sz="1600" kern="1200" dirty="0"/>
        </a:p>
      </dsp:txBody>
      <dsp:txXfrm>
        <a:off x="5997116" y="18111"/>
        <a:ext cx="1162173" cy="563553"/>
      </dsp:txXfrm>
    </dsp:sp>
    <dsp:sp modelId="{8ABBA242-0D1A-48F9-A1E6-49EF31827181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801454"/>
        <a:ext cx="29488" cy="29488"/>
      </dsp:txXfrm>
    </dsp:sp>
    <dsp:sp modelId="{2194DA1F-9E48-4792-A1FC-0639BB0E71BE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random effects</a:t>
          </a:r>
          <a:endParaRPr lang="LID4096" sz="1600" kern="1200" dirty="0"/>
        </a:p>
      </dsp:txBody>
      <dsp:txXfrm>
        <a:off x="5997116" y="706524"/>
        <a:ext cx="1162173" cy="563553"/>
      </dsp:txXfrm>
    </dsp:sp>
    <dsp:sp modelId="{6DF45415-F198-408D-9C4D-08D36931D67F}">
      <dsp:nvSpPr>
        <dsp:cNvPr id="0" name=""/>
        <dsp:cNvSpPr/>
      </dsp:nvSpPr>
      <dsp:spPr>
        <a:xfrm rot="2142401">
          <a:off x="3769118" y="115046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9255" y="1145660"/>
        <a:ext cx="29488" cy="29488"/>
      </dsp:txXfrm>
    </dsp:sp>
    <dsp:sp modelId="{D1087DBF-B477-4790-BB71-5862EB353A66}">
      <dsp:nvSpPr>
        <dsp:cNvPr id="0" name=""/>
        <dsp:cNvSpPr/>
      </dsp:nvSpPr>
      <dsp:spPr>
        <a:xfrm>
          <a:off x="4303447" y="103319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slopes</a:t>
          </a:r>
          <a:endParaRPr lang="LID4096" sz="1600" kern="1200" dirty="0"/>
        </a:p>
      </dsp:txBody>
      <dsp:txXfrm>
        <a:off x="4320980" y="1050730"/>
        <a:ext cx="1162173" cy="563553"/>
      </dsp:txXfrm>
    </dsp:sp>
    <dsp:sp modelId="{83486A1C-0841-404F-960A-62FC17B84CF9}">
      <dsp:nvSpPr>
        <dsp:cNvPr id="0" name=""/>
        <dsp:cNvSpPr/>
      </dsp:nvSpPr>
      <dsp:spPr>
        <a:xfrm rot="4249260">
          <a:off x="1658997" y="3043597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351421" y="3017096"/>
        <a:ext cx="72886" cy="72886"/>
      </dsp:txXfrm>
    </dsp:sp>
    <dsp:sp modelId="{D4A21615-1447-4055-896E-CF26C71AEB05}">
      <dsp:nvSpPr>
        <dsp:cNvPr id="0" name=""/>
        <dsp:cNvSpPr/>
      </dsp:nvSpPr>
      <dsp:spPr>
        <a:xfrm>
          <a:off x="2627312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shape of randomness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2644845" y="3460175"/>
        <a:ext cx="1162173" cy="563553"/>
      </dsp:txXfrm>
    </dsp:sp>
    <dsp:sp modelId="{85421D80-4F86-409E-866E-A2F8191F15C2}">
      <dsp:nvSpPr>
        <dsp:cNvPr id="0" name=""/>
        <dsp:cNvSpPr/>
      </dsp:nvSpPr>
      <dsp:spPr>
        <a:xfrm rot="17350740">
          <a:off x="3335132" y="3043597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7556" y="3017096"/>
        <a:ext cx="72886" cy="72886"/>
      </dsp:txXfrm>
    </dsp:sp>
    <dsp:sp modelId="{B4CA12FE-B9CF-4DFD-B3AE-BC077334ED11}">
      <dsp:nvSpPr>
        <dsp:cNvPr id="0" name=""/>
        <dsp:cNvSpPr/>
      </dsp:nvSpPr>
      <dsp:spPr>
        <a:xfrm>
          <a:off x="4303447" y="2065817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Gaussian: sigma</a:t>
          </a:r>
          <a:endParaRPr lang="LID4096" sz="1600" kern="1200" dirty="0"/>
        </a:p>
      </dsp:txBody>
      <dsp:txXfrm>
        <a:off x="4320980" y="2083350"/>
        <a:ext cx="1162173" cy="563553"/>
      </dsp:txXfrm>
    </dsp:sp>
    <dsp:sp modelId="{01C3B4B9-ED4D-4F17-AE0B-83ED0A57A00B}">
      <dsp:nvSpPr>
        <dsp:cNvPr id="0" name=""/>
        <dsp:cNvSpPr/>
      </dsp:nvSpPr>
      <dsp:spPr>
        <a:xfrm rot="19457599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2178279"/>
        <a:ext cx="29488" cy="29488"/>
      </dsp:txXfrm>
    </dsp:sp>
    <dsp:sp modelId="{042B06CC-ABA6-4E37-A445-B9ED5F390D9C}">
      <dsp:nvSpPr>
        <dsp:cNvPr id="0" name=""/>
        <dsp:cNvSpPr/>
      </dsp:nvSpPr>
      <dsp:spPr>
        <a:xfrm>
          <a:off x="5979583" y="1721610"/>
          <a:ext cx="1197239" cy="5986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error</a:t>
          </a:r>
          <a:endParaRPr lang="LID4096" sz="1600" kern="1200" dirty="0"/>
        </a:p>
      </dsp:txBody>
      <dsp:txXfrm>
        <a:off x="5997116" y="1739143"/>
        <a:ext cx="1162173" cy="563553"/>
      </dsp:txXfrm>
    </dsp:sp>
    <dsp:sp modelId="{B3C78ED5-BB40-4DE6-910F-F432B6C8C6F6}">
      <dsp:nvSpPr>
        <dsp:cNvPr id="0" name=""/>
        <dsp:cNvSpPr/>
      </dsp:nvSpPr>
      <dsp:spPr>
        <a:xfrm rot="2142401">
          <a:off x="5445254" y="2527287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25391" y="2522486"/>
        <a:ext cx="29488" cy="29488"/>
      </dsp:txXfrm>
    </dsp:sp>
    <dsp:sp modelId="{ACB377F8-57DB-4925-A162-A0F18A7DF931}">
      <dsp:nvSpPr>
        <dsp:cNvPr id="0" name=""/>
        <dsp:cNvSpPr/>
      </dsp:nvSpPr>
      <dsp:spPr>
        <a:xfrm>
          <a:off x="5979583" y="2410023"/>
          <a:ext cx="1197239" cy="598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group</a:t>
          </a:r>
          <a:endParaRPr lang="LID4096" sz="1600" kern="1200" dirty="0"/>
        </a:p>
      </dsp:txBody>
      <dsp:txXfrm>
        <a:off x="5997116" y="2427556"/>
        <a:ext cx="1162173" cy="563553"/>
      </dsp:txXfrm>
    </dsp:sp>
    <dsp:sp modelId="{517E49E1-815F-49FF-887D-11727EEF9400}">
      <dsp:nvSpPr>
        <dsp:cNvPr id="0" name=""/>
        <dsp:cNvSpPr/>
      </dsp:nvSpPr>
      <dsp:spPr>
        <a:xfrm rot="18289469">
          <a:off x="3644698" y="3387803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3034" y="3376781"/>
        <a:ext cx="41930" cy="41930"/>
      </dsp:txXfrm>
    </dsp:sp>
    <dsp:sp modelId="{E7E46E5C-0517-4112-BD3E-B4B93927C851}">
      <dsp:nvSpPr>
        <dsp:cNvPr id="0" name=""/>
        <dsp:cNvSpPr/>
      </dsp:nvSpPr>
      <dsp:spPr>
        <a:xfrm>
          <a:off x="4303447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Gamma: phi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2771762"/>
        <a:ext cx="1162173" cy="563553"/>
      </dsp:txXfrm>
    </dsp:sp>
    <dsp:sp modelId="{F358D555-B9F4-4609-ADE2-FA4ABEFE3AFC}">
      <dsp:nvSpPr>
        <dsp:cNvPr id="0" name=""/>
        <dsp:cNvSpPr/>
      </dsp:nvSpPr>
      <dsp:spPr>
        <a:xfrm>
          <a:off x="3824552" y="3732010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52027" y="3729980"/>
        <a:ext cx="23944" cy="23944"/>
      </dsp:txXfrm>
    </dsp:sp>
    <dsp:sp modelId="{13478B2F-A681-485C-87E9-468F8831EA02}">
      <dsp:nvSpPr>
        <dsp:cNvPr id="0" name=""/>
        <dsp:cNvSpPr/>
      </dsp:nvSpPr>
      <dsp:spPr>
        <a:xfrm>
          <a:off x="4303447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Beta-binomial: phi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3460175"/>
        <a:ext cx="1162173" cy="563553"/>
      </dsp:txXfrm>
    </dsp:sp>
    <dsp:sp modelId="{F1E73E65-5033-4EBC-9F2E-10CE482EBAC5}">
      <dsp:nvSpPr>
        <dsp:cNvPr id="0" name=""/>
        <dsp:cNvSpPr/>
      </dsp:nvSpPr>
      <dsp:spPr>
        <a:xfrm rot="3310531">
          <a:off x="3644698" y="4076216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3034" y="4065194"/>
        <a:ext cx="41930" cy="41930"/>
      </dsp:txXfrm>
    </dsp:sp>
    <dsp:sp modelId="{8F1C67DF-DA56-46C6-816F-6F8112A6468F}">
      <dsp:nvSpPr>
        <dsp:cNvPr id="0" name=""/>
        <dsp:cNvSpPr/>
      </dsp:nvSpPr>
      <dsp:spPr>
        <a:xfrm>
          <a:off x="4303447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Exgaussian: sigma beta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4148588"/>
        <a:ext cx="1162173" cy="563553"/>
      </dsp:txXfrm>
    </dsp:sp>
    <dsp:sp modelId="{D101CF32-F5FA-4B05-AE62-C7C629E77301}">
      <dsp:nvSpPr>
        <dsp:cNvPr id="0" name=""/>
        <dsp:cNvSpPr/>
      </dsp:nvSpPr>
      <dsp:spPr>
        <a:xfrm rot="4249260">
          <a:off x="3335132" y="4420422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7556" y="4393922"/>
        <a:ext cx="72886" cy="72886"/>
      </dsp:txXfrm>
    </dsp:sp>
    <dsp:sp modelId="{ADD1FD23-C2DB-46B5-AC36-968DC4016CE2}">
      <dsp:nvSpPr>
        <dsp:cNvPr id="0" name=""/>
        <dsp:cNvSpPr/>
      </dsp:nvSpPr>
      <dsp:spPr>
        <a:xfrm>
          <a:off x="4303447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bg1"/>
              </a:solidFill>
            </a:rPr>
            <a:t>...</a:t>
          </a:r>
          <a:endParaRPr lang="LID4096" sz="1600" kern="1200" dirty="0">
            <a:solidFill>
              <a:schemeClr val="bg1"/>
            </a:solidFill>
          </a:endParaRPr>
        </a:p>
      </dsp:txBody>
      <dsp:txXfrm>
        <a:off x="4320980" y="4837001"/>
        <a:ext cx="1162173" cy="563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2D87-7085-49DD-AFAC-0B2403420BBB}">
      <dsp:nvSpPr>
        <dsp:cNvPr id="0" name=""/>
        <dsp:cNvSpPr/>
      </dsp:nvSpPr>
      <dsp:spPr>
        <a:xfrm>
          <a:off x="741362" y="1838738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Parameters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60077" y="1857453"/>
        <a:ext cx="1240507" cy="601538"/>
      </dsp:txXfrm>
    </dsp:sp>
    <dsp:sp modelId="{E6158DA9-7F7A-4773-93D2-6BF24F7633ED}">
      <dsp:nvSpPr>
        <dsp:cNvPr id="0" name=""/>
        <dsp:cNvSpPr/>
      </dsp:nvSpPr>
      <dsp:spPr>
        <a:xfrm rot="17350740">
          <a:off x="1496892" y="1412796"/>
          <a:ext cx="155599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55990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235987" y="1384509"/>
        <a:ext cx="77799" cy="77799"/>
      </dsp:txXfrm>
    </dsp:sp>
    <dsp:sp modelId="{7C9F12A8-0388-4E44-9AD3-5E5816158794}">
      <dsp:nvSpPr>
        <dsp:cNvPr id="0" name=""/>
        <dsp:cNvSpPr/>
      </dsp:nvSpPr>
      <dsp:spPr>
        <a:xfrm>
          <a:off x="2530474" y="369110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linearized</a:t>
          </a:r>
          <a:r>
            <a:rPr lang="de-DE" sz="1400" kern="1200" dirty="0"/>
            <a:t>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49189" y="387825"/>
        <a:ext cx="1240507" cy="601538"/>
      </dsp:txXfrm>
    </dsp:sp>
    <dsp:sp modelId="{89A8E2AC-9C6F-4990-834E-3580C9DBD922}">
      <dsp:nvSpPr>
        <dsp:cNvPr id="0" name=""/>
        <dsp:cNvSpPr/>
      </dsp:nvSpPr>
      <dsp:spPr>
        <a:xfrm rot="19457599">
          <a:off x="3749243" y="494278"/>
          <a:ext cx="62951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29513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8262" y="489153"/>
        <a:ext cx="31475" cy="31475"/>
      </dsp:txXfrm>
    </dsp:sp>
    <dsp:sp modelId="{26644159-434C-42C6-BB7F-69A1661A29AD}">
      <dsp:nvSpPr>
        <dsp:cNvPr id="0" name=""/>
        <dsp:cNvSpPr/>
      </dsp:nvSpPr>
      <dsp:spPr>
        <a:xfrm>
          <a:off x="4319587" y="1703"/>
          <a:ext cx="1277937" cy="638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factors</a:t>
          </a:r>
          <a:endParaRPr lang="LID4096" sz="2000" kern="1200" dirty="0"/>
        </a:p>
      </dsp:txBody>
      <dsp:txXfrm>
        <a:off x="4338302" y="20418"/>
        <a:ext cx="1240507" cy="601538"/>
      </dsp:txXfrm>
    </dsp:sp>
    <dsp:sp modelId="{6DF45415-F198-408D-9C4D-08D36931D67F}">
      <dsp:nvSpPr>
        <dsp:cNvPr id="0" name=""/>
        <dsp:cNvSpPr/>
      </dsp:nvSpPr>
      <dsp:spPr>
        <a:xfrm rot="2142401">
          <a:off x="3749243" y="861685"/>
          <a:ext cx="62951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29513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8262" y="856560"/>
        <a:ext cx="31475" cy="31475"/>
      </dsp:txXfrm>
    </dsp:sp>
    <dsp:sp modelId="{D1087DBF-B477-4790-BB71-5862EB353A66}">
      <dsp:nvSpPr>
        <dsp:cNvPr id="0" name=""/>
        <dsp:cNvSpPr/>
      </dsp:nvSpPr>
      <dsp:spPr>
        <a:xfrm>
          <a:off x="4319587" y="736517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slopes</a:t>
          </a:r>
          <a:endParaRPr lang="LID4096" sz="2000" kern="1200" dirty="0"/>
        </a:p>
      </dsp:txBody>
      <dsp:txXfrm>
        <a:off x="4338302" y="755232"/>
        <a:ext cx="1240507" cy="601538"/>
      </dsp:txXfrm>
    </dsp:sp>
    <dsp:sp modelId="{997416A0-A953-4F0A-B254-1542B14EB5F3}">
      <dsp:nvSpPr>
        <dsp:cNvPr id="0" name=""/>
        <dsp:cNvSpPr/>
      </dsp:nvSpPr>
      <dsp:spPr>
        <a:xfrm rot="18289469">
          <a:off x="1827324" y="1780203"/>
          <a:ext cx="89512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95126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252509" y="1768437"/>
        <a:ext cx="44756" cy="44756"/>
      </dsp:txXfrm>
    </dsp:sp>
    <dsp:sp modelId="{7FCAB35B-F983-463F-9892-ADB82C9380C5}">
      <dsp:nvSpPr>
        <dsp:cNvPr id="0" name=""/>
        <dsp:cNvSpPr/>
      </dsp:nvSpPr>
      <dsp:spPr>
        <a:xfrm>
          <a:off x="2530474" y="1103924"/>
          <a:ext cx="1277937" cy="63896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chemeClr val="bg1"/>
              </a:solidFill>
            </a:rPr>
            <a:t>non-linear coef</a:t>
          </a:r>
          <a:endParaRPr lang="LID4096" sz="2000" kern="1200" dirty="0">
            <a:solidFill>
              <a:schemeClr val="bg1"/>
            </a:solidFill>
          </a:endParaRPr>
        </a:p>
      </dsp:txBody>
      <dsp:txXfrm>
        <a:off x="2549189" y="1122639"/>
        <a:ext cx="1240507" cy="601538"/>
      </dsp:txXfrm>
    </dsp:sp>
    <dsp:sp modelId="{83486A1C-0841-404F-960A-62FC17B84CF9}">
      <dsp:nvSpPr>
        <dsp:cNvPr id="0" name=""/>
        <dsp:cNvSpPr/>
      </dsp:nvSpPr>
      <dsp:spPr>
        <a:xfrm rot="4249260">
          <a:off x="1496892" y="2882424"/>
          <a:ext cx="155599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55990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235987" y="2854137"/>
        <a:ext cx="77799" cy="77799"/>
      </dsp:txXfrm>
    </dsp:sp>
    <dsp:sp modelId="{D4A21615-1447-4055-896E-CF26C71AEB05}">
      <dsp:nvSpPr>
        <dsp:cNvPr id="0" name=""/>
        <dsp:cNvSpPr/>
      </dsp:nvSpPr>
      <dsp:spPr>
        <a:xfrm>
          <a:off x="2530474" y="3308366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shape of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randomness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49189" y="3327081"/>
        <a:ext cx="1240507" cy="601538"/>
      </dsp:txXfrm>
    </dsp:sp>
    <dsp:sp modelId="{85421D80-4F86-409E-866E-A2F8191F15C2}">
      <dsp:nvSpPr>
        <dsp:cNvPr id="0" name=""/>
        <dsp:cNvSpPr/>
      </dsp:nvSpPr>
      <dsp:spPr>
        <a:xfrm rot="17350740">
          <a:off x="3286004" y="2882424"/>
          <a:ext cx="155599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55990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5100" y="2854137"/>
        <a:ext cx="77799" cy="77799"/>
      </dsp:txXfrm>
    </dsp:sp>
    <dsp:sp modelId="{B4CA12FE-B9CF-4DFD-B3AE-BC077334ED11}">
      <dsp:nvSpPr>
        <dsp:cNvPr id="0" name=""/>
        <dsp:cNvSpPr/>
      </dsp:nvSpPr>
      <dsp:spPr>
        <a:xfrm>
          <a:off x="4319587" y="1838738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Gaussian: sigma</a:t>
          </a:r>
          <a:endParaRPr lang="LID4096" sz="2000" kern="1200" dirty="0"/>
        </a:p>
      </dsp:txBody>
      <dsp:txXfrm>
        <a:off x="4338302" y="1857453"/>
        <a:ext cx="1240507" cy="601538"/>
      </dsp:txXfrm>
    </dsp:sp>
    <dsp:sp modelId="{01C3B4B9-ED4D-4F17-AE0B-83ED0A57A00B}">
      <dsp:nvSpPr>
        <dsp:cNvPr id="0" name=""/>
        <dsp:cNvSpPr/>
      </dsp:nvSpPr>
      <dsp:spPr>
        <a:xfrm rot="19457599">
          <a:off x="5538355" y="1963906"/>
          <a:ext cx="62951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29513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37374" y="1958781"/>
        <a:ext cx="31475" cy="31475"/>
      </dsp:txXfrm>
    </dsp:sp>
    <dsp:sp modelId="{042B06CC-ABA6-4E37-A445-B9ED5F390D9C}">
      <dsp:nvSpPr>
        <dsp:cNvPr id="0" name=""/>
        <dsp:cNvSpPr/>
      </dsp:nvSpPr>
      <dsp:spPr>
        <a:xfrm>
          <a:off x="6108700" y="1471331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error</a:t>
          </a:r>
          <a:endParaRPr lang="LID4096" sz="2000" kern="1200" dirty="0"/>
        </a:p>
      </dsp:txBody>
      <dsp:txXfrm>
        <a:off x="6127415" y="1490046"/>
        <a:ext cx="1240507" cy="601538"/>
      </dsp:txXfrm>
    </dsp:sp>
    <dsp:sp modelId="{B3C78ED5-BB40-4DE6-910F-F432B6C8C6F6}">
      <dsp:nvSpPr>
        <dsp:cNvPr id="0" name=""/>
        <dsp:cNvSpPr/>
      </dsp:nvSpPr>
      <dsp:spPr>
        <a:xfrm rot="2142401">
          <a:off x="5538355" y="2331313"/>
          <a:ext cx="62951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29513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37374" y="2326188"/>
        <a:ext cx="31475" cy="31475"/>
      </dsp:txXfrm>
    </dsp:sp>
    <dsp:sp modelId="{ACB377F8-57DB-4925-A162-A0F18A7DF931}">
      <dsp:nvSpPr>
        <dsp:cNvPr id="0" name=""/>
        <dsp:cNvSpPr/>
      </dsp:nvSpPr>
      <dsp:spPr>
        <a:xfrm>
          <a:off x="6108700" y="2206145"/>
          <a:ext cx="1277937" cy="638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group</a:t>
          </a:r>
          <a:endParaRPr lang="LID4096" sz="2000" kern="1200" dirty="0"/>
        </a:p>
      </dsp:txBody>
      <dsp:txXfrm>
        <a:off x="6127415" y="2224860"/>
        <a:ext cx="1240507" cy="601538"/>
      </dsp:txXfrm>
    </dsp:sp>
    <dsp:sp modelId="{517E49E1-815F-49FF-887D-11727EEF9400}">
      <dsp:nvSpPr>
        <dsp:cNvPr id="0" name=""/>
        <dsp:cNvSpPr/>
      </dsp:nvSpPr>
      <dsp:spPr>
        <a:xfrm rot="18289469">
          <a:off x="3616436" y="3249831"/>
          <a:ext cx="89512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95126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1621" y="3238065"/>
        <a:ext cx="44756" cy="44756"/>
      </dsp:txXfrm>
    </dsp:sp>
    <dsp:sp modelId="{E7E46E5C-0517-4112-BD3E-B4B93927C851}">
      <dsp:nvSpPr>
        <dsp:cNvPr id="0" name=""/>
        <dsp:cNvSpPr/>
      </dsp:nvSpPr>
      <dsp:spPr>
        <a:xfrm>
          <a:off x="4319587" y="2573552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Gamma</a:t>
          </a:r>
          <a:r>
            <a:rPr lang="de-DE" sz="1400" kern="1200" dirty="0"/>
            <a:t>: phi</a:t>
          </a:r>
          <a:endParaRPr lang="LID4096" sz="1400" kern="1200" dirty="0"/>
        </a:p>
      </dsp:txBody>
      <dsp:txXfrm>
        <a:off x="4338302" y="2592267"/>
        <a:ext cx="1240507" cy="601538"/>
      </dsp:txXfrm>
    </dsp:sp>
    <dsp:sp modelId="{F358D555-B9F4-4609-ADE2-FA4ABEFE3AFC}">
      <dsp:nvSpPr>
        <dsp:cNvPr id="0" name=""/>
        <dsp:cNvSpPr/>
      </dsp:nvSpPr>
      <dsp:spPr>
        <a:xfrm>
          <a:off x="3808412" y="3617238"/>
          <a:ext cx="511175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11175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51220" y="3615071"/>
        <a:ext cx="25558" cy="25558"/>
      </dsp:txXfrm>
    </dsp:sp>
    <dsp:sp modelId="{13478B2F-A681-485C-87E9-468F8831EA02}">
      <dsp:nvSpPr>
        <dsp:cNvPr id="0" name=""/>
        <dsp:cNvSpPr/>
      </dsp:nvSpPr>
      <dsp:spPr>
        <a:xfrm>
          <a:off x="4319587" y="3308366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Beta-binomial</a:t>
          </a:r>
          <a:r>
            <a:rPr lang="de-DE" sz="1400" kern="1200" dirty="0"/>
            <a:t>: phi</a:t>
          </a:r>
          <a:endParaRPr lang="LID4096" sz="1400" kern="1200" dirty="0"/>
        </a:p>
      </dsp:txBody>
      <dsp:txXfrm>
        <a:off x="4338302" y="3327081"/>
        <a:ext cx="1240507" cy="601538"/>
      </dsp:txXfrm>
    </dsp:sp>
    <dsp:sp modelId="{F1E73E65-5033-4EBC-9F2E-10CE482EBAC5}">
      <dsp:nvSpPr>
        <dsp:cNvPr id="0" name=""/>
        <dsp:cNvSpPr/>
      </dsp:nvSpPr>
      <dsp:spPr>
        <a:xfrm rot="3310531">
          <a:off x="3616436" y="3984645"/>
          <a:ext cx="89512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95126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1621" y="3972880"/>
        <a:ext cx="44756" cy="44756"/>
      </dsp:txXfrm>
    </dsp:sp>
    <dsp:sp modelId="{8F1C67DF-DA56-46C6-816F-6F8112A6468F}">
      <dsp:nvSpPr>
        <dsp:cNvPr id="0" name=""/>
        <dsp:cNvSpPr/>
      </dsp:nvSpPr>
      <dsp:spPr>
        <a:xfrm>
          <a:off x="4319587" y="4043180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Exgaussian: sigma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beta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38302" y="4061895"/>
        <a:ext cx="1240507" cy="601538"/>
      </dsp:txXfrm>
    </dsp:sp>
    <dsp:sp modelId="{D101CF32-F5FA-4B05-AE62-C7C629E77301}">
      <dsp:nvSpPr>
        <dsp:cNvPr id="0" name=""/>
        <dsp:cNvSpPr/>
      </dsp:nvSpPr>
      <dsp:spPr>
        <a:xfrm rot="4249260">
          <a:off x="3286004" y="4352052"/>
          <a:ext cx="155599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55990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25100" y="4323765"/>
        <a:ext cx="77799" cy="77799"/>
      </dsp:txXfrm>
    </dsp:sp>
    <dsp:sp modelId="{ADD1FD23-C2DB-46B5-AC36-968DC4016CE2}">
      <dsp:nvSpPr>
        <dsp:cNvPr id="0" name=""/>
        <dsp:cNvSpPr/>
      </dsp:nvSpPr>
      <dsp:spPr>
        <a:xfrm>
          <a:off x="4319587" y="4777994"/>
          <a:ext cx="1277937" cy="63896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...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38302" y="4796709"/>
        <a:ext cx="1240507" cy="6015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0E6B-3153-46C3-8844-0100C6D35451}">
      <dsp:nvSpPr>
        <dsp:cNvPr id="0" name=""/>
        <dsp:cNvSpPr/>
      </dsp:nvSpPr>
      <dsp:spPr>
        <a:xfrm>
          <a:off x="5291" y="2992272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Models</a:t>
          </a:r>
          <a:endParaRPr lang="LID4096" sz="14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8152" y="3015133"/>
        <a:ext cx="1515319" cy="734798"/>
      </dsp:txXfrm>
    </dsp:sp>
    <dsp:sp modelId="{B87A3AF4-8B29-4EC4-B455-793BC510F90B}">
      <dsp:nvSpPr>
        <dsp:cNvPr id="0" name=""/>
        <dsp:cNvSpPr/>
      </dsp:nvSpPr>
      <dsp:spPr>
        <a:xfrm rot="17945813">
          <a:off x="1236517" y="2808569"/>
          <a:ext cx="128404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284047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1846440" y="2789432"/>
        <a:ext cx="64202" cy="64202"/>
      </dsp:txXfrm>
    </dsp:sp>
    <dsp:sp modelId="{64EDF267-7FC6-42B0-9A14-8576E65FC858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</a:t>
          </a: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3610" y="1893134"/>
        <a:ext cx="1515319" cy="734798"/>
      </dsp:txXfrm>
    </dsp:sp>
    <dsp:sp modelId="{CD4AFBEA-6499-404E-BFE5-0A769F51CE6C}">
      <dsp:nvSpPr>
        <dsp:cNvPr id="0" name=""/>
        <dsp:cNvSpPr/>
      </dsp:nvSpPr>
      <dsp:spPr>
        <a:xfrm rot="19457599">
          <a:off x="3679514" y="20231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2016909"/>
        <a:ext cx="38448" cy="38448"/>
      </dsp:txXfrm>
    </dsp:sp>
    <dsp:sp modelId="{77FDE77B-496A-47CF-BF16-11BDDB60DEFF}">
      <dsp:nvSpPr>
        <dsp:cNvPr id="0" name=""/>
        <dsp:cNvSpPr/>
      </dsp:nvSpPr>
      <dsp:spPr>
        <a:xfrm>
          <a:off x="4376208" y="1421474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Parameters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99069" y="1444335"/>
        <a:ext cx="1515319" cy="734798"/>
      </dsp:txXfrm>
    </dsp:sp>
    <dsp:sp modelId="{E6158DA9-7F7A-4773-93D2-6BF24F7633ED}">
      <dsp:nvSpPr>
        <dsp:cNvPr id="0" name=""/>
        <dsp:cNvSpPr/>
      </dsp:nvSpPr>
      <dsp:spPr>
        <a:xfrm rot="18289469">
          <a:off x="5702745" y="1349971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6222122" y="1335599"/>
        <a:ext cx="54671" cy="54671"/>
      </dsp:txXfrm>
    </dsp:sp>
    <dsp:sp modelId="{7C9F12A8-0388-4E44-9AD3-5E5816158794}">
      <dsp:nvSpPr>
        <dsp:cNvPr id="0" name=""/>
        <dsp:cNvSpPr/>
      </dsp:nvSpPr>
      <dsp:spPr>
        <a:xfrm>
          <a:off x="6561666" y="523875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linearized</a:t>
          </a:r>
          <a:r>
            <a:rPr lang="de-DE" sz="1400" kern="1200" dirty="0"/>
            <a:t>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84527" y="546736"/>
        <a:ext cx="1515319" cy="734798"/>
      </dsp:txXfrm>
    </dsp:sp>
    <dsp:sp modelId="{BA49982B-27A1-4C9A-BB69-0B8CB6DA889C}">
      <dsp:nvSpPr>
        <dsp:cNvPr id="0" name=""/>
        <dsp:cNvSpPr/>
      </dsp:nvSpPr>
      <dsp:spPr>
        <a:xfrm>
          <a:off x="5937250" y="17987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6233848" y="1796124"/>
        <a:ext cx="31220" cy="31220"/>
      </dsp:txXfrm>
    </dsp:sp>
    <dsp:sp modelId="{8F84545D-3FEA-418C-B173-DDEFAB50E8CD}">
      <dsp:nvSpPr>
        <dsp:cNvPr id="0" name=""/>
        <dsp:cNvSpPr/>
      </dsp:nvSpPr>
      <dsp:spPr>
        <a:xfrm>
          <a:off x="6561666" y="1421474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non-linear coef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84527" y="1444335"/>
        <a:ext cx="1515319" cy="734798"/>
      </dsp:txXfrm>
    </dsp:sp>
    <dsp:sp modelId="{1E914EF2-4412-49B9-B108-A3B47E8235D7}">
      <dsp:nvSpPr>
        <dsp:cNvPr id="0" name=""/>
        <dsp:cNvSpPr/>
      </dsp:nvSpPr>
      <dsp:spPr>
        <a:xfrm rot="3310531">
          <a:off x="5702745" y="2247570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6222122" y="2233198"/>
        <a:ext cx="54671" cy="54671"/>
      </dsp:txXfrm>
    </dsp:sp>
    <dsp:sp modelId="{3FB2BCB1-49C2-4B22-ACD6-E85C01EC0A5E}">
      <dsp:nvSpPr>
        <dsp:cNvPr id="0" name=""/>
        <dsp:cNvSpPr/>
      </dsp:nvSpPr>
      <dsp:spPr>
        <a:xfrm>
          <a:off x="6561666" y="2319073"/>
          <a:ext cx="1561041" cy="7805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shape of </a:t>
          </a:r>
          <a:r>
            <a:rPr lang="de-DE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randomness</a:t>
          </a:r>
          <a:endParaRPr lang="LID4096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84527" y="2341934"/>
        <a:ext cx="1515319" cy="734798"/>
      </dsp:txXfrm>
    </dsp:sp>
    <dsp:sp modelId="{F3573D36-C262-4687-BD68-D77164C76842}">
      <dsp:nvSpPr>
        <dsp:cNvPr id="0" name=""/>
        <dsp:cNvSpPr/>
      </dsp:nvSpPr>
      <dsp:spPr>
        <a:xfrm rot="2142401">
          <a:off x="3679514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4775" y="2465709"/>
        <a:ext cx="38448" cy="38448"/>
      </dsp:txXfrm>
    </dsp:sp>
    <dsp:sp modelId="{F1B48E2C-430E-4D53-B02E-64A6F5F42640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99069" y="2341934"/>
        <a:ext cx="1515319" cy="734798"/>
      </dsp:txXfrm>
    </dsp:sp>
    <dsp:sp modelId="{098830BD-5FEB-4654-8DC3-F044DACFED54}">
      <dsp:nvSpPr>
        <dsp:cNvPr id="0" name=""/>
        <dsp:cNvSpPr/>
      </dsp:nvSpPr>
      <dsp:spPr>
        <a:xfrm rot="1186030">
          <a:off x="1546784" y="3481768"/>
          <a:ext cx="66351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63514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1861953" y="3478144"/>
        <a:ext cx="33175" cy="33175"/>
      </dsp:txXfrm>
    </dsp:sp>
    <dsp:sp modelId="{9F3B5DD8-6502-4A70-9569-C47D3E20CA96}">
      <dsp:nvSpPr>
        <dsp:cNvPr id="0" name=""/>
        <dsp:cNvSpPr/>
      </dsp:nvSpPr>
      <dsp:spPr>
        <a:xfrm>
          <a:off x="2190749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2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3610" y="3239533"/>
        <a:ext cx="1515319" cy="734798"/>
      </dsp:txXfrm>
    </dsp:sp>
    <dsp:sp modelId="{ECB450CB-A408-46FA-8746-93B0EF7CBF6B}">
      <dsp:nvSpPr>
        <dsp:cNvPr id="0" name=""/>
        <dsp:cNvSpPr/>
      </dsp:nvSpPr>
      <dsp:spPr>
        <a:xfrm>
          <a:off x="3751791" y="3593968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8389" y="3591322"/>
        <a:ext cx="31220" cy="31220"/>
      </dsp:txXfrm>
    </dsp:sp>
    <dsp:sp modelId="{37C49F05-671C-4EC8-8CE8-4DFE7B2EAE1C}">
      <dsp:nvSpPr>
        <dsp:cNvPr id="0" name=""/>
        <dsp:cNvSpPr/>
      </dsp:nvSpPr>
      <dsp:spPr>
        <a:xfrm>
          <a:off x="4376208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99069" y="3239533"/>
        <a:ext cx="1515319" cy="734798"/>
      </dsp:txXfrm>
    </dsp:sp>
    <dsp:sp modelId="{BFCE5039-5C03-4BC2-9ACF-A791667B16EA}">
      <dsp:nvSpPr>
        <dsp:cNvPr id="0" name=""/>
        <dsp:cNvSpPr/>
      </dsp:nvSpPr>
      <dsp:spPr>
        <a:xfrm rot="3654187">
          <a:off x="1236517" y="3930568"/>
          <a:ext cx="128404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284047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1846440" y="3911430"/>
        <a:ext cx="64202" cy="64202"/>
      </dsp:txXfrm>
    </dsp:sp>
    <dsp:sp modelId="{43BA6516-5292-498A-BB49-C63AFC776BD5}">
      <dsp:nvSpPr>
        <dsp:cNvPr id="0" name=""/>
        <dsp:cNvSpPr/>
      </dsp:nvSpPr>
      <dsp:spPr>
        <a:xfrm>
          <a:off x="2190749" y="4114271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3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213610" y="4137132"/>
        <a:ext cx="1515319" cy="734798"/>
      </dsp:txXfrm>
    </dsp:sp>
    <dsp:sp modelId="{A2C5A86C-8845-406B-A7D9-2EF268D3DC83}">
      <dsp:nvSpPr>
        <dsp:cNvPr id="0" name=""/>
        <dsp:cNvSpPr/>
      </dsp:nvSpPr>
      <dsp:spPr>
        <a:xfrm>
          <a:off x="3751791" y="4491567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048389" y="4488921"/>
        <a:ext cx="31220" cy="31220"/>
      </dsp:txXfrm>
    </dsp:sp>
    <dsp:sp modelId="{F259C930-4C5A-478D-9910-2495E31234BD}">
      <dsp:nvSpPr>
        <dsp:cNvPr id="0" name=""/>
        <dsp:cNvSpPr/>
      </dsp:nvSpPr>
      <dsp:spPr>
        <a:xfrm>
          <a:off x="4376208" y="4114271"/>
          <a:ext cx="1561041" cy="78052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Predictions</a:t>
          </a:r>
          <a:endParaRPr lang="LID4096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99069" y="4137132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DD0D-F6BA-436D-8B50-684043AB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53E2-EB59-46C5-AEAA-77E858825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D890-F7A2-470E-953E-E2B9E6F6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176F-B20F-458A-8178-FED5AC0C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681C-D205-4BF2-A4B8-9C8C25AA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45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87C2-F53B-40FC-A5B9-52DA9DB7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00E0D-4355-4BE8-AFC0-16CB322B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9E2F-DC4C-4C23-9146-28878C07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0C5D-0670-46D9-8402-CE637894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133-1F32-41EA-AF97-F536A1C0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718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7A725-4797-450F-B050-3517B85F2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E8377-A08E-4373-9C3B-C1413F999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BCFE-B0BE-4549-9260-732B1238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4B3-5438-40E6-998B-6D6098FD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BE20-AC81-40A2-832A-747A38D4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80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DAAD-7975-473B-9ECA-9381B6C3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FBF-AC42-4219-AD0C-0DE3E91F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F840-3F7A-4134-B8E8-3A226A89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393F-531A-42E6-A166-E36B98E0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88AF-8417-45A6-89EF-055A49BF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18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F48C-E773-49AA-B331-DB5C3F3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DE95-ED4D-4635-8633-7B5B5B9D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7ABD-48ED-4E5F-BE40-021DD2BF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23E5-382D-4217-A8D5-21337F4B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6A13-2DE9-4CF1-8CFC-5BDB4DFC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4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8363-09CA-4A7E-9DAB-D7AA9D45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05A0-17D9-4392-BB1A-470C28F5E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F2AD-DAC0-4E7B-80A3-C3990AFF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5316-780E-4E4D-ACA0-89EF0E80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B533-9992-4EB1-835B-94746801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A9E9-122D-4186-9949-BBD4776C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06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96B0-83B4-4568-A48E-4C86A2DB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4EFC-6DE9-4A88-A0F1-8C709F8C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1C2D-2A1F-4356-9119-AE67BE5C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1B820-5BD4-40D2-AA8F-2D7BFCEC4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14E5A-EA12-44F0-B455-77B43B66A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8B2EE-06F9-4037-8217-D7AD645B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4F7FD-2763-4DCA-8663-B25D353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0881-DD03-469A-A6BF-E74A7F4D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4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64B2-E975-4706-B4FC-FBE65C40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1D0D3-41AD-4D83-9EA3-873B0B2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98FD-A8DB-4BE8-BE73-9079EB37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2E9BF-5880-421F-BB9F-0F6DFAF8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665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75129-A086-4858-BA10-97C970F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D34AA-A336-41BE-A78F-40B012DE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1D7AA-4785-4EBA-B2C6-D985A75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024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F64-75D2-44FA-A94F-5ABFC305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C329-5A3B-4DC8-808A-038FD33B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4090C-D841-4141-9214-091F8D36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2F9F-8894-4A85-B986-39A529D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C186-3E80-483C-966A-E0E1F060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7455-7D09-4DAC-B3D6-92C4B14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630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868-05AB-4955-BA4E-DA55F4B5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F512D-6B62-4955-9927-8014D586E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1E7E-81B2-436C-84DF-B80EA751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FD45-EBAF-4EE6-B3C0-0DC20B6A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568F-FF70-4104-B2D8-EE18F408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D465-EE89-4F6D-969C-9D937CA6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62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41A62-DB77-4FC0-84F9-9D861ED6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DB7A-BC78-47AF-A63B-07DAA72A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70DA-7608-438C-9C92-3A50C87C9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4B7F-D65D-476B-B147-61697430E14B}" type="datetimeFigureOut">
              <a:rPr lang="LID4096" smtClean="0"/>
              <a:t>04/05/2019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9716-9944-4BAC-BB39-32C30BB93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2532-62B7-41C7-9934-CE2C77ED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8389-377B-4FE9-BC5C-01984A58D2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6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A7B06D-7406-4C77-B4D5-8A301ABC00A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3C78CC-28B5-4F62-8A98-08A5F3E3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2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A7B06D-7406-4C77-B4D5-8A301ABC0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1313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F8D34B-9774-47FC-A6D2-04C0DC60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Multi-level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4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A7B06D-7406-4C77-B4D5-8A301ABC0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423970"/>
              </p:ext>
            </p:extLst>
          </p:nvPr>
        </p:nvGraphicFramePr>
        <p:xfrm>
          <a:off x="1362930" y="11434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48D43A-03F7-4BA0-822A-50BD335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Generalized Linear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542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A7B06D-7406-4C77-B4D5-8A301ABC00AC}"/>
              </a:ext>
            </a:extLst>
          </p:cNvPr>
          <p:cNvGraphicFramePr/>
          <p:nvPr/>
        </p:nvGraphicFramePr>
        <p:xfrm>
          <a:off x="1362930" y="11434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48D43A-03F7-4BA0-822A-50BD335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Generalized Linear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2387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A7B06D-7406-4C77-B4D5-8A301ABC0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720130"/>
              </p:ext>
            </p:extLst>
          </p:nvPr>
        </p:nvGraphicFramePr>
        <p:xfrm>
          <a:off x="1585953" y="11434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48D43A-03F7-4BA0-822A-50BD335A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Non-linear Models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307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693C-6D2E-4ED5-8C4B-9C91B38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with Models</a:t>
            </a:r>
            <a:endParaRPr lang="LID4096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6D1A3D-D263-4C11-B97D-2049E0486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311057"/>
              </p:ext>
            </p:extLst>
          </p:nvPr>
        </p:nvGraphicFramePr>
        <p:xfrm>
          <a:off x="1585953" y="11434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44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Linear Models</vt:lpstr>
      <vt:lpstr>Linear Multi-level Models</vt:lpstr>
      <vt:lpstr>Generalized Linear Models</vt:lpstr>
      <vt:lpstr>Generalized Linear Models</vt:lpstr>
      <vt:lpstr>Non-linear Models</vt:lpstr>
      <vt:lpstr>Working with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Schmettow</dc:creator>
  <cp:lastModifiedBy>Martin Schmettow</cp:lastModifiedBy>
  <cp:revision>6</cp:revision>
  <dcterms:created xsi:type="dcterms:W3CDTF">2019-04-05T13:06:59Z</dcterms:created>
  <dcterms:modified xsi:type="dcterms:W3CDTF">2019-04-05T13:48:32Z</dcterms:modified>
</cp:coreProperties>
</file>