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0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2B803-53CC-4BE0-9E08-78627EE4E144}" v="213" dt="2021-06-08T15:01:3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195C-681F-466F-ACBD-7109467A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C170-898B-449D-AD6A-638DC70E3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D693-D8A8-4126-B45E-841C7A91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62EE-4451-44A3-95F9-11C27EDE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34DE-8894-4572-AB6C-BC8E86C8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FB70-A9B6-4BCE-A667-7113BFE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7089C-B1BF-4405-8265-47418D27B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03A9-E423-4180-B2B7-3187A2B8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F5E6-0C7D-46BD-BB31-83AFBCD0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1071-2EC6-4D3C-8E36-88A055A0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9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34A9E-34E7-4182-8E4A-6AC1D173D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57680-6916-42E8-8E52-2DDF8821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D116-F717-4FB0-A233-44966444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8F57-3F1E-4EA2-BA6C-9BD0FFBB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341-3A83-47D0-9723-53627473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4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F3B9-9BA2-4224-8E14-0E3C879F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A5-1DA8-4F6F-BCA5-C36FBDE2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C209-E543-433F-924D-AF4A9ECD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B92A-09C4-4B95-A6C9-895C5867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3896-F420-43B0-A50D-D69069D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9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140E-8897-4B0F-B61C-4D364EC7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FEF9-047B-40FD-8331-8CEAE083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8858-7065-4E55-B341-D9494AE2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E9A4-38D7-4C86-BD9C-51004D27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BA73-E539-489D-9FB8-BCBB3DD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05EF-71C9-4378-A40C-A40DC90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85B1-5D36-4B70-832A-9DCF6015F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2A888-8089-4A4A-A80B-917189A84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C7B3-B3A8-42FD-96B2-6E4D2571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BAB0-6130-45B1-90CD-40B5DDC1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95140-FB67-4949-9EA0-8A37C376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7AFA-8581-4ADF-B843-7E3C1C8A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BCA-BD15-496F-9A1B-C6C0AB04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E0252-6FC1-4357-8A4E-B5AAFC70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4B71-1E61-4E0A-A71D-3578A454F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B3257-4088-4868-984C-52634364E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01E8C-748C-4E74-88F4-EC5010C6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B3A86-0098-4645-9A83-F98229EB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EDBA3-D68B-4ADE-BA0D-4E2CD557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5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7A3-CA1A-4C3A-B14E-265A58A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16E82-FCBA-400C-BDAF-874E092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2E1DA-57AE-4ECD-84CF-E297ECBC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6CAA-4F08-42A3-ADB8-2D6E13B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2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07090-07FC-447F-9CDF-5A2BE18D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6A259-DE9F-4CF2-BC74-B61BE74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95FF-6CBC-4BE6-A912-F642413F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45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ECFE-B536-4241-A70E-F66488FF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850-B00D-4894-9C10-6197291C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E61E6-F3FF-4AB0-9085-E3476B62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D24D-CB38-4B87-AAEC-AA97C846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37B3-D024-44D7-80F1-B139E9F3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95C0-C6DE-4F59-A16D-E15B4906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74B9-FC60-4595-B2A3-B98F0CC8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91303-08B6-4C7E-A9F9-1173DA816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9FF8-CE18-4045-9F9F-BAD6FC7E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D7C1-3586-482A-A768-34A3A5DE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43CD-F4CD-43C1-9BB3-5D95A591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8C40-D7F3-4E2E-8DEF-6B8623FA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77730-18FC-486D-8F18-949CDBD4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5C0DF-EEF1-40B1-B82B-C6B3833D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C7BA6-D9CE-4126-AAD8-A58E1A87E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7BA9-F85D-45A1-91DB-1C6212CBD41A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C976-6C5A-48B4-8C1A-D682F1AA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94E3-DECD-405E-AA20-05622E49B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B064-58A2-4FFF-AFA8-5D85A404B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C8DD-C03B-4673-BCD5-3ED3F4C8A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184" b="224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24B5F-C1B7-4AAE-94CF-2AF0CB34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Cheat Engine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5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DE085-EDE0-40F0-AFC8-BEAD876B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Cheat Engine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7F4-629E-435F-866C-33CA402D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Free, Open Source Memory </a:t>
            </a:r>
            <a:r>
              <a:rPr lang="en-DE" sz="2000">
                <a:solidFill>
                  <a:srgbClr val="FFFFFF"/>
                </a:solidFill>
              </a:rPr>
              <a:t>scanner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en-DE" sz="2000">
                <a:solidFill>
                  <a:srgbClr val="FFFFFF"/>
                </a:solidFill>
              </a:rPr>
              <a:t>and</a:t>
            </a:r>
            <a:r>
              <a:rPr lang="de-DE" sz="2000">
                <a:solidFill>
                  <a:srgbClr val="FFFFFF"/>
                </a:solidFill>
              </a:rPr>
              <a:t> debugger</a:t>
            </a:r>
          </a:p>
          <a:p>
            <a:r>
              <a:rPr lang="en-DE" sz="2000">
                <a:solidFill>
                  <a:srgbClr val="FFFFFF"/>
                </a:solidFill>
              </a:rPr>
              <a:t>Mostly used to create cheats for single-player (offline) games</a:t>
            </a:r>
          </a:p>
          <a:p>
            <a:pPr lvl="1"/>
            <a:r>
              <a:rPr lang="en-DE" sz="2000">
                <a:solidFill>
                  <a:srgbClr val="FFFFFF"/>
                </a:solidFill>
              </a:rPr>
              <a:t>Most online games have an in-built CE detector</a:t>
            </a:r>
            <a:endParaRPr lang="de-DE" sz="2000">
              <a:solidFill>
                <a:srgbClr val="FFFFFF"/>
              </a:solidFill>
            </a:endParaRPr>
          </a:p>
          <a:p>
            <a:r>
              <a:rPr lang="en-DE" sz="2000">
                <a:solidFill>
                  <a:srgbClr val="FFFFFF"/>
                </a:solidFill>
              </a:rPr>
              <a:t>Can be used with plugins to effectively create online game cheats</a:t>
            </a:r>
          </a:p>
          <a:p>
            <a:r>
              <a:rPr lang="en-DE" sz="2000">
                <a:solidFill>
                  <a:srgbClr val="FFFFFF"/>
                </a:solidFill>
              </a:rPr>
              <a:t>Generally used for reverse engineering of games and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672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DE085-EDE0-40F0-AFC8-BEAD876B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DE"/>
              <a:t>Step 1: Cheat Engine Basics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7F4-629E-435F-866C-33CA402D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DE" sz="2000"/>
              <a:t>Basic Value Scanning</a:t>
            </a:r>
          </a:p>
          <a:p>
            <a:r>
              <a:rPr lang="en-DE" sz="2000"/>
              <a:t>Value Editing/Freezing</a:t>
            </a:r>
          </a:p>
          <a:p>
            <a:r>
              <a:rPr lang="en-DE" sz="2000"/>
              <a:t>Speedhack</a:t>
            </a:r>
          </a:p>
          <a:p>
            <a:r>
              <a:rPr lang="en-DE" sz="2000"/>
              <a:t>Memory View</a:t>
            </a:r>
          </a:p>
          <a:p>
            <a:r>
              <a:rPr lang="en-DE" sz="2000"/>
              <a:t>Disassembler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76927-F7D4-499A-8DC6-4BCCDFDF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559" y="4920798"/>
            <a:ext cx="2576390" cy="1001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B5B93-1076-41DD-8D9E-EEDB62FA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948" y="409141"/>
            <a:ext cx="4048001" cy="1649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53C198-18DE-433F-AF2B-8C61F7F3A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804" y="2599260"/>
            <a:ext cx="3238145" cy="17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894DA-FB06-46BA-A237-7CD708C26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140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C3988-789E-471F-81BF-36381697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Step 2: Complex Value Scanning</a:t>
            </a:r>
          </a:p>
        </p:txBody>
      </p:sp>
    </p:spTree>
    <p:extLst>
      <p:ext uri="{BB962C8B-B14F-4D97-AF65-F5344CB8AC3E}">
        <p14:creationId xmlns:p14="http://schemas.microsoft.com/office/powerpoint/2010/main" val="247933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5AEE-67FC-42D1-81A8-249E4B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Step 3: Combatting Memory Shuffling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4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5AEE-67FC-42D1-81A8-249E4B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Step 3: Combatting Memory Shuffling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CBE2-985C-480E-859C-34E70C95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3200" dirty="0">
                <a:solidFill>
                  <a:srgbClr val="FFFFFF"/>
                </a:solidFill>
              </a:rPr>
              <a:t>Variables: (multileveled) Pointers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D0D31B-A707-4C91-9985-603ECAC929E9}"/>
              </a:ext>
            </a:extLst>
          </p:cNvPr>
          <p:cNvGrpSpPr/>
          <p:nvPr/>
        </p:nvGrpSpPr>
        <p:grpSpPr>
          <a:xfrm>
            <a:off x="1016891" y="2789849"/>
            <a:ext cx="4626989" cy="1309932"/>
            <a:chOff x="4759900" y="1502459"/>
            <a:chExt cx="4626989" cy="13099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2667BB-5EEE-49EB-9F66-6946E162DCD8}"/>
                </a:ext>
              </a:extLst>
            </p:cNvPr>
            <p:cNvSpPr txBox="1"/>
            <p:nvPr/>
          </p:nvSpPr>
          <p:spPr>
            <a:xfrm>
              <a:off x="7766521" y="1502459"/>
              <a:ext cx="162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057AB064</a:t>
              </a:r>
            </a:p>
            <a:p>
              <a:endParaRPr lang="de-DE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F4AC56-CC3E-4C06-8226-6742FFBF7B7B}"/>
                </a:ext>
              </a:extLst>
            </p:cNvPr>
            <p:cNvSpPr txBox="1"/>
            <p:nvPr/>
          </p:nvSpPr>
          <p:spPr>
            <a:xfrm>
              <a:off x="4774194" y="1506022"/>
              <a:ext cx="162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00B050"/>
                  </a:solidFill>
                </a:rPr>
                <a:t>PID</a:t>
              </a:r>
              <a:r>
                <a:rPr lang="de-DE" dirty="0">
                  <a:solidFill>
                    <a:srgbClr val="00B050"/>
                  </a:solidFill>
                </a:rPr>
                <a:t>+8D8BE8</a:t>
              </a:r>
            </a:p>
            <a:p>
              <a:endParaRPr lang="de-DE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2C3C84-1CF0-4332-AAF8-7264E45FB417}"/>
                </a:ext>
              </a:extLst>
            </p:cNvPr>
            <p:cNvSpPr txBox="1"/>
            <p:nvPr/>
          </p:nvSpPr>
          <p:spPr>
            <a:xfrm flipH="1">
              <a:off x="4759900" y="1825625"/>
              <a:ext cx="1377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057A</a:t>
              </a:r>
              <a:r>
                <a:rPr lang="en-DE" dirty="0"/>
                <a:t>AFD0</a:t>
              </a:r>
              <a:endParaRPr lang="de-DE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ADF7A9-EED6-4BD8-9E4A-2A93E0442C61}"/>
                </a:ext>
              </a:extLst>
            </p:cNvPr>
            <p:cNvSpPr txBox="1"/>
            <p:nvPr/>
          </p:nvSpPr>
          <p:spPr>
            <a:xfrm flipH="1">
              <a:off x="7766521" y="1825625"/>
              <a:ext cx="12877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DE" dirty="0"/>
                <a:t>172</a:t>
              </a:r>
              <a:endParaRPr lang="de-DE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829539-A6F6-4994-A305-30755F3AE905}"/>
                </a:ext>
              </a:extLst>
            </p:cNvPr>
            <p:cNvCxnSpPr>
              <a:cxnSpLocks/>
              <a:stCxn id="46" idx="1"/>
              <a:endCxn id="47" idx="3"/>
            </p:cNvCxnSpPr>
            <p:nvPr/>
          </p:nvCxnSpPr>
          <p:spPr>
            <a:xfrm>
              <a:off x="6137737" y="2010291"/>
              <a:ext cx="162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CFE8E-9ACB-46D7-AD20-92EBFA5F7748}"/>
                </a:ext>
              </a:extLst>
            </p:cNvPr>
            <p:cNvSpPr txBox="1"/>
            <p:nvPr/>
          </p:nvSpPr>
          <p:spPr>
            <a:xfrm>
              <a:off x="6685068" y="164095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+94</a:t>
              </a:r>
              <a:endParaRPr lang="de-DE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C19BC7-1C67-4B39-8D8F-3D3E8DCCC0CC}"/>
                </a:ext>
              </a:extLst>
            </p:cNvPr>
            <p:cNvSpPr txBox="1"/>
            <p:nvPr/>
          </p:nvSpPr>
          <p:spPr>
            <a:xfrm>
              <a:off x="7593774" y="2148790"/>
              <a:ext cx="179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Player.PositionX</a:t>
              </a:r>
              <a:endParaRPr lang="de-DE" dirty="0"/>
            </a:p>
            <a:p>
              <a:endParaRPr lang="de-DE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8A6882-E399-4577-A174-036BF2926180}"/>
                </a:ext>
              </a:extLst>
            </p:cNvPr>
            <p:cNvSpPr txBox="1"/>
            <p:nvPr/>
          </p:nvSpPr>
          <p:spPr>
            <a:xfrm>
              <a:off x="5072640" y="2166060"/>
              <a:ext cx="179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Player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5839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5AEE-67FC-42D1-81A8-249E4B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Step 3: Combatting Memory Shuffling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CBE2-985C-480E-859C-34E70C95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3200" dirty="0">
                <a:solidFill>
                  <a:srgbClr val="FFFFFF"/>
                </a:solidFill>
              </a:rPr>
              <a:t>Instructions: Array of Bytes(AOB)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13F1-45C2-4F4D-B8EC-003C914C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2747931"/>
            <a:ext cx="7363853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88D3B-D282-4048-97DE-BEE0560C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2" y="3427338"/>
            <a:ext cx="689706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5AEE-67FC-42D1-81A8-249E4B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Step 4: Code Injection Basics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CBE2-985C-480E-859C-34E70C95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FFFF"/>
                </a:solidFill>
              </a:rPr>
              <a:t>Address Access Scanning (Read/Write)</a:t>
            </a:r>
          </a:p>
          <a:p>
            <a:r>
              <a:rPr lang="en-DE" sz="3200" dirty="0">
                <a:solidFill>
                  <a:srgbClr val="FFFFFF"/>
                </a:solidFill>
              </a:rPr>
              <a:t>Instruction Disassembly/Editing</a:t>
            </a:r>
          </a:p>
          <a:p>
            <a:r>
              <a:rPr lang="en-DE" sz="3200" dirty="0">
                <a:solidFill>
                  <a:srgbClr val="FFFFFF"/>
                </a:solidFill>
              </a:rPr>
              <a:t>Breakpoints/Instruction Tracing</a:t>
            </a:r>
          </a:p>
          <a:p>
            <a:r>
              <a:rPr lang="en-DE" sz="3200" dirty="0">
                <a:solidFill>
                  <a:srgbClr val="FFFFFF"/>
                </a:solidFill>
              </a:rPr>
              <a:t>AOB Code Injection</a:t>
            </a:r>
          </a:p>
          <a:p>
            <a:endParaRPr lang="en-DE" sz="2000" dirty="0">
              <a:solidFill>
                <a:srgbClr val="FFFFFF"/>
              </a:solidFill>
            </a:endParaRPr>
          </a:p>
          <a:p>
            <a:endParaRPr lang="en-DE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5AEE-67FC-42D1-81A8-249E4B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DE" sz="4000"/>
              <a:t>Step 5: Data Structures</a:t>
            </a:r>
            <a:endParaRPr lang="de-DE" sz="40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9ACBE2-985C-480E-859C-34E70C95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A972-09A4-4283-862D-B98278A2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734169"/>
            <a:ext cx="4736963" cy="52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Cheat Engine</vt:lpstr>
      <vt:lpstr>Cheat Engine</vt:lpstr>
      <vt:lpstr>Step 1: Cheat Engine Basics</vt:lpstr>
      <vt:lpstr>Step 2: Complex Value Scanning</vt:lpstr>
      <vt:lpstr>Step 3: Combatting Memory Shuffling</vt:lpstr>
      <vt:lpstr>Step 3: Combatting Memory Shuffling</vt:lpstr>
      <vt:lpstr>Step 3: Combatting Memory Shuffling</vt:lpstr>
      <vt:lpstr>Step 4: Code Injection Basics</vt:lpstr>
      <vt:lpstr>Step 5: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Schmidt</dc:creator>
  <cp:lastModifiedBy>David Schmidt</cp:lastModifiedBy>
  <cp:revision>2</cp:revision>
  <dcterms:created xsi:type="dcterms:W3CDTF">2021-06-06T19:27:31Z</dcterms:created>
  <dcterms:modified xsi:type="dcterms:W3CDTF">2021-06-09T09:34:15Z</dcterms:modified>
</cp:coreProperties>
</file>