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32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2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9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3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5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8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8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51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96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8F68-4CC7-449D-ABB4-C94D10FCBB4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E7CE-D179-416F-AA2F-1312112D3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7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1169"/>
            <a:ext cx="8724900" cy="49077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24700" y="93345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Alu-Block: 20x20cm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" idx="1"/>
          </p:cNvCxnSpPr>
          <p:nvPr/>
        </p:nvCxnSpPr>
        <p:spPr>
          <a:xfrm flipH="1">
            <a:off x="6191250" y="1118116"/>
            <a:ext cx="933450" cy="9773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4" idx="1"/>
          </p:cNvCxnSpPr>
          <p:nvPr/>
        </p:nvCxnSpPr>
        <p:spPr>
          <a:xfrm flipH="1">
            <a:off x="5857875" y="2706052"/>
            <a:ext cx="3343275" cy="366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201150" y="2521386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Cu</a:t>
            </a:r>
            <a:r>
              <a:rPr lang="de-DE" dirty="0" smtClean="0"/>
              <a:t>-Block: 16x16cm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29700" y="3821549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Platine variabel:</a:t>
            </a:r>
          </a:p>
          <a:p>
            <a:r>
              <a:rPr lang="de-DE" dirty="0" smtClean="0"/>
              <a:t>-Weiß 14x8cm</a:t>
            </a:r>
          </a:p>
          <a:p>
            <a:r>
              <a:rPr lang="de-DE" dirty="0" smtClean="0"/>
              <a:t>-Schwarz 14x8cm</a:t>
            </a:r>
          </a:p>
          <a:p>
            <a:r>
              <a:rPr lang="de-DE" dirty="0" smtClean="0"/>
              <a:t>-Grün: 6,5x4cm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5562600" y="4003716"/>
            <a:ext cx="3467100" cy="41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613400" y="2390775"/>
            <a:ext cx="212725" cy="8650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960438" y="162401"/>
            <a:ext cx="457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Grob-Erkennung Output:</a:t>
            </a:r>
          </a:p>
          <a:p>
            <a:r>
              <a:rPr lang="de-DE" dirty="0" smtClean="0"/>
              <a:t>-Abstand linke Ecke zu links unten Leiterplatte</a:t>
            </a:r>
          </a:p>
          <a:p>
            <a:r>
              <a:rPr lang="de-DE" dirty="0" smtClean="0"/>
              <a:t>-Winkel der Verdrehung</a:t>
            </a:r>
          </a:p>
          <a:p>
            <a:r>
              <a:rPr lang="de-DE" dirty="0" smtClean="0"/>
              <a:t>-180° Verdrehung erkennen (nicht so </a:t>
            </a:r>
            <a:r>
              <a:rPr lang="de-DE" dirty="0" err="1" smtClean="0"/>
              <a:t>wicthig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4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Maximilian</dc:creator>
  <cp:lastModifiedBy>Schmid Maximilian</cp:lastModifiedBy>
  <cp:revision>2</cp:revision>
  <dcterms:created xsi:type="dcterms:W3CDTF">2019-07-10T08:29:02Z</dcterms:created>
  <dcterms:modified xsi:type="dcterms:W3CDTF">2019-07-10T08:39:50Z</dcterms:modified>
</cp:coreProperties>
</file>