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E8FF"/>
    <a:srgbClr val="D3F129"/>
    <a:srgbClr val="FF7500"/>
    <a:srgbClr val="F6C0F1"/>
    <a:srgbClr val="71CFF1"/>
    <a:srgbClr val="DD1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-64" y="-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74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241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248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094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93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56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657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8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76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95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8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99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55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94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2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00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A916C9-1FB0-45E8-9939-9E19182DD337}" type="datetimeFigureOut">
              <a:rPr lang="en-CA" smtClean="0"/>
              <a:t>2022-04-01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ABE314-8CA3-4524-9BDB-B9C9607E4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770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91763C-B267-4ED2-A41E-AE0A8BD17941}"/>
              </a:ext>
            </a:extLst>
          </p:cNvPr>
          <p:cNvSpPr/>
          <p:nvPr/>
        </p:nvSpPr>
        <p:spPr>
          <a:xfrm>
            <a:off x="2155238" y="3799840"/>
            <a:ext cx="8912639" cy="223520"/>
          </a:xfrm>
          <a:prstGeom prst="rect">
            <a:avLst/>
          </a:prstGeom>
          <a:gradFill flip="none" rotWithShape="1">
            <a:gsLst>
              <a:gs pos="2000">
                <a:srgbClr val="0070C0"/>
              </a:gs>
              <a:gs pos="66000">
                <a:srgbClr val="DD11CA"/>
              </a:gs>
              <a:gs pos="100000">
                <a:srgbClr val="7030A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427A5-CD43-43CA-B0E4-5DCDD21F6263}"/>
              </a:ext>
            </a:extLst>
          </p:cNvPr>
          <p:cNvGrpSpPr/>
          <p:nvPr/>
        </p:nvGrpSpPr>
        <p:grpSpPr>
          <a:xfrm>
            <a:off x="1255780" y="3494863"/>
            <a:ext cx="899458" cy="833474"/>
            <a:chOff x="2085300" y="2638425"/>
            <a:chExt cx="1706326" cy="1581150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8093BE44-63C5-4867-961D-53B0C47086CD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61A27B-8C47-434A-9648-8DCD0F8AB679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7654E8-3A18-464F-97AA-98C26CDF2408}"/>
              </a:ext>
            </a:extLst>
          </p:cNvPr>
          <p:cNvGrpSpPr/>
          <p:nvPr/>
        </p:nvGrpSpPr>
        <p:grpSpPr>
          <a:xfrm>
            <a:off x="3073646" y="3494863"/>
            <a:ext cx="899458" cy="833474"/>
            <a:chOff x="2085300" y="2638425"/>
            <a:chExt cx="1706326" cy="1581150"/>
          </a:xfrm>
        </p:grpSpPr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999A73DC-7F9A-4C36-B301-1B139510C880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10B07-4DF5-429C-9E9E-698E6A2DEFF5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55B6EE-AF2F-4F65-99FA-D2DACA9D4139}"/>
              </a:ext>
            </a:extLst>
          </p:cNvPr>
          <p:cNvGrpSpPr/>
          <p:nvPr/>
        </p:nvGrpSpPr>
        <p:grpSpPr>
          <a:xfrm>
            <a:off x="4891512" y="3494863"/>
            <a:ext cx="899458" cy="833474"/>
            <a:chOff x="2085300" y="2638425"/>
            <a:chExt cx="1706326" cy="1581150"/>
          </a:xfrm>
        </p:grpSpPr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DBEE98C5-4DAF-4C4E-BA90-AF69650834E9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81DF59-C8F5-476B-B3A9-D8A4DA5F3BFF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47CBC3-2E35-48BE-8278-39C181A8B4ED}"/>
              </a:ext>
            </a:extLst>
          </p:cNvPr>
          <p:cNvGrpSpPr/>
          <p:nvPr/>
        </p:nvGrpSpPr>
        <p:grpSpPr>
          <a:xfrm>
            <a:off x="1680582" y="752982"/>
            <a:ext cx="453614" cy="939059"/>
            <a:chOff x="1680582" y="752982"/>
            <a:chExt cx="453614" cy="93905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C029B3-FE89-4470-8091-8C08CD71DCD9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47040F93-34BF-4A41-9F0C-47646ACC0CB5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2FCFE4F-75A8-4C1E-9441-8DA3D2C81C20}"/>
              </a:ext>
            </a:extLst>
          </p:cNvPr>
          <p:cNvGrpSpPr/>
          <p:nvPr/>
        </p:nvGrpSpPr>
        <p:grpSpPr>
          <a:xfrm>
            <a:off x="6611557" y="3494863"/>
            <a:ext cx="899458" cy="833474"/>
            <a:chOff x="2085300" y="2638425"/>
            <a:chExt cx="1706326" cy="1581150"/>
          </a:xfrm>
        </p:grpSpPr>
        <p:sp>
          <p:nvSpPr>
            <p:cNvPr id="67" name="Circle: Hollow 66">
              <a:extLst>
                <a:ext uri="{FF2B5EF4-FFF2-40B4-BE49-F238E27FC236}">
                  <a16:creationId xmlns:a16="http://schemas.microsoft.com/office/drawing/2014/main" id="{E73D0FFE-498A-4DFD-B1EC-699DABA94BD4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D696E1C-2AA8-471B-8694-6E5F9D631AFC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2AAF9CE-5F92-4413-9810-51FD9CC611A3}"/>
              </a:ext>
            </a:extLst>
          </p:cNvPr>
          <p:cNvGrpSpPr/>
          <p:nvPr/>
        </p:nvGrpSpPr>
        <p:grpSpPr>
          <a:xfrm>
            <a:off x="8595135" y="3494863"/>
            <a:ext cx="899458" cy="833474"/>
            <a:chOff x="2085300" y="2638425"/>
            <a:chExt cx="1706326" cy="1581150"/>
          </a:xfrm>
        </p:grpSpPr>
        <p:sp>
          <p:nvSpPr>
            <p:cNvPr id="70" name="Circle: Hollow 69">
              <a:extLst>
                <a:ext uri="{FF2B5EF4-FFF2-40B4-BE49-F238E27FC236}">
                  <a16:creationId xmlns:a16="http://schemas.microsoft.com/office/drawing/2014/main" id="{E0C6B95F-87EA-457A-AC97-ECF900590533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CF10914-B403-483B-8C1A-CDDAFD7B02C3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B58857A-3843-4F53-B704-DFAE72707BAC}"/>
              </a:ext>
            </a:extLst>
          </p:cNvPr>
          <p:cNvGrpSpPr/>
          <p:nvPr/>
        </p:nvGrpSpPr>
        <p:grpSpPr>
          <a:xfrm>
            <a:off x="10578713" y="3494863"/>
            <a:ext cx="899458" cy="833474"/>
            <a:chOff x="2085300" y="2638425"/>
            <a:chExt cx="1706326" cy="1581150"/>
          </a:xfrm>
        </p:grpSpPr>
        <p:sp>
          <p:nvSpPr>
            <p:cNvPr id="73" name="Circle: Hollow 72">
              <a:extLst>
                <a:ext uri="{FF2B5EF4-FFF2-40B4-BE49-F238E27FC236}">
                  <a16:creationId xmlns:a16="http://schemas.microsoft.com/office/drawing/2014/main" id="{C56412A7-602B-4E58-87B1-FD6A62FDADA7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3919E80-B186-47CC-8268-7770223FF642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6" name="Graphic 75" descr="Clipboard with solid fill">
            <a:extLst>
              <a:ext uri="{FF2B5EF4-FFF2-40B4-BE49-F238E27FC236}">
                <a16:creationId xmlns:a16="http://schemas.microsoft.com/office/drawing/2014/main" id="{AA873106-056E-4AEF-83EA-E84E2463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2699" y="2336524"/>
            <a:ext cx="914400" cy="914400"/>
          </a:xfrm>
          <a:prstGeom prst="rect">
            <a:avLst/>
          </a:prstGeom>
        </p:spPr>
      </p:pic>
      <p:pic>
        <p:nvPicPr>
          <p:cNvPr id="77" name="Graphic 76" descr="Clipboard with solid fill">
            <a:extLst>
              <a:ext uri="{FF2B5EF4-FFF2-40B4-BE49-F238E27FC236}">
                <a16:creationId xmlns:a16="http://schemas.microsoft.com/office/drawing/2014/main" id="{F1D9A341-DC39-4102-AD67-6DAB6A4C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646" y="2336524"/>
            <a:ext cx="914400" cy="914400"/>
          </a:xfrm>
          <a:prstGeom prst="rect">
            <a:avLst/>
          </a:prstGeom>
        </p:spPr>
      </p:pic>
      <p:pic>
        <p:nvPicPr>
          <p:cNvPr id="78" name="Graphic 77" descr="Clipboard with solid fill">
            <a:extLst>
              <a:ext uri="{FF2B5EF4-FFF2-40B4-BE49-F238E27FC236}">
                <a16:creationId xmlns:a16="http://schemas.microsoft.com/office/drawing/2014/main" id="{BD01F055-9A8D-443F-9BA2-D328143E6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1512" y="2336524"/>
            <a:ext cx="914400" cy="914400"/>
          </a:xfrm>
          <a:prstGeom prst="rect">
            <a:avLst/>
          </a:prstGeom>
        </p:spPr>
      </p:pic>
      <p:pic>
        <p:nvPicPr>
          <p:cNvPr id="79" name="Graphic 78" descr="Clipboard with solid fill">
            <a:extLst>
              <a:ext uri="{FF2B5EF4-FFF2-40B4-BE49-F238E27FC236}">
                <a16:creationId xmlns:a16="http://schemas.microsoft.com/office/drawing/2014/main" id="{02BCFB20-1197-4711-BA46-F6EE13607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6615" y="2336524"/>
            <a:ext cx="914400" cy="914400"/>
          </a:xfrm>
          <a:prstGeom prst="rect">
            <a:avLst/>
          </a:prstGeom>
        </p:spPr>
      </p:pic>
      <p:pic>
        <p:nvPicPr>
          <p:cNvPr id="80" name="Graphic 79" descr="Clipboard with solid fill">
            <a:extLst>
              <a:ext uri="{FF2B5EF4-FFF2-40B4-BE49-F238E27FC236}">
                <a16:creationId xmlns:a16="http://schemas.microsoft.com/office/drawing/2014/main" id="{270FE77B-9B28-46D5-80A2-C947FD363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5135" y="2336524"/>
            <a:ext cx="914400" cy="914400"/>
          </a:xfrm>
          <a:prstGeom prst="rect">
            <a:avLst/>
          </a:prstGeom>
        </p:spPr>
      </p:pic>
      <p:pic>
        <p:nvPicPr>
          <p:cNvPr id="81" name="Graphic 80" descr="Clipboard with solid fill">
            <a:extLst>
              <a:ext uri="{FF2B5EF4-FFF2-40B4-BE49-F238E27FC236}">
                <a16:creationId xmlns:a16="http://schemas.microsoft.com/office/drawing/2014/main" id="{AD342760-E28F-49BA-8FCB-FFB731DFB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3655" y="23365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6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E402A0-26EA-4E41-AF9A-55C1F71E5284}"/>
              </a:ext>
            </a:extLst>
          </p:cNvPr>
          <p:cNvGrpSpPr/>
          <p:nvPr/>
        </p:nvGrpSpPr>
        <p:grpSpPr>
          <a:xfrm>
            <a:off x="7965125" y="2112741"/>
            <a:ext cx="1979262" cy="1412641"/>
            <a:chOff x="7965125" y="2112741"/>
            <a:chExt cx="1979262" cy="141264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815F1C-2DD2-4C97-AA0A-CF522125E467}"/>
                </a:ext>
              </a:extLst>
            </p:cNvPr>
            <p:cNvGrpSpPr/>
            <p:nvPr/>
          </p:nvGrpSpPr>
          <p:grpSpPr>
            <a:xfrm>
              <a:off x="7965125" y="2112741"/>
              <a:ext cx="1979262" cy="1412641"/>
              <a:chOff x="5449046" y="1649599"/>
              <a:chExt cx="1979262" cy="1412641"/>
            </a:xfrm>
            <a:gradFill>
              <a:gsLst>
                <a:gs pos="0">
                  <a:srgbClr val="00B0F0"/>
                </a:gs>
                <a:gs pos="57000">
                  <a:schemeClr val="tx1">
                    <a:lumMod val="95000"/>
                  </a:schemeClr>
                </a:gs>
                <a:gs pos="100000">
                  <a:srgbClr val="00B0F0"/>
                </a:gs>
              </a:gsLst>
              <a:lin ang="2700000" scaled="1"/>
            </a:gra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45B9D0-B037-4093-9C42-AE25FEF15E96}"/>
                  </a:ext>
                </a:extLst>
              </p:cNvPr>
              <p:cNvSpPr/>
              <p:nvPr/>
            </p:nvSpPr>
            <p:spPr>
              <a:xfrm rot="16200000">
                <a:off x="5448500" y="1974086"/>
                <a:ext cx="1088700" cy="1087608"/>
              </a:xfrm>
              <a:custGeom>
                <a:avLst/>
                <a:gdLst>
                  <a:gd name="connsiteX0" fmla="*/ 1088700 w 1088700"/>
                  <a:gd name="connsiteY0" fmla="*/ 0 h 1087608"/>
                  <a:gd name="connsiteX1" fmla="*/ 1088699 w 1088700"/>
                  <a:gd name="connsiteY1" fmla="*/ 1087608 h 1087608"/>
                  <a:gd name="connsiteX2" fmla="*/ 903108 w 1088700"/>
                  <a:gd name="connsiteY2" fmla="*/ 1087608 h 1087608"/>
                  <a:gd name="connsiteX3" fmla="*/ 903109 w 1088700"/>
                  <a:gd name="connsiteY3" fmla="*/ 186871 h 1087608"/>
                  <a:gd name="connsiteX4" fmla="*/ 0 w 1088700"/>
                  <a:gd name="connsiteY4" fmla="*/ 186871 h 1087608"/>
                  <a:gd name="connsiteX5" fmla="*/ 0 w 1088700"/>
                  <a:gd name="connsiteY5" fmla="*/ 1280 h 1087608"/>
                  <a:gd name="connsiteX6" fmla="*/ 903109 w 1088700"/>
                  <a:gd name="connsiteY6" fmla="*/ 1280 h 1087608"/>
                  <a:gd name="connsiteX7" fmla="*/ 903109 w 1088700"/>
                  <a:gd name="connsiteY7" fmla="*/ 0 h 108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700" h="1087608">
                    <a:moveTo>
                      <a:pt x="1088700" y="0"/>
                    </a:moveTo>
                    <a:lnTo>
                      <a:pt x="1088699" y="1087608"/>
                    </a:lnTo>
                    <a:lnTo>
                      <a:pt x="903108" y="1087608"/>
                    </a:lnTo>
                    <a:lnTo>
                      <a:pt x="903109" y="186871"/>
                    </a:lnTo>
                    <a:lnTo>
                      <a:pt x="0" y="186871"/>
                    </a:lnTo>
                    <a:lnTo>
                      <a:pt x="0" y="1280"/>
                    </a:lnTo>
                    <a:lnTo>
                      <a:pt x="903109" y="1280"/>
                    </a:lnTo>
                    <a:lnTo>
                      <a:pt x="9031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dirty="0"/>
              </a:p>
            </p:txBody>
          </p:sp>
          <p:sp>
            <p:nvSpPr>
              <p:cNvPr id="33" name="Circle: Hollow 32">
                <a:extLst>
                  <a:ext uri="{FF2B5EF4-FFF2-40B4-BE49-F238E27FC236}">
                    <a16:creationId xmlns:a16="http://schemas.microsoft.com/office/drawing/2014/main" id="{79BE230C-618C-42C6-B3E0-9D5FC8A4359E}"/>
                  </a:ext>
                </a:extLst>
              </p:cNvPr>
              <p:cNvSpPr/>
              <p:nvPr/>
            </p:nvSpPr>
            <p:spPr>
              <a:xfrm>
                <a:off x="6528850" y="1649599"/>
                <a:ext cx="899458" cy="833474"/>
              </a:xfrm>
              <a:prstGeom prst="donut">
                <a:avLst>
                  <a:gd name="adj" fmla="val 14647"/>
                </a:avLst>
              </a:prstGeom>
              <a:grpFill/>
              <a:ln>
                <a:noFill/>
              </a:ln>
              <a:effectLst>
                <a:glow rad="279400">
                  <a:srgbClr val="00B0F0">
                    <a:alpha val="42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7D2082B-2F5D-4DC9-AC9A-C4AE6BAE1C7B}"/>
                </a:ext>
              </a:extLst>
            </p:cNvPr>
            <p:cNvSpPr/>
            <p:nvPr/>
          </p:nvSpPr>
          <p:spPr>
            <a:xfrm>
              <a:off x="9364103" y="2403620"/>
              <a:ext cx="261109" cy="2517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491763C-B267-4ED2-A41E-AE0A8BD17941}"/>
              </a:ext>
            </a:extLst>
          </p:cNvPr>
          <p:cNvSpPr/>
          <p:nvPr/>
        </p:nvSpPr>
        <p:spPr>
          <a:xfrm>
            <a:off x="2155238" y="3799840"/>
            <a:ext cx="8912639" cy="223520"/>
          </a:xfrm>
          <a:prstGeom prst="rect">
            <a:avLst/>
          </a:prstGeom>
          <a:gradFill flip="none" rotWithShape="1">
            <a:gsLst>
              <a:gs pos="2000">
                <a:srgbClr val="0070C0"/>
              </a:gs>
              <a:gs pos="66000">
                <a:srgbClr val="DD11CA"/>
              </a:gs>
              <a:gs pos="100000">
                <a:srgbClr val="7030A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427A5-CD43-43CA-B0E4-5DCDD21F6263}"/>
              </a:ext>
            </a:extLst>
          </p:cNvPr>
          <p:cNvGrpSpPr/>
          <p:nvPr/>
        </p:nvGrpSpPr>
        <p:grpSpPr>
          <a:xfrm>
            <a:off x="1255780" y="3494863"/>
            <a:ext cx="899458" cy="833474"/>
            <a:chOff x="2085300" y="2638425"/>
            <a:chExt cx="1706326" cy="1581150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8093BE44-63C5-4867-961D-53B0C47086CD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61A27B-8C47-434A-9648-8DCD0F8AB679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7654E8-3A18-464F-97AA-98C26CDF2408}"/>
              </a:ext>
            </a:extLst>
          </p:cNvPr>
          <p:cNvGrpSpPr/>
          <p:nvPr/>
        </p:nvGrpSpPr>
        <p:grpSpPr>
          <a:xfrm>
            <a:off x="3073646" y="3494863"/>
            <a:ext cx="899458" cy="833474"/>
            <a:chOff x="2085300" y="2638425"/>
            <a:chExt cx="1706326" cy="1581150"/>
          </a:xfrm>
        </p:grpSpPr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999A73DC-7F9A-4C36-B301-1B139510C880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10B07-4DF5-429C-9E9E-698E6A2DEFF5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55B6EE-AF2F-4F65-99FA-D2DACA9D4139}"/>
              </a:ext>
            </a:extLst>
          </p:cNvPr>
          <p:cNvGrpSpPr/>
          <p:nvPr/>
        </p:nvGrpSpPr>
        <p:grpSpPr>
          <a:xfrm>
            <a:off x="4891512" y="3494863"/>
            <a:ext cx="899458" cy="833474"/>
            <a:chOff x="2085300" y="2638425"/>
            <a:chExt cx="1706326" cy="1581150"/>
          </a:xfrm>
        </p:grpSpPr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DBEE98C5-4DAF-4C4E-BA90-AF69650834E9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81DF59-C8F5-476B-B3A9-D8A4DA5F3BFF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47CBC3-2E35-48BE-8278-39C181A8B4ED}"/>
              </a:ext>
            </a:extLst>
          </p:cNvPr>
          <p:cNvGrpSpPr/>
          <p:nvPr/>
        </p:nvGrpSpPr>
        <p:grpSpPr>
          <a:xfrm>
            <a:off x="1680582" y="752982"/>
            <a:ext cx="453614" cy="939059"/>
            <a:chOff x="1680582" y="752982"/>
            <a:chExt cx="453614" cy="93905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C029B3-FE89-4470-8091-8C08CD71DCD9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47040F93-34BF-4A41-9F0C-47646ACC0CB5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2AAF9CE-5F92-4413-9810-51FD9CC611A3}"/>
              </a:ext>
            </a:extLst>
          </p:cNvPr>
          <p:cNvGrpSpPr/>
          <p:nvPr/>
        </p:nvGrpSpPr>
        <p:grpSpPr>
          <a:xfrm>
            <a:off x="7631008" y="3494863"/>
            <a:ext cx="899458" cy="833474"/>
            <a:chOff x="2085300" y="2638425"/>
            <a:chExt cx="1706326" cy="1581150"/>
          </a:xfrm>
        </p:grpSpPr>
        <p:sp>
          <p:nvSpPr>
            <p:cNvPr id="70" name="Circle: Hollow 69">
              <a:extLst>
                <a:ext uri="{FF2B5EF4-FFF2-40B4-BE49-F238E27FC236}">
                  <a16:creationId xmlns:a16="http://schemas.microsoft.com/office/drawing/2014/main" id="{E0C6B95F-87EA-457A-AC97-ECF900590533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CF10914-B403-483B-8C1A-CDDAFD7B02C3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6" name="Graphic 75" descr="Clipboard with solid fill">
            <a:extLst>
              <a:ext uri="{FF2B5EF4-FFF2-40B4-BE49-F238E27FC236}">
                <a16:creationId xmlns:a16="http://schemas.microsoft.com/office/drawing/2014/main" id="{AA873106-056E-4AEF-83EA-E84E2463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757" y="4633314"/>
            <a:ext cx="914400" cy="914400"/>
          </a:xfrm>
          <a:prstGeom prst="rect">
            <a:avLst/>
          </a:prstGeom>
        </p:spPr>
      </p:pic>
      <p:pic>
        <p:nvPicPr>
          <p:cNvPr id="77" name="Graphic 76" descr="Clipboard with solid fill">
            <a:extLst>
              <a:ext uri="{FF2B5EF4-FFF2-40B4-BE49-F238E27FC236}">
                <a16:creationId xmlns:a16="http://schemas.microsoft.com/office/drawing/2014/main" id="{F1D9A341-DC39-4102-AD67-6DAB6A4C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8704" y="4633314"/>
            <a:ext cx="914400" cy="914400"/>
          </a:xfrm>
          <a:prstGeom prst="rect">
            <a:avLst/>
          </a:prstGeom>
        </p:spPr>
      </p:pic>
      <p:pic>
        <p:nvPicPr>
          <p:cNvPr id="78" name="Graphic 77" descr="Clipboard with solid fill">
            <a:extLst>
              <a:ext uri="{FF2B5EF4-FFF2-40B4-BE49-F238E27FC236}">
                <a16:creationId xmlns:a16="http://schemas.microsoft.com/office/drawing/2014/main" id="{BD01F055-9A8D-443F-9BA2-D328143E6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570" y="4633314"/>
            <a:ext cx="914400" cy="9144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EFF96B6-0FFB-45A9-9635-76FC386B31D1}"/>
              </a:ext>
            </a:extLst>
          </p:cNvPr>
          <p:cNvGrpSpPr/>
          <p:nvPr/>
        </p:nvGrpSpPr>
        <p:grpSpPr>
          <a:xfrm>
            <a:off x="2301902" y="766778"/>
            <a:ext cx="453614" cy="939059"/>
            <a:chOff x="1680582" y="752982"/>
            <a:chExt cx="453614" cy="939059"/>
          </a:xfrm>
          <a:gradFill>
            <a:gsLst>
              <a:gs pos="0">
                <a:srgbClr val="00B0F0"/>
              </a:gs>
              <a:gs pos="48000">
                <a:schemeClr val="tx1"/>
              </a:gs>
              <a:gs pos="100000">
                <a:srgbClr val="0070C0"/>
              </a:gs>
            </a:gsLst>
            <a:lin ang="18900000" scaled="1"/>
          </a:gra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4E3D0A7-EDE8-47CF-B32A-52EB8199673C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Chord 35">
              <a:extLst>
                <a:ext uri="{FF2B5EF4-FFF2-40B4-BE49-F238E27FC236}">
                  <a16:creationId xmlns:a16="http://schemas.microsoft.com/office/drawing/2014/main" id="{64DC71D4-B6B7-48CB-9C53-1FFE7797FA42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40" name="Graphic 39" descr="Clipboard with solid fill">
            <a:extLst>
              <a:ext uri="{FF2B5EF4-FFF2-40B4-BE49-F238E27FC236}">
                <a16:creationId xmlns:a16="http://schemas.microsoft.com/office/drawing/2014/main" id="{D42F7091-5D0B-4D34-8B2A-FA3B2BBFE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733" y="963919"/>
            <a:ext cx="914400" cy="914400"/>
          </a:xfrm>
          <a:prstGeom prst="rect">
            <a:avLst/>
          </a:prstGeom>
        </p:spPr>
      </p:pic>
      <p:pic>
        <p:nvPicPr>
          <p:cNvPr id="44" name="Graphic 43" descr="Clipboard with solid fill">
            <a:extLst>
              <a:ext uri="{FF2B5EF4-FFF2-40B4-BE49-F238E27FC236}">
                <a16:creationId xmlns:a16="http://schemas.microsoft.com/office/drawing/2014/main" id="{9BF6B3BA-442F-4432-A6BE-DF91F81F5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3882" y="4633314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3B68B-088A-4495-A55E-2A4B4741D98A}"/>
              </a:ext>
            </a:extLst>
          </p:cNvPr>
          <p:cNvSpPr txBox="1"/>
          <p:nvPr/>
        </p:nvSpPr>
        <p:spPr>
          <a:xfrm>
            <a:off x="1235295" y="2526637"/>
            <a:ext cx="2280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4A120F-B95B-4CB1-8C0E-4D141B507DD8}"/>
              </a:ext>
            </a:extLst>
          </p:cNvPr>
          <p:cNvSpPr txBox="1"/>
          <p:nvPr/>
        </p:nvSpPr>
        <p:spPr>
          <a:xfrm>
            <a:off x="5093597" y="2226347"/>
            <a:ext cx="2856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A7E8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369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C96A62C-A1C1-4CC6-84CF-50C7DE0F59E7}"/>
              </a:ext>
            </a:extLst>
          </p:cNvPr>
          <p:cNvSpPr/>
          <p:nvPr/>
        </p:nvSpPr>
        <p:spPr>
          <a:xfrm flipH="1">
            <a:off x="9936582" y="2430876"/>
            <a:ext cx="1222414" cy="1087609"/>
          </a:xfrm>
          <a:custGeom>
            <a:avLst/>
            <a:gdLst>
              <a:gd name="connsiteX0" fmla="*/ 1222414 w 1222414"/>
              <a:gd name="connsiteY0" fmla="*/ 0 h 1087609"/>
              <a:gd name="connsiteX1" fmla="*/ 0 w 1222414"/>
              <a:gd name="connsiteY1" fmla="*/ 0 h 1087609"/>
              <a:gd name="connsiteX2" fmla="*/ 0 w 1222414"/>
              <a:gd name="connsiteY2" fmla="*/ 185591 h 1087609"/>
              <a:gd name="connsiteX3" fmla="*/ 1490 w 1222414"/>
              <a:gd name="connsiteY3" fmla="*/ 185591 h 1087609"/>
              <a:gd name="connsiteX4" fmla="*/ 1490 w 1222414"/>
              <a:gd name="connsiteY4" fmla="*/ 1087609 h 1087609"/>
              <a:gd name="connsiteX5" fmla="*/ 210084 w 1222414"/>
              <a:gd name="connsiteY5" fmla="*/ 1087609 h 1087609"/>
              <a:gd name="connsiteX6" fmla="*/ 210084 w 1222414"/>
              <a:gd name="connsiteY6" fmla="*/ 185591 h 1087609"/>
              <a:gd name="connsiteX7" fmla="*/ 1222414 w 1222414"/>
              <a:gd name="connsiteY7" fmla="*/ 185591 h 108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2414" h="1087609">
                <a:moveTo>
                  <a:pt x="1222414" y="0"/>
                </a:moveTo>
                <a:lnTo>
                  <a:pt x="0" y="0"/>
                </a:lnTo>
                <a:lnTo>
                  <a:pt x="0" y="185591"/>
                </a:lnTo>
                <a:lnTo>
                  <a:pt x="1490" y="185591"/>
                </a:lnTo>
                <a:lnTo>
                  <a:pt x="1490" y="1087609"/>
                </a:lnTo>
                <a:lnTo>
                  <a:pt x="210084" y="1087609"/>
                </a:lnTo>
                <a:lnTo>
                  <a:pt x="210084" y="185591"/>
                </a:lnTo>
                <a:lnTo>
                  <a:pt x="1222414" y="185591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57000">
                <a:schemeClr val="tx1">
                  <a:lumMod val="95000"/>
                </a:schemeClr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E402A0-26EA-4E41-AF9A-55C1F71E5284}"/>
              </a:ext>
            </a:extLst>
          </p:cNvPr>
          <p:cNvGrpSpPr/>
          <p:nvPr/>
        </p:nvGrpSpPr>
        <p:grpSpPr>
          <a:xfrm>
            <a:off x="7965125" y="2112741"/>
            <a:ext cx="1979262" cy="1412641"/>
            <a:chOff x="7965125" y="2112741"/>
            <a:chExt cx="1979262" cy="141264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815F1C-2DD2-4C97-AA0A-CF522125E467}"/>
                </a:ext>
              </a:extLst>
            </p:cNvPr>
            <p:cNvGrpSpPr/>
            <p:nvPr/>
          </p:nvGrpSpPr>
          <p:grpSpPr>
            <a:xfrm>
              <a:off x="7965125" y="2112741"/>
              <a:ext cx="1979262" cy="1412641"/>
              <a:chOff x="5449046" y="1649599"/>
              <a:chExt cx="1979262" cy="1412641"/>
            </a:xfrm>
            <a:gradFill>
              <a:gsLst>
                <a:gs pos="0">
                  <a:srgbClr val="00B0F0"/>
                </a:gs>
                <a:gs pos="57000">
                  <a:schemeClr val="tx1">
                    <a:lumMod val="95000"/>
                  </a:schemeClr>
                </a:gs>
                <a:gs pos="100000">
                  <a:srgbClr val="00B0F0"/>
                </a:gs>
              </a:gsLst>
              <a:lin ang="2700000" scaled="1"/>
            </a:gra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45B9D0-B037-4093-9C42-AE25FEF15E96}"/>
                  </a:ext>
                </a:extLst>
              </p:cNvPr>
              <p:cNvSpPr/>
              <p:nvPr/>
            </p:nvSpPr>
            <p:spPr>
              <a:xfrm rot="16200000">
                <a:off x="5448500" y="1974086"/>
                <a:ext cx="1088700" cy="1087608"/>
              </a:xfrm>
              <a:custGeom>
                <a:avLst/>
                <a:gdLst>
                  <a:gd name="connsiteX0" fmla="*/ 1088700 w 1088700"/>
                  <a:gd name="connsiteY0" fmla="*/ 0 h 1087608"/>
                  <a:gd name="connsiteX1" fmla="*/ 1088699 w 1088700"/>
                  <a:gd name="connsiteY1" fmla="*/ 1087608 h 1087608"/>
                  <a:gd name="connsiteX2" fmla="*/ 903108 w 1088700"/>
                  <a:gd name="connsiteY2" fmla="*/ 1087608 h 1087608"/>
                  <a:gd name="connsiteX3" fmla="*/ 903109 w 1088700"/>
                  <a:gd name="connsiteY3" fmla="*/ 186871 h 1087608"/>
                  <a:gd name="connsiteX4" fmla="*/ 0 w 1088700"/>
                  <a:gd name="connsiteY4" fmla="*/ 186871 h 1087608"/>
                  <a:gd name="connsiteX5" fmla="*/ 0 w 1088700"/>
                  <a:gd name="connsiteY5" fmla="*/ 1280 h 1087608"/>
                  <a:gd name="connsiteX6" fmla="*/ 903109 w 1088700"/>
                  <a:gd name="connsiteY6" fmla="*/ 1280 h 1087608"/>
                  <a:gd name="connsiteX7" fmla="*/ 903109 w 1088700"/>
                  <a:gd name="connsiteY7" fmla="*/ 0 h 108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700" h="1087608">
                    <a:moveTo>
                      <a:pt x="1088700" y="0"/>
                    </a:moveTo>
                    <a:lnTo>
                      <a:pt x="1088699" y="1087608"/>
                    </a:lnTo>
                    <a:lnTo>
                      <a:pt x="903108" y="1087608"/>
                    </a:lnTo>
                    <a:lnTo>
                      <a:pt x="903109" y="186871"/>
                    </a:lnTo>
                    <a:lnTo>
                      <a:pt x="0" y="186871"/>
                    </a:lnTo>
                    <a:lnTo>
                      <a:pt x="0" y="1280"/>
                    </a:lnTo>
                    <a:lnTo>
                      <a:pt x="903109" y="1280"/>
                    </a:lnTo>
                    <a:lnTo>
                      <a:pt x="9031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dirty="0"/>
              </a:p>
            </p:txBody>
          </p:sp>
          <p:sp>
            <p:nvSpPr>
              <p:cNvPr id="33" name="Circle: Hollow 32">
                <a:extLst>
                  <a:ext uri="{FF2B5EF4-FFF2-40B4-BE49-F238E27FC236}">
                    <a16:creationId xmlns:a16="http://schemas.microsoft.com/office/drawing/2014/main" id="{79BE230C-618C-42C6-B3E0-9D5FC8A4359E}"/>
                  </a:ext>
                </a:extLst>
              </p:cNvPr>
              <p:cNvSpPr/>
              <p:nvPr/>
            </p:nvSpPr>
            <p:spPr>
              <a:xfrm>
                <a:off x="6528850" y="1649599"/>
                <a:ext cx="899458" cy="833474"/>
              </a:xfrm>
              <a:prstGeom prst="donut">
                <a:avLst>
                  <a:gd name="adj" fmla="val 14647"/>
                </a:avLst>
              </a:prstGeom>
              <a:grpFill/>
              <a:ln>
                <a:noFill/>
              </a:ln>
              <a:effectLst>
                <a:glow rad="279400">
                  <a:srgbClr val="00B0F0">
                    <a:alpha val="42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7D2082B-2F5D-4DC9-AC9A-C4AE6BAE1C7B}"/>
                </a:ext>
              </a:extLst>
            </p:cNvPr>
            <p:cNvSpPr/>
            <p:nvPr/>
          </p:nvSpPr>
          <p:spPr>
            <a:xfrm>
              <a:off x="9364103" y="2403620"/>
              <a:ext cx="261109" cy="2517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491763C-B267-4ED2-A41E-AE0A8BD17941}"/>
              </a:ext>
            </a:extLst>
          </p:cNvPr>
          <p:cNvSpPr/>
          <p:nvPr/>
        </p:nvSpPr>
        <p:spPr>
          <a:xfrm>
            <a:off x="2155238" y="3799840"/>
            <a:ext cx="8912639" cy="223520"/>
          </a:xfrm>
          <a:prstGeom prst="rect">
            <a:avLst/>
          </a:prstGeom>
          <a:gradFill flip="none" rotWithShape="1">
            <a:gsLst>
              <a:gs pos="2000">
                <a:srgbClr val="0070C0"/>
              </a:gs>
              <a:gs pos="66000">
                <a:srgbClr val="DD11CA"/>
              </a:gs>
              <a:gs pos="100000">
                <a:srgbClr val="7030A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427A5-CD43-43CA-B0E4-5DCDD21F6263}"/>
              </a:ext>
            </a:extLst>
          </p:cNvPr>
          <p:cNvGrpSpPr/>
          <p:nvPr/>
        </p:nvGrpSpPr>
        <p:grpSpPr>
          <a:xfrm>
            <a:off x="1255780" y="3494863"/>
            <a:ext cx="899458" cy="833474"/>
            <a:chOff x="2085300" y="2638425"/>
            <a:chExt cx="1706326" cy="1581150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8093BE44-63C5-4867-961D-53B0C47086CD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61A27B-8C47-434A-9648-8DCD0F8AB679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7654E8-3A18-464F-97AA-98C26CDF2408}"/>
              </a:ext>
            </a:extLst>
          </p:cNvPr>
          <p:cNvGrpSpPr/>
          <p:nvPr/>
        </p:nvGrpSpPr>
        <p:grpSpPr>
          <a:xfrm>
            <a:off x="3073646" y="3494863"/>
            <a:ext cx="899458" cy="833474"/>
            <a:chOff x="2085300" y="2638425"/>
            <a:chExt cx="1706326" cy="1581150"/>
          </a:xfrm>
        </p:grpSpPr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999A73DC-7F9A-4C36-B301-1B139510C880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10B07-4DF5-429C-9E9E-698E6A2DEFF5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55B6EE-AF2F-4F65-99FA-D2DACA9D4139}"/>
              </a:ext>
            </a:extLst>
          </p:cNvPr>
          <p:cNvGrpSpPr/>
          <p:nvPr/>
        </p:nvGrpSpPr>
        <p:grpSpPr>
          <a:xfrm>
            <a:off x="4891512" y="3494863"/>
            <a:ext cx="899458" cy="833474"/>
            <a:chOff x="2085300" y="2638425"/>
            <a:chExt cx="1706326" cy="1581150"/>
          </a:xfrm>
        </p:grpSpPr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DBEE98C5-4DAF-4C4E-BA90-AF69650834E9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81DF59-C8F5-476B-B3A9-D8A4DA5F3BFF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47CBC3-2E35-48BE-8278-39C181A8B4ED}"/>
              </a:ext>
            </a:extLst>
          </p:cNvPr>
          <p:cNvGrpSpPr/>
          <p:nvPr/>
        </p:nvGrpSpPr>
        <p:grpSpPr>
          <a:xfrm>
            <a:off x="1680582" y="752982"/>
            <a:ext cx="453614" cy="939059"/>
            <a:chOff x="1680582" y="752982"/>
            <a:chExt cx="453614" cy="93905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C029B3-FE89-4470-8091-8C08CD71DCD9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47040F93-34BF-4A41-9F0C-47646ACC0CB5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2AAF9CE-5F92-4413-9810-51FD9CC611A3}"/>
              </a:ext>
            </a:extLst>
          </p:cNvPr>
          <p:cNvGrpSpPr/>
          <p:nvPr/>
        </p:nvGrpSpPr>
        <p:grpSpPr>
          <a:xfrm>
            <a:off x="7631008" y="3494863"/>
            <a:ext cx="899458" cy="833474"/>
            <a:chOff x="2085300" y="2638425"/>
            <a:chExt cx="1706326" cy="1581150"/>
          </a:xfrm>
        </p:grpSpPr>
        <p:sp>
          <p:nvSpPr>
            <p:cNvPr id="70" name="Circle: Hollow 69">
              <a:extLst>
                <a:ext uri="{FF2B5EF4-FFF2-40B4-BE49-F238E27FC236}">
                  <a16:creationId xmlns:a16="http://schemas.microsoft.com/office/drawing/2014/main" id="{E0C6B95F-87EA-457A-AC97-ECF900590533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CF10914-B403-483B-8C1A-CDDAFD7B02C3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6" name="Graphic 75" descr="Clipboard with solid fill">
            <a:extLst>
              <a:ext uri="{FF2B5EF4-FFF2-40B4-BE49-F238E27FC236}">
                <a16:creationId xmlns:a16="http://schemas.microsoft.com/office/drawing/2014/main" id="{AA873106-056E-4AEF-83EA-E84E2463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757" y="4633314"/>
            <a:ext cx="914400" cy="914400"/>
          </a:xfrm>
          <a:prstGeom prst="rect">
            <a:avLst/>
          </a:prstGeom>
        </p:spPr>
      </p:pic>
      <p:pic>
        <p:nvPicPr>
          <p:cNvPr id="77" name="Graphic 76" descr="Clipboard with solid fill">
            <a:extLst>
              <a:ext uri="{FF2B5EF4-FFF2-40B4-BE49-F238E27FC236}">
                <a16:creationId xmlns:a16="http://schemas.microsoft.com/office/drawing/2014/main" id="{F1D9A341-DC39-4102-AD67-6DAB6A4C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8704" y="4633314"/>
            <a:ext cx="914400" cy="914400"/>
          </a:xfrm>
          <a:prstGeom prst="rect">
            <a:avLst/>
          </a:prstGeom>
        </p:spPr>
      </p:pic>
      <p:pic>
        <p:nvPicPr>
          <p:cNvPr id="78" name="Graphic 77" descr="Clipboard with solid fill">
            <a:extLst>
              <a:ext uri="{FF2B5EF4-FFF2-40B4-BE49-F238E27FC236}">
                <a16:creationId xmlns:a16="http://schemas.microsoft.com/office/drawing/2014/main" id="{BD01F055-9A8D-443F-9BA2-D328143E6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570" y="4633314"/>
            <a:ext cx="914400" cy="9144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EFF96B6-0FFB-45A9-9635-76FC386B31D1}"/>
              </a:ext>
            </a:extLst>
          </p:cNvPr>
          <p:cNvGrpSpPr/>
          <p:nvPr/>
        </p:nvGrpSpPr>
        <p:grpSpPr>
          <a:xfrm>
            <a:off x="2301902" y="766778"/>
            <a:ext cx="453614" cy="939059"/>
            <a:chOff x="1680582" y="752982"/>
            <a:chExt cx="453614" cy="939059"/>
          </a:xfrm>
          <a:gradFill>
            <a:gsLst>
              <a:gs pos="0">
                <a:srgbClr val="00B0F0"/>
              </a:gs>
              <a:gs pos="48000">
                <a:schemeClr val="tx1"/>
              </a:gs>
              <a:gs pos="100000">
                <a:srgbClr val="0070C0"/>
              </a:gs>
            </a:gsLst>
            <a:lin ang="18900000" scaled="1"/>
          </a:gra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4E3D0A7-EDE8-47CF-B32A-52EB8199673C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Chord 35">
              <a:extLst>
                <a:ext uri="{FF2B5EF4-FFF2-40B4-BE49-F238E27FC236}">
                  <a16:creationId xmlns:a16="http://schemas.microsoft.com/office/drawing/2014/main" id="{64DC71D4-B6B7-48CB-9C53-1FFE7797FA42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51C198-F16E-4D0D-8DA5-66B23F3CAD02}"/>
              </a:ext>
            </a:extLst>
          </p:cNvPr>
          <p:cNvGrpSpPr/>
          <p:nvPr/>
        </p:nvGrpSpPr>
        <p:grpSpPr>
          <a:xfrm>
            <a:off x="10585786" y="3494863"/>
            <a:ext cx="899458" cy="833474"/>
            <a:chOff x="2085300" y="2638425"/>
            <a:chExt cx="1706326" cy="1581150"/>
          </a:xfrm>
          <a:gradFill>
            <a:gsLst>
              <a:gs pos="0">
                <a:srgbClr val="00B0F0"/>
              </a:gs>
              <a:gs pos="82000">
                <a:srgbClr val="DD11CA"/>
              </a:gs>
              <a:gs pos="50000">
                <a:schemeClr val="tx1"/>
              </a:gs>
            </a:gsLst>
            <a:lin ang="2700000" scaled="1"/>
          </a:gradFill>
        </p:grpSpPr>
        <p:sp>
          <p:nvSpPr>
            <p:cNvPr id="38" name="Circle: Hollow 37">
              <a:extLst>
                <a:ext uri="{FF2B5EF4-FFF2-40B4-BE49-F238E27FC236}">
                  <a16:creationId xmlns:a16="http://schemas.microsoft.com/office/drawing/2014/main" id="{C4B588CE-0EA4-4F2B-B605-E546A27CB842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pFill/>
            <a:ln>
              <a:noFill/>
            </a:ln>
            <a:effectLst>
              <a:glow rad="279400">
                <a:srgbClr val="0070C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F4F82E-AD3D-41E2-B772-522D61EBE228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40" name="Graphic 39" descr="Clipboard with solid fill">
            <a:extLst>
              <a:ext uri="{FF2B5EF4-FFF2-40B4-BE49-F238E27FC236}">
                <a16:creationId xmlns:a16="http://schemas.microsoft.com/office/drawing/2014/main" id="{D42F7091-5D0B-4D34-8B2A-FA3B2BBFE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733" y="963919"/>
            <a:ext cx="914400" cy="914400"/>
          </a:xfrm>
          <a:prstGeom prst="rect">
            <a:avLst/>
          </a:prstGeom>
        </p:spPr>
      </p:pic>
      <p:pic>
        <p:nvPicPr>
          <p:cNvPr id="44" name="Graphic 43" descr="Clipboard with solid fill">
            <a:extLst>
              <a:ext uri="{FF2B5EF4-FFF2-40B4-BE49-F238E27FC236}">
                <a16:creationId xmlns:a16="http://schemas.microsoft.com/office/drawing/2014/main" id="{9BF6B3BA-442F-4432-A6BE-DF91F81F5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3882" y="4633314"/>
            <a:ext cx="914400" cy="914400"/>
          </a:xfrm>
          <a:prstGeom prst="rect">
            <a:avLst/>
          </a:prstGeom>
        </p:spPr>
      </p:pic>
      <p:pic>
        <p:nvPicPr>
          <p:cNvPr id="45" name="Graphic 44" descr="Clipboard with solid fill">
            <a:extLst>
              <a:ext uri="{FF2B5EF4-FFF2-40B4-BE49-F238E27FC236}">
                <a16:creationId xmlns:a16="http://schemas.microsoft.com/office/drawing/2014/main" id="{52CB007A-82BD-4A5B-9207-9C28C78EE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10677" y="4633314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A8266B6-FD95-45A0-A777-0CA5B1ABA902}"/>
              </a:ext>
            </a:extLst>
          </p:cNvPr>
          <p:cNvSpPr txBox="1"/>
          <p:nvPr/>
        </p:nvSpPr>
        <p:spPr>
          <a:xfrm>
            <a:off x="1235295" y="2526637"/>
            <a:ext cx="2280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3DDC64-9BCF-404A-8EAA-235B65563A93}"/>
              </a:ext>
            </a:extLst>
          </p:cNvPr>
          <p:cNvSpPr txBox="1"/>
          <p:nvPr/>
        </p:nvSpPr>
        <p:spPr>
          <a:xfrm>
            <a:off x="5093597" y="2226347"/>
            <a:ext cx="2856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A7E8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5754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D6017E4-05B5-445D-B487-FC5132429ED6}"/>
              </a:ext>
            </a:extLst>
          </p:cNvPr>
          <p:cNvGrpSpPr/>
          <p:nvPr/>
        </p:nvGrpSpPr>
        <p:grpSpPr>
          <a:xfrm>
            <a:off x="5449046" y="1649599"/>
            <a:ext cx="3193871" cy="1412641"/>
            <a:chOff x="5449046" y="1649599"/>
            <a:chExt cx="3193871" cy="141264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DC0FD8-C000-431E-967F-CDF676426908}"/>
                </a:ext>
              </a:extLst>
            </p:cNvPr>
            <p:cNvGrpSpPr/>
            <p:nvPr/>
          </p:nvGrpSpPr>
          <p:grpSpPr>
            <a:xfrm>
              <a:off x="5449046" y="1649599"/>
              <a:ext cx="3193871" cy="1412641"/>
              <a:chOff x="5449046" y="1649599"/>
              <a:chExt cx="3193871" cy="1412641"/>
            </a:xfrm>
            <a:gradFill>
              <a:gsLst>
                <a:gs pos="0">
                  <a:srgbClr val="00B0F0"/>
                </a:gs>
                <a:gs pos="57000">
                  <a:schemeClr val="tx1">
                    <a:lumMod val="95000"/>
                  </a:schemeClr>
                </a:gs>
                <a:gs pos="100000">
                  <a:srgbClr val="00B0F0"/>
                </a:gs>
              </a:gsLst>
              <a:lin ang="2700000" scaled="1"/>
            </a:gra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892A435-016E-459A-B4A4-C1AE34788ADB}"/>
                  </a:ext>
                </a:extLst>
              </p:cNvPr>
              <p:cNvSpPr/>
              <p:nvPr/>
            </p:nvSpPr>
            <p:spPr>
              <a:xfrm rot="16200000">
                <a:off x="5448500" y="1974086"/>
                <a:ext cx="1088700" cy="1087608"/>
              </a:xfrm>
              <a:custGeom>
                <a:avLst/>
                <a:gdLst>
                  <a:gd name="connsiteX0" fmla="*/ 1088700 w 1088700"/>
                  <a:gd name="connsiteY0" fmla="*/ 0 h 1087608"/>
                  <a:gd name="connsiteX1" fmla="*/ 1088699 w 1088700"/>
                  <a:gd name="connsiteY1" fmla="*/ 1087608 h 1087608"/>
                  <a:gd name="connsiteX2" fmla="*/ 903108 w 1088700"/>
                  <a:gd name="connsiteY2" fmla="*/ 1087608 h 1087608"/>
                  <a:gd name="connsiteX3" fmla="*/ 903109 w 1088700"/>
                  <a:gd name="connsiteY3" fmla="*/ 186871 h 1087608"/>
                  <a:gd name="connsiteX4" fmla="*/ 0 w 1088700"/>
                  <a:gd name="connsiteY4" fmla="*/ 186871 h 1087608"/>
                  <a:gd name="connsiteX5" fmla="*/ 0 w 1088700"/>
                  <a:gd name="connsiteY5" fmla="*/ 1280 h 1087608"/>
                  <a:gd name="connsiteX6" fmla="*/ 903109 w 1088700"/>
                  <a:gd name="connsiteY6" fmla="*/ 1280 h 1087608"/>
                  <a:gd name="connsiteX7" fmla="*/ 903109 w 1088700"/>
                  <a:gd name="connsiteY7" fmla="*/ 0 h 1087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700" h="1087608">
                    <a:moveTo>
                      <a:pt x="1088700" y="0"/>
                    </a:moveTo>
                    <a:lnTo>
                      <a:pt x="1088699" y="1087608"/>
                    </a:lnTo>
                    <a:lnTo>
                      <a:pt x="903108" y="1087608"/>
                    </a:lnTo>
                    <a:lnTo>
                      <a:pt x="903109" y="186871"/>
                    </a:lnTo>
                    <a:lnTo>
                      <a:pt x="0" y="186871"/>
                    </a:lnTo>
                    <a:lnTo>
                      <a:pt x="0" y="1280"/>
                    </a:lnTo>
                    <a:lnTo>
                      <a:pt x="903109" y="1280"/>
                    </a:lnTo>
                    <a:lnTo>
                      <a:pt x="9031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B6AD6AF-07DF-4B95-9C6B-C574DC226183}"/>
                  </a:ext>
                </a:extLst>
              </p:cNvPr>
              <p:cNvSpPr/>
              <p:nvPr/>
            </p:nvSpPr>
            <p:spPr>
              <a:xfrm flipH="1">
                <a:off x="7420503" y="1967734"/>
                <a:ext cx="1222414" cy="1087609"/>
              </a:xfrm>
              <a:custGeom>
                <a:avLst/>
                <a:gdLst>
                  <a:gd name="connsiteX0" fmla="*/ 1222414 w 1222414"/>
                  <a:gd name="connsiteY0" fmla="*/ 0 h 1087609"/>
                  <a:gd name="connsiteX1" fmla="*/ 0 w 1222414"/>
                  <a:gd name="connsiteY1" fmla="*/ 0 h 1087609"/>
                  <a:gd name="connsiteX2" fmla="*/ 0 w 1222414"/>
                  <a:gd name="connsiteY2" fmla="*/ 185591 h 1087609"/>
                  <a:gd name="connsiteX3" fmla="*/ 1490 w 1222414"/>
                  <a:gd name="connsiteY3" fmla="*/ 185591 h 1087609"/>
                  <a:gd name="connsiteX4" fmla="*/ 1490 w 1222414"/>
                  <a:gd name="connsiteY4" fmla="*/ 1087609 h 1087609"/>
                  <a:gd name="connsiteX5" fmla="*/ 210084 w 1222414"/>
                  <a:gd name="connsiteY5" fmla="*/ 1087609 h 1087609"/>
                  <a:gd name="connsiteX6" fmla="*/ 210084 w 1222414"/>
                  <a:gd name="connsiteY6" fmla="*/ 185591 h 1087609"/>
                  <a:gd name="connsiteX7" fmla="*/ 1222414 w 1222414"/>
                  <a:gd name="connsiteY7" fmla="*/ 185591 h 1087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2414" h="1087609">
                    <a:moveTo>
                      <a:pt x="1222414" y="0"/>
                    </a:moveTo>
                    <a:lnTo>
                      <a:pt x="0" y="0"/>
                    </a:lnTo>
                    <a:lnTo>
                      <a:pt x="0" y="185591"/>
                    </a:lnTo>
                    <a:lnTo>
                      <a:pt x="1490" y="185591"/>
                    </a:lnTo>
                    <a:lnTo>
                      <a:pt x="1490" y="1087609"/>
                    </a:lnTo>
                    <a:lnTo>
                      <a:pt x="210084" y="1087609"/>
                    </a:lnTo>
                    <a:lnTo>
                      <a:pt x="210084" y="185591"/>
                    </a:lnTo>
                    <a:lnTo>
                      <a:pt x="1222414" y="1855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dirty="0"/>
              </a:p>
            </p:txBody>
          </p:sp>
          <p:sp>
            <p:nvSpPr>
              <p:cNvPr id="26" name="Circle: Hollow 25">
                <a:extLst>
                  <a:ext uri="{FF2B5EF4-FFF2-40B4-BE49-F238E27FC236}">
                    <a16:creationId xmlns:a16="http://schemas.microsoft.com/office/drawing/2014/main" id="{7D6D5EE5-8EBE-44F6-B8F5-71E302876A74}"/>
                  </a:ext>
                </a:extLst>
              </p:cNvPr>
              <p:cNvSpPr/>
              <p:nvPr/>
            </p:nvSpPr>
            <p:spPr>
              <a:xfrm>
                <a:off x="6528850" y="1649599"/>
                <a:ext cx="899458" cy="833474"/>
              </a:xfrm>
              <a:prstGeom prst="donut">
                <a:avLst>
                  <a:gd name="adj" fmla="val 14647"/>
                </a:avLst>
              </a:prstGeom>
              <a:grpFill/>
              <a:ln>
                <a:noFill/>
              </a:ln>
              <a:effectLst>
                <a:glow rad="279400">
                  <a:srgbClr val="00B0F0">
                    <a:alpha val="42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38A6EB-6C85-46C9-A51A-782A6E33FE76}"/>
                </a:ext>
              </a:extLst>
            </p:cNvPr>
            <p:cNvSpPr/>
            <p:nvPr/>
          </p:nvSpPr>
          <p:spPr>
            <a:xfrm>
              <a:off x="6844122" y="1940478"/>
              <a:ext cx="261109" cy="251716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57000">
                  <a:schemeClr val="tx1">
                    <a:lumMod val="95000"/>
                  </a:schemeClr>
                </a:gs>
                <a:gs pos="100000">
                  <a:srgbClr val="00B0F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FDEB75A-FAE9-4525-9E09-C918B86460FA}"/>
              </a:ext>
            </a:extLst>
          </p:cNvPr>
          <p:cNvGrpSpPr/>
          <p:nvPr/>
        </p:nvGrpSpPr>
        <p:grpSpPr>
          <a:xfrm>
            <a:off x="5449045" y="3795760"/>
            <a:ext cx="5906173" cy="1440837"/>
            <a:chOff x="5449045" y="3795760"/>
            <a:chExt cx="5906173" cy="1440837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F104CC1-F04A-461C-814F-526421280944}"/>
                </a:ext>
              </a:extLst>
            </p:cNvPr>
            <p:cNvSpPr/>
            <p:nvPr/>
          </p:nvSpPr>
          <p:spPr>
            <a:xfrm>
              <a:off x="5449045" y="3795760"/>
              <a:ext cx="5906173" cy="1107664"/>
            </a:xfrm>
            <a:custGeom>
              <a:avLst/>
              <a:gdLst>
                <a:gd name="connsiteX0" fmla="*/ 0 w 5906173"/>
                <a:gd name="connsiteY0" fmla="*/ 17085 h 1107664"/>
                <a:gd name="connsiteX1" fmla="*/ 224631 w 5906173"/>
                <a:gd name="connsiteY1" fmla="*/ 17085 h 1107664"/>
                <a:gd name="connsiteX2" fmla="*/ 224631 w 5906173"/>
                <a:gd name="connsiteY2" fmla="*/ 884144 h 1107664"/>
                <a:gd name="connsiteX3" fmla="*/ 2892606 w 5906173"/>
                <a:gd name="connsiteY3" fmla="*/ 884144 h 1107664"/>
                <a:gd name="connsiteX4" fmla="*/ 2892606 w 5906173"/>
                <a:gd name="connsiteY4" fmla="*/ 1107664 h 1107664"/>
                <a:gd name="connsiteX5" fmla="*/ 1 w 5906173"/>
                <a:gd name="connsiteY5" fmla="*/ 1107664 h 1107664"/>
                <a:gd name="connsiteX6" fmla="*/ 1 w 5906173"/>
                <a:gd name="connsiteY6" fmla="*/ 985560 h 1107664"/>
                <a:gd name="connsiteX7" fmla="*/ 0 w 5906173"/>
                <a:gd name="connsiteY7" fmla="*/ 985560 h 1107664"/>
                <a:gd name="connsiteX8" fmla="*/ 5681541 w 5906173"/>
                <a:gd name="connsiteY8" fmla="*/ 0 h 1107664"/>
                <a:gd name="connsiteX9" fmla="*/ 5906172 w 5906173"/>
                <a:gd name="connsiteY9" fmla="*/ 0 h 1107664"/>
                <a:gd name="connsiteX10" fmla="*/ 5906172 w 5906173"/>
                <a:gd name="connsiteY10" fmla="*/ 873799 h 1107664"/>
                <a:gd name="connsiteX11" fmla="*/ 5906173 w 5906173"/>
                <a:gd name="connsiteY11" fmla="*/ 873799 h 1107664"/>
                <a:gd name="connsiteX12" fmla="*/ 5906173 w 5906173"/>
                <a:gd name="connsiteY12" fmla="*/ 1107663 h 1107664"/>
                <a:gd name="connsiteX13" fmla="*/ 5906172 w 5906173"/>
                <a:gd name="connsiteY13" fmla="*/ 1107663 h 1107664"/>
                <a:gd name="connsiteX14" fmla="*/ 5906172 w 5906173"/>
                <a:gd name="connsiteY14" fmla="*/ 1107664 h 1107664"/>
                <a:gd name="connsiteX15" fmla="*/ 5681541 w 5906173"/>
                <a:gd name="connsiteY15" fmla="*/ 1107664 h 1107664"/>
                <a:gd name="connsiteX16" fmla="*/ 5681541 w 5906173"/>
                <a:gd name="connsiteY16" fmla="*/ 1107663 h 1107664"/>
                <a:gd name="connsiteX17" fmla="*/ 3612793 w 5906173"/>
                <a:gd name="connsiteY17" fmla="*/ 1107663 h 1107664"/>
                <a:gd name="connsiteX18" fmla="*/ 3612793 w 5906173"/>
                <a:gd name="connsiteY18" fmla="*/ 873799 h 1107664"/>
                <a:gd name="connsiteX19" fmla="*/ 5681541 w 5906173"/>
                <a:gd name="connsiteY19" fmla="*/ 873799 h 110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06173" h="1107664">
                  <a:moveTo>
                    <a:pt x="0" y="17085"/>
                  </a:moveTo>
                  <a:lnTo>
                    <a:pt x="224631" y="17085"/>
                  </a:lnTo>
                  <a:lnTo>
                    <a:pt x="224631" y="884144"/>
                  </a:lnTo>
                  <a:lnTo>
                    <a:pt x="2892606" y="884144"/>
                  </a:lnTo>
                  <a:lnTo>
                    <a:pt x="2892606" y="1107664"/>
                  </a:lnTo>
                  <a:lnTo>
                    <a:pt x="1" y="1107664"/>
                  </a:lnTo>
                  <a:lnTo>
                    <a:pt x="1" y="985560"/>
                  </a:lnTo>
                  <a:lnTo>
                    <a:pt x="0" y="985560"/>
                  </a:lnTo>
                  <a:close/>
                  <a:moveTo>
                    <a:pt x="5681541" y="0"/>
                  </a:moveTo>
                  <a:lnTo>
                    <a:pt x="5906172" y="0"/>
                  </a:lnTo>
                  <a:lnTo>
                    <a:pt x="5906172" y="873799"/>
                  </a:lnTo>
                  <a:lnTo>
                    <a:pt x="5906173" y="873799"/>
                  </a:lnTo>
                  <a:lnTo>
                    <a:pt x="5906173" y="1107663"/>
                  </a:lnTo>
                  <a:lnTo>
                    <a:pt x="5906172" y="1107663"/>
                  </a:lnTo>
                  <a:lnTo>
                    <a:pt x="5906172" y="1107664"/>
                  </a:lnTo>
                  <a:lnTo>
                    <a:pt x="5681541" y="1107664"/>
                  </a:lnTo>
                  <a:lnTo>
                    <a:pt x="5681541" y="1107663"/>
                  </a:lnTo>
                  <a:lnTo>
                    <a:pt x="3612793" y="1107663"/>
                  </a:lnTo>
                  <a:lnTo>
                    <a:pt x="3612793" y="873799"/>
                  </a:lnTo>
                  <a:lnTo>
                    <a:pt x="5681541" y="873799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98000">
                  <a:srgbClr val="FF000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9A3FEF8-D307-49AE-A31C-13827E702F45}"/>
                </a:ext>
              </a:extLst>
            </p:cNvPr>
            <p:cNvGrpSpPr/>
            <p:nvPr/>
          </p:nvGrpSpPr>
          <p:grpSpPr>
            <a:xfrm>
              <a:off x="8254912" y="4403123"/>
              <a:ext cx="914247" cy="833474"/>
              <a:chOff x="8254912" y="4403123"/>
              <a:chExt cx="914247" cy="833474"/>
            </a:xfrm>
            <a:gradFill>
              <a:gsLst>
                <a:gs pos="0">
                  <a:srgbClr val="FFFF00"/>
                </a:gs>
                <a:gs pos="98000">
                  <a:srgbClr val="FF0000"/>
                </a:gs>
              </a:gsLst>
              <a:lin ang="2700000" scaled="1"/>
            </a:gradFill>
          </p:grpSpPr>
          <p:sp>
            <p:nvSpPr>
              <p:cNvPr id="56" name="Circle: Hollow 55">
                <a:extLst>
                  <a:ext uri="{FF2B5EF4-FFF2-40B4-BE49-F238E27FC236}">
                    <a16:creationId xmlns:a16="http://schemas.microsoft.com/office/drawing/2014/main" id="{B5C86691-57EA-48F4-925A-D346D13C703A}"/>
                  </a:ext>
                </a:extLst>
              </p:cNvPr>
              <p:cNvSpPr/>
              <p:nvPr/>
            </p:nvSpPr>
            <p:spPr>
              <a:xfrm rot="10800000">
                <a:off x="8254912" y="4403123"/>
                <a:ext cx="914247" cy="833474"/>
              </a:xfrm>
              <a:prstGeom prst="donut">
                <a:avLst>
                  <a:gd name="adj" fmla="val 14647"/>
                </a:avLst>
              </a:prstGeom>
              <a:grpFill/>
              <a:ln>
                <a:noFill/>
              </a:ln>
              <a:effectLst>
                <a:glow rad="279400">
                  <a:srgbClr val="FF0000">
                    <a:alpha val="42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0871194-3401-48DC-8D7F-413F321ACF75}"/>
                  </a:ext>
                </a:extLst>
              </p:cNvPr>
              <p:cNvSpPr/>
              <p:nvPr/>
            </p:nvSpPr>
            <p:spPr>
              <a:xfrm>
                <a:off x="8581480" y="4679904"/>
                <a:ext cx="261109" cy="2517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491763C-B267-4ED2-A41E-AE0A8BD17941}"/>
              </a:ext>
            </a:extLst>
          </p:cNvPr>
          <p:cNvSpPr/>
          <p:nvPr/>
        </p:nvSpPr>
        <p:spPr>
          <a:xfrm>
            <a:off x="2357120" y="3317240"/>
            <a:ext cx="8912639" cy="223520"/>
          </a:xfrm>
          <a:prstGeom prst="rect">
            <a:avLst/>
          </a:prstGeom>
          <a:gradFill flip="none" rotWithShape="1">
            <a:gsLst>
              <a:gs pos="21000">
                <a:srgbClr val="0070C0"/>
              </a:gs>
              <a:gs pos="1000">
                <a:srgbClr val="FF0000"/>
              </a:gs>
              <a:gs pos="66000">
                <a:srgbClr val="DD11CA"/>
              </a:gs>
              <a:gs pos="100000">
                <a:srgbClr val="7030A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427A5-CD43-43CA-B0E4-5DCDD21F6263}"/>
              </a:ext>
            </a:extLst>
          </p:cNvPr>
          <p:cNvGrpSpPr/>
          <p:nvPr/>
        </p:nvGrpSpPr>
        <p:grpSpPr>
          <a:xfrm>
            <a:off x="1457662" y="3012263"/>
            <a:ext cx="899458" cy="833474"/>
            <a:chOff x="2085300" y="2638425"/>
            <a:chExt cx="1706326" cy="1581150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8093BE44-63C5-4867-961D-53B0C47086CD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61A27B-8C47-434A-9648-8DCD0F8AB679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7654E8-3A18-464F-97AA-98C26CDF2408}"/>
              </a:ext>
            </a:extLst>
          </p:cNvPr>
          <p:cNvGrpSpPr/>
          <p:nvPr/>
        </p:nvGrpSpPr>
        <p:grpSpPr>
          <a:xfrm>
            <a:off x="3275528" y="3012263"/>
            <a:ext cx="899458" cy="833474"/>
            <a:chOff x="2085300" y="2638425"/>
            <a:chExt cx="1706326" cy="1581150"/>
          </a:xfrm>
        </p:grpSpPr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999A73DC-7F9A-4C36-B301-1B139510C880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10B07-4DF5-429C-9E9E-698E6A2DEFF5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55B6EE-AF2F-4F65-99FA-D2DACA9D4139}"/>
              </a:ext>
            </a:extLst>
          </p:cNvPr>
          <p:cNvGrpSpPr/>
          <p:nvPr/>
        </p:nvGrpSpPr>
        <p:grpSpPr>
          <a:xfrm>
            <a:off x="5093394" y="3012263"/>
            <a:ext cx="899458" cy="833474"/>
            <a:chOff x="2085300" y="2638425"/>
            <a:chExt cx="1706326" cy="1581150"/>
          </a:xfrm>
        </p:grpSpPr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DBEE98C5-4DAF-4C4E-BA90-AF69650834E9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  <a:effectLst>
              <a:glow rad="279400">
                <a:srgbClr val="7030A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81DF59-C8F5-476B-B3A9-D8A4DA5F3BFF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47CBC3-2E35-48BE-8278-39C181A8B4ED}"/>
              </a:ext>
            </a:extLst>
          </p:cNvPr>
          <p:cNvGrpSpPr/>
          <p:nvPr/>
        </p:nvGrpSpPr>
        <p:grpSpPr>
          <a:xfrm>
            <a:off x="1680582" y="752982"/>
            <a:ext cx="453614" cy="939059"/>
            <a:chOff x="1680582" y="752982"/>
            <a:chExt cx="453614" cy="93905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C029B3-FE89-4470-8091-8C08CD71DCD9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adFill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47040F93-34BF-4A41-9F0C-47646ACC0CB5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adFill flip="none" rotWithShape="1">
              <a:gsLst>
                <a:gs pos="0">
                  <a:srgbClr val="7030A0"/>
                </a:gs>
                <a:gs pos="48000">
                  <a:srgbClr val="DD11CA"/>
                </a:gs>
                <a:gs pos="100000">
                  <a:srgbClr val="0070C0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3B83BE-CDB7-4BF0-BF1D-EF637439437D}"/>
              </a:ext>
            </a:extLst>
          </p:cNvPr>
          <p:cNvGrpSpPr/>
          <p:nvPr/>
        </p:nvGrpSpPr>
        <p:grpSpPr>
          <a:xfrm>
            <a:off x="2301902" y="752982"/>
            <a:ext cx="453614" cy="939059"/>
            <a:chOff x="1680582" y="752982"/>
            <a:chExt cx="453614" cy="939059"/>
          </a:xfrm>
          <a:gradFill flip="none" rotWithShape="1">
            <a:gsLst>
              <a:gs pos="0">
                <a:srgbClr val="00B0F0"/>
              </a:gs>
              <a:gs pos="48000">
                <a:schemeClr val="tx1"/>
              </a:gs>
              <a:gs pos="100000">
                <a:srgbClr val="0070C0"/>
              </a:gs>
            </a:gsLst>
            <a:lin ang="13500000" scaled="1"/>
            <a:tileRect/>
          </a:gra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54B31A-7974-4C07-9ACB-5781A084AADE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Chord 21">
              <a:extLst>
                <a:ext uri="{FF2B5EF4-FFF2-40B4-BE49-F238E27FC236}">
                  <a16:creationId xmlns:a16="http://schemas.microsoft.com/office/drawing/2014/main" id="{86002867-DC1F-4CAE-A51B-9E23ACD6FB8D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0BC3B6-70E6-4229-82B2-99340C833BB6}"/>
              </a:ext>
            </a:extLst>
          </p:cNvPr>
          <p:cNvGrpSpPr/>
          <p:nvPr/>
        </p:nvGrpSpPr>
        <p:grpSpPr>
          <a:xfrm>
            <a:off x="8088891" y="3012263"/>
            <a:ext cx="899458" cy="833474"/>
            <a:chOff x="2085300" y="2638425"/>
            <a:chExt cx="1706326" cy="1581150"/>
          </a:xfrm>
          <a:gradFill>
            <a:gsLst>
              <a:gs pos="0">
                <a:srgbClr val="00B0F0"/>
              </a:gs>
              <a:gs pos="82000">
                <a:srgbClr val="DD11CA"/>
              </a:gs>
              <a:gs pos="50000">
                <a:schemeClr val="tx1"/>
              </a:gs>
            </a:gsLst>
            <a:lin ang="2700000" scaled="1"/>
          </a:gradFill>
        </p:grpSpPr>
        <p:sp>
          <p:nvSpPr>
            <p:cNvPr id="35" name="Circle: Hollow 34">
              <a:extLst>
                <a:ext uri="{FF2B5EF4-FFF2-40B4-BE49-F238E27FC236}">
                  <a16:creationId xmlns:a16="http://schemas.microsoft.com/office/drawing/2014/main" id="{D1BBCFDD-C4C0-4BC0-B5EB-23BA4F767C50}"/>
                </a:ext>
              </a:extLst>
            </p:cNvPr>
            <p:cNvSpPr/>
            <p:nvPr/>
          </p:nvSpPr>
          <p:spPr>
            <a:xfrm>
              <a:off x="2085300" y="2638425"/>
              <a:ext cx="1706326" cy="1581150"/>
            </a:xfrm>
            <a:prstGeom prst="donut">
              <a:avLst>
                <a:gd name="adj" fmla="val 14647"/>
              </a:avLst>
            </a:prstGeom>
            <a:grpFill/>
            <a:ln>
              <a:noFill/>
            </a:ln>
            <a:effectLst>
              <a:glow rad="279400">
                <a:srgbClr val="0070C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CBC87D7-3C0B-48B3-8EC7-A61AE65A17AE}"/>
                </a:ext>
              </a:extLst>
            </p:cNvPr>
            <p:cNvSpPr/>
            <p:nvPr/>
          </p:nvSpPr>
          <p:spPr>
            <a:xfrm>
              <a:off x="2690793" y="3190240"/>
              <a:ext cx="495340" cy="4775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6B96C0-B6F2-4F70-AB45-A81CADD705E6}"/>
              </a:ext>
            </a:extLst>
          </p:cNvPr>
          <p:cNvGrpSpPr/>
          <p:nvPr/>
        </p:nvGrpSpPr>
        <p:grpSpPr>
          <a:xfrm>
            <a:off x="10785154" y="3012263"/>
            <a:ext cx="914247" cy="833474"/>
            <a:chOff x="10785154" y="3012263"/>
            <a:chExt cx="914247" cy="833474"/>
          </a:xfrm>
        </p:grpSpPr>
        <p:sp>
          <p:nvSpPr>
            <p:cNvPr id="44" name="Circle: Hollow 43">
              <a:extLst>
                <a:ext uri="{FF2B5EF4-FFF2-40B4-BE49-F238E27FC236}">
                  <a16:creationId xmlns:a16="http://schemas.microsoft.com/office/drawing/2014/main" id="{D90B5CE4-A677-44A6-B2FC-285171187698}"/>
                </a:ext>
              </a:extLst>
            </p:cNvPr>
            <p:cNvSpPr/>
            <p:nvPr/>
          </p:nvSpPr>
          <p:spPr>
            <a:xfrm rot="10800000">
              <a:off x="10785154" y="3012263"/>
              <a:ext cx="914247" cy="833474"/>
            </a:xfrm>
            <a:prstGeom prst="donut">
              <a:avLst>
                <a:gd name="adj" fmla="val 14647"/>
              </a:avLst>
            </a:prstGeom>
            <a:gradFill>
              <a:gsLst>
                <a:gs pos="12000">
                  <a:srgbClr val="FF0000"/>
                </a:gs>
                <a:gs pos="99000">
                  <a:srgbClr val="00B0F0"/>
                </a:gs>
                <a:gs pos="58000">
                  <a:srgbClr val="FFFF00"/>
                </a:gs>
              </a:gsLst>
              <a:lin ang="2700000" scaled="1"/>
            </a:gradFill>
            <a:ln>
              <a:noFill/>
            </a:ln>
            <a:effectLst>
              <a:glow rad="279400">
                <a:srgbClr val="FF0000">
                  <a:alpha val="4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62D21E5-3677-4F9B-AAAD-E2961DC900F8}"/>
                </a:ext>
              </a:extLst>
            </p:cNvPr>
            <p:cNvSpPr/>
            <p:nvPr/>
          </p:nvSpPr>
          <p:spPr>
            <a:xfrm>
              <a:off x="11111722" y="3297735"/>
              <a:ext cx="261109" cy="251716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98000">
                  <a:srgbClr val="FF000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819861-4ABA-4D76-BDFC-C9C6A24E22A4}"/>
              </a:ext>
            </a:extLst>
          </p:cNvPr>
          <p:cNvGrpSpPr/>
          <p:nvPr/>
        </p:nvGrpSpPr>
        <p:grpSpPr>
          <a:xfrm>
            <a:off x="2930248" y="752982"/>
            <a:ext cx="453614" cy="939059"/>
            <a:chOff x="1680582" y="752982"/>
            <a:chExt cx="453614" cy="939059"/>
          </a:xfr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lin ang="13500000" scaled="1"/>
            <a:tileRect/>
          </a:gra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F0339A1-B133-4437-ADF5-D4D8A98D86DB}"/>
                </a:ext>
              </a:extLst>
            </p:cNvPr>
            <p:cNvSpPr/>
            <p:nvPr/>
          </p:nvSpPr>
          <p:spPr>
            <a:xfrm>
              <a:off x="1776835" y="752982"/>
              <a:ext cx="261109" cy="2517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Chord 62">
              <a:extLst>
                <a:ext uri="{FF2B5EF4-FFF2-40B4-BE49-F238E27FC236}">
                  <a16:creationId xmlns:a16="http://schemas.microsoft.com/office/drawing/2014/main" id="{80040444-FCB1-4A8F-83D1-EEFFE0CB5C71}"/>
                </a:ext>
              </a:extLst>
            </p:cNvPr>
            <p:cNvSpPr/>
            <p:nvPr/>
          </p:nvSpPr>
          <p:spPr>
            <a:xfrm rot="5619663">
              <a:off x="1570615" y="1128460"/>
              <a:ext cx="673548" cy="453614"/>
            </a:xfrm>
            <a:prstGeom prst="chord">
              <a:avLst>
                <a:gd name="adj1" fmla="val 2700000"/>
                <a:gd name="adj2" fmla="val 185195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41" name="Graphic 40" descr="Clipboard with solid fill">
            <a:extLst>
              <a:ext uri="{FF2B5EF4-FFF2-40B4-BE49-F238E27FC236}">
                <a16:creationId xmlns:a16="http://schemas.microsoft.com/office/drawing/2014/main" id="{24E5CED4-FBBE-40A2-BDD9-DD371828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9639" y="5596396"/>
            <a:ext cx="914400" cy="914400"/>
          </a:xfrm>
          <a:prstGeom prst="rect">
            <a:avLst/>
          </a:prstGeom>
        </p:spPr>
      </p:pic>
      <p:pic>
        <p:nvPicPr>
          <p:cNvPr id="42" name="Graphic 41" descr="Clipboard with solid fill">
            <a:extLst>
              <a:ext uri="{FF2B5EF4-FFF2-40B4-BE49-F238E27FC236}">
                <a16:creationId xmlns:a16="http://schemas.microsoft.com/office/drawing/2014/main" id="{8FF6111A-6EBC-4DAD-9F95-92D3EBD6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0586" y="5596396"/>
            <a:ext cx="914400" cy="914400"/>
          </a:xfrm>
          <a:prstGeom prst="rect">
            <a:avLst/>
          </a:prstGeom>
        </p:spPr>
      </p:pic>
      <p:pic>
        <p:nvPicPr>
          <p:cNvPr id="43" name="Graphic 42" descr="Clipboard with solid fill">
            <a:extLst>
              <a:ext uri="{FF2B5EF4-FFF2-40B4-BE49-F238E27FC236}">
                <a16:creationId xmlns:a16="http://schemas.microsoft.com/office/drawing/2014/main" id="{62F4F02D-210C-40F2-A3EC-A07243EFA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8452" y="5596396"/>
            <a:ext cx="914400" cy="914400"/>
          </a:xfrm>
          <a:prstGeom prst="rect">
            <a:avLst/>
          </a:prstGeom>
        </p:spPr>
      </p:pic>
      <p:pic>
        <p:nvPicPr>
          <p:cNvPr id="45" name="Graphic 44" descr="Clipboard with solid fill">
            <a:extLst>
              <a:ext uri="{FF2B5EF4-FFF2-40B4-BE49-F238E27FC236}">
                <a16:creationId xmlns:a16="http://schemas.microsoft.com/office/drawing/2014/main" id="{C0086448-9A6B-4F62-9D0E-0637652E8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8850" y="494297"/>
            <a:ext cx="914400" cy="914400"/>
          </a:xfrm>
          <a:prstGeom prst="rect">
            <a:avLst/>
          </a:prstGeom>
        </p:spPr>
      </p:pic>
      <p:pic>
        <p:nvPicPr>
          <p:cNvPr id="46" name="Graphic 45" descr="Clipboard with solid fill">
            <a:extLst>
              <a:ext uri="{FF2B5EF4-FFF2-40B4-BE49-F238E27FC236}">
                <a16:creationId xmlns:a16="http://schemas.microsoft.com/office/drawing/2014/main" id="{917B9D5C-A601-43FA-BED1-51C76D095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5374" y="5596396"/>
            <a:ext cx="914400" cy="914400"/>
          </a:xfrm>
          <a:prstGeom prst="rect">
            <a:avLst/>
          </a:prstGeom>
        </p:spPr>
      </p:pic>
      <p:pic>
        <p:nvPicPr>
          <p:cNvPr id="47" name="Graphic 46" descr="Clipboard with solid fill">
            <a:extLst>
              <a:ext uri="{FF2B5EF4-FFF2-40B4-BE49-F238E27FC236}">
                <a16:creationId xmlns:a16="http://schemas.microsoft.com/office/drawing/2014/main" id="{87C5A4C7-57AF-4F53-9D94-1A91AA5044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12559" y="1842862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7183370-55AB-46F9-A73E-C6F2EFA4DD72}"/>
              </a:ext>
            </a:extLst>
          </p:cNvPr>
          <p:cNvSpPr txBox="1"/>
          <p:nvPr/>
        </p:nvSpPr>
        <p:spPr>
          <a:xfrm>
            <a:off x="1216815" y="2169328"/>
            <a:ext cx="2280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A730D5-3BBB-4878-BA1F-3D39EC154823}"/>
              </a:ext>
            </a:extLst>
          </p:cNvPr>
          <p:cNvSpPr txBox="1"/>
          <p:nvPr/>
        </p:nvSpPr>
        <p:spPr>
          <a:xfrm>
            <a:off x="2622325" y="1552235"/>
            <a:ext cx="2856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A7E8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2AD950-F35B-4327-A6A7-10F77F8D7007}"/>
              </a:ext>
            </a:extLst>
          </p:cNvPr>
          <p:cNvSpPr txBox="1"/>
          <p:nvPr/>
        </p:nvSpPr>
        <p:spPr>
          <a:xfrm>
            <a:off x="2625145" y="4264405"/>
            <a:ext cx="2856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95326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68</TotalTime>
  <Words>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Aharoni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 Schmidt</dc:creator>
  <cp:lastModifiedBy>Elliott Schmidt</cp:lastModifiedBy>
  <cp:revision>1</cp:revision>
  <dcterms:created xsi:type="dcterms:W3CDTF">2022-04-01T10:32:49Z</dcterms:created>
  <dcterms:modified xsi:type="dcterms:W3CDTF">2022-04-01T11:41:46Z</dcterms:modified>
</cp:coreProperties>
</file>