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 showGuides="1">
      <p:cViewPr>
        <p:scale>
          <a:sx n="180" d="100"/>
          <a:sy n="180" d="100"/>
        </p:scale>
        <p:origin x="-2334" y="-11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B61EA-5D47-1914-A772-86C6A42C9E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A0162E-6BB7-8A0D-2ACE-683986B307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3098A1-A8E1-7203-2DCF-1C52954DF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4E0FB-87D7-4E47-BB27-00A4702C02C2}" type="datetimeFigureOut">
              <a:rPr lang="en-AU" smtClean="0"/>
              <a:t>10/05/2024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978681-C163-3EFF-CFDC-C68B63713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BE4178-9A8C-9AFB-8C00-A6BDA6939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2F9CA-9387-44C4-B4E9-08716F78C3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39835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62F64-68C5-5538-2E2E-5E1A9A3EF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8C92BF-AC52-78CF-F696-DBF80BBC1B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3BB86A-3F9A-1DB5-888C-68316CF07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4E0FB-87D7-4E47-BB27-00A4702C02C2}" type="datetimeFigureOut">
              <a:rPr lang="en-AU" smtClean="0"/>
              <a:t>10/05/2024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6361C8-D069-C006-9CB0-E0F51D2D7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97A50F-7500-AEDB-ADE1-635547A03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2F9CA-9387-44C4-B4E9-08716F78C3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91997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879649-63B7-E025-8D1B-36A4CB2443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900B0B-7EB9-C1DE-A416-D5D2DC9294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FE2921-255C-EA28-5160-3380667D3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4E0FB-87D7-4E47-BB27-00A4702C02C2}" type="datetimeFigureOut">
              <a:rPr lang="en-AU" smtClean="0"/>
              <a:t>10/05/2024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0D7E72-62F3-BD20-3A04-AC2D29095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D30027-BCD8-1081-A6AB-5925B419F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2F9CA-9387-44C4-B4E9-08716F78C3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07914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74430-D713-9999-42A3-50078ADF1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6ADBA-0D0C-6F63-63EE-9F2A244CDA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9D73C1-2593-5B0B-3882-CBABEF2BB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4E0FB-87D7-4E47-BB27-00A4702C02C2}" type="datetimeFigureOut">
              <a:rPr lang="en-AU" smtClean="0"/>
              <a:t>10/05/2024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240F3-C674-CF13-27E5-8B59CF718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CDBE01-FEBF-D07D-6A74-7EF2885E9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2F9CA-9387-44C4-B4E9-08716F78C3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14044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DE402-CF8C-7942-6A2E-87FC06672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2EF46B-F549-9C5B-A5D1-7D08C86C66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3A2A7-E987-4CDC-6618-DA2F14F22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4E0FB-87D7-4E47-BB27-00A4702C02C2}" type="datetimeFigureOut">
              <a:rPr lang="en-AU" smtClean="0"/>
              <a:t>10/05/2024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8EEF9A-9A83-CB0F-793D-59317F950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967EF5-0FCC-34D2-5A8E-8A9A39A16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2F9CA-9387-44C4-B4E9-08716F78C3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51544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06D89-8163-7392-CF40-CA18E0D35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4593E-9A2A-3FF9-54FA-4F15C32D78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9D97FB-F85B-7DB1-CA01-18DBA9964F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E1B2F9-6E58-4109-1857-BBDA04EEB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4E0FB-87D7-4E47-BB27-00A4702C02C2}" type="datetimeFigureOut">
              <a:rPr lang="en-AU" smtClean="0"/>
              <a:t>10/05/2024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2DA2F2-9219-8546-EBDF-39A5D356D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B1C2EE-05B5-54CE-E1A8-4BE84BAB1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2F9CA-9387-44C4-B4E9-08716F78C3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95360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D6441-F043-7B69-1593-A67E964D0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70E5B8-4179-8162-771C-A285088968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F8C3C8-0C05-AA4A-61A1-1150229876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91614B-0BCF-6540-3101-FCF703A384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649B31-AD8A-8692-652C-5865AF12F9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525AF7-F7E9-C7A8-93AF-F77584883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4E0FB-87D7-4E47-BB27-00A4702C02C2}" type="datetimeFigureOut">
              <a:rPr lang="en-AU" smtClean="0"/>
              <a:t>10/05/2024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1F510D-6F5E-0D69-F9C3-918DDC4E9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1E47AE-A716-A923-A533-52D93AD80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2F9CA-9387-44C4-B4E9-08716F78C3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359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44C27-2E21-1FF1-9EFA-AA944256B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62B1F7-C94F-9817-11F4-EF99AA6EA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4E0FB-87D7-4E47-BB27-00A4702C02C2}" type="datetimeFigureOut">
              <a:rPr lang="en-AU" smtClean="0"/>
              <a:t>10/05/2024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B83995-14A2-0FDE-3062-741BA4263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BD2ADF-CE02-BFBA-CB8A-3B34C4DE8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2F9CA-9387-44C4-B4E9-08716F78C3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00383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E0BFA7-DDCB-3E99-D3A3-814728810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4E0FB-87D7-4E47-BB27-00A4702C02C2}" type="datetimeFigureOut">
              <a:rPr lang="en-AU" smtClean="0"/>
              <a:t>10/05/2024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FD1789-9B2F-10F1-09C0-5140AC5AA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BF6817-11C8-2EAF-BA50-6C271A951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2F9CA-9387-44C4-B4E9-08716F78C3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78260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5E81D-21ED-874F-37D2-F96C3F566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4554A-BBBA-284F-2EA8-FF7AE20D67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8EA927-A4F5-C0A7-1187-FA0BDA4A14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332933-E3A4-EFA4-0D95-37945B455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4E0FB-87D7-4E47-BB27-00A4702C02C2}" type="datetimeFigureOut">
              <a:rPr lang="en-AU" smtClean="0"/>
              <a:t>10/05/2024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2B9CA2-8C43-0254-791D-20FC7F5DE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3A5981-C574-8B98-87EE-101435A99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2F9CA-9387-44C4-B4E9-08716F78C3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63030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D4CAC-E912-9E92-2FF3-8A5F66032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36F600-7858-83B4-4651-617AAF1A05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F2365D-5C94-9A4D-94B9-D631CA2A2B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7C4818-DBFD-F612-B055-A81D7165F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4E0FB-87D7-4E47-BB27-00A4702C02C2}" type="datetimeFigureOut">
              <a:rPr lang="en-AU" smtClean="0"/>
              <a:t>10/05/2024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4B6F73-EEF8-8A45-4E54-1BB3C4511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9573D0-9BEF-7C3F-F01B-50A2AFA56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2F9CA-9387-44C4-B4E9-08716F78C3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14876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F969E6-BFCE-21A9-A76B-42EB21235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7AF054-611C-12BD-7C3F-3B42AFE398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DFCEE6-EC8E-FDEC-762F-CD08FEF3CE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4E0FB-87D7-4E47-BB27-00A4702C02C2}" type="datetimeFigureOut">
              <a:rPr lang="en-AU" smtClean="0"/>
              <a:t>10/05/2024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07CB7F-8C25-0632-5474-3927CDCAB2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3B150D-063E-402C-0DF4-1C5FE1150B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A2F9CA-9387-44C4-B4E9-08716F78C3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50671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ilver fish with a yellow stripe&#10;&#10;Description automatically generated">
            <a:extLst>
              <a:ext uri="{FF2B5EF4-FFF2-40B4-BE49-F238E27FC236}">
                <a16:creationId xmlns:a16="http://schemas.microsoft.com/office/drawing/2014/main" id="{7B862EF6-BCCD-9C65-5F38-DBAD6175A7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632" y="2520214"/>
            <a:ext cx="2560320" cy="1811426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0DA1EB8-87CF-4588-A1FD-4756F9A28F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210079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7A4E378-EA57-47B9-B1EB-58B998F6C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2595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yellow fish with black background&#10;&#10;Description automatically generated">
            <a:extLst>
              <a:ext uri="{FF2B5EF4-FFF2-40B4-BE49-F238E27FC236}">
                <a16:creationId xmlns:a16="http://schemas.microsoft.com/office/drawing/2014/main" id="{23CBD686-A6F7-60CF-C503-62CE3D4D13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5726" y="2520214"/>
            <a:ext cx="2560320" cy="1811426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2B31ED6-76F0-425A-9A41-C947AEF9C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5662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fish with a black background&#10;&#10;Description automatically generated">
            <a:extLst>
              <a:ext uri="{FF2B5EF4-FFF2-40B4-BE49-F238E27FC236}">
                <a16:creationId xmlns:a16="http://schemas.microsoft.com/office/drawing/2014/main" id="{315DFB0E-8655-22D3-6D97-F51E598524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0662" y="2523414"/>
            <a:ext cx="2560320" cy="18050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C78B665-D456-31A2-C388-5448DABB3C8F}"/>
              </a:ext>
            </a:extLst>
          </p:cNvPr>
          <p:cNvSpPr txBox="1"/>
          <p:nvPr/>
        </p:nvSpPr>
        <p:spPr>
          <a:xfrm>
            <a:off x="954504" y="4914782"/>
            <a:ext cx="1836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u="sng" dirty="0">
                <a:solidFill>
                  <a:schemeClr val="bg1">
                    <a:lumMod val="85000"/>
                  </a:schemeClr>
                </a:solidFill>
                <a:cs typeface="Arabic Typesetting" panose="020F0502020204030204" pitchFamily="66" charset="-78"/>
              </a:rPr>
              <a:t>O. rubrimacula</a:t>
            </a:r>
            <a:endParaRPr lang="en-AU" i="1" u="sng" dirty="0">
              <a:solidFill>
                <a:schemeClr val="bg1">
                  <a:lumMod val="85000"/>
                </a:schemeClr>
              </a:solidFill>
              <a:cs typeface="Arabic Typesetting" panose="020F0502020204030204" pitchFamily="66" charset="-78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3B2632-79E2-2D7B-1E3C-BE59EE4CACC2}"/>
              </a:ext>
            </a:extLst>
          </p:cNvPr>
          <p:cNvSpPr txBox="1"/>
          <p:nvPr/>
        </p:nvSpPr>
        <p:spPr>
          <a:xfrm>
            <a:off x="3924125" y="4914782"/>
            <a:ext cx="1836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u="sng" dirty="0">
                <a:solidFill>
                  <a:schemeClr val="bg1">
                    <a:lumMod val="85000"/>
                  </a:schemeClr>
                </a:solidFill>
                <a:cs typeface="Arabic Typesetting" panose="020F0502020204030204" pitchFamily="66" charset="-78"/>
              </a:rPr>
              <a:t>P. australis</a:t>
            </a:r>
            <a:endParaRPr lang="en-AU" i="1" u="sng" dirty="0">
              <a:solidFill>
                <a:schemeClr val="bg1">
                  <a:lumMod val="85000"/>
                </a:schemeClr>
              </a:solidFill>
              <a:cs typeface="Arabic Typesetting" panose="020F0502020204030204" pitchFamily="66" charset="-78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B7DE5E4-F4D5-1495-A984-D5C2403B67BF}"/>
              </a:ext>
            </a:extLst>
          </p:cNvPr>
          <p:cNvSpPr txBox="1"/>
          <p:nvPr/>
        </p:nvSpPr>
        <p:spPr>
          <a:xfrm>
            <a:off x="6723169" y="4914782"/>
            <a:ext cx="1836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u="sng" dirty="0">
                <a:solidFill>
                  <a:schemeClr val="bg1">
                    <a:lumMod val="85000"/>
                  </a:schemeClr>
                </a:solidFill>
                <a:cs typeface="Arabic Typesetting" panose="020F0502020204030204" pitchFamily="66" charset="-78"/>
              </a:rPr>
              <a:t>O. rubrimacula</a:t>
            </a:r>
            <a:endParaRPr lang="en-AU" i="1" u="sng" dirty="0">
              <a:solidFill>
                <a:schemeClr val="bg1">
                  <a:lumMod val="85000"/>
                </a:schemeClr>
              </a:solidFill>
              <a:cs typeface="Arabic Typesetting" panose="020F0502020204030204" pitchFamily="66" charset="-78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71BBBF4-5A6D-C057-9405-8C9764B54641}"/>
              </a:ext>
            </a:extLst>
          </p:cNvPr>
          <p:cNvSpPr txBox="1"/>
          <p:nvPr/>
        </p:nvSpPr>
        <p:spPr>
          <a:xfrm>
            <a:off x="9607193" y="4914782"/>
            <a:ext cx="1836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u="sng" dirty="0">
                <a:solidFill>
                  <a:schemeClr val="bg1">
                    <a:lumMod val="85000"/>
                  </a:schemeClr>
                </a:solidFill>
                <a:cs typeface="Arabic Typesetting" panose="020F0502020204030204" pitchFamily="66" charset="-78"/>
              </a:rPr>
              <a:t>O. rubrimacula</a:t>
            </a:r>
            <a:endParaRPr lang="en-AU" i="1" u="sng" dirty="0">
              <a:solidFill>
                <a:schemeClr val="bg1">
                  <a:lumMod val="85000"/>
                </a:schemeClr>
              </a:solidFill>
              <a:cs typeface="Arabic Typesetting" panose="020F0502020204030204" pitchFamily="66" charset="-78"/>
            </a:endParaRPr>
          </a:p>
        </p:txBody>
      </p:sp>
      <p:pic>
        <p:nvPicPr>
          <p:cNvPr id="19" name="Picture 18" descr="A blue fish with black background&#10;&#10;Description automatically generated">
            <a:extLst>
              <a:ext uri="{FF2B5EF4-FFF2-40B4-BE49-F238E27FC236}">
                <a16:creationId xmlns:a16="http://schemas.microsoft.com/office/drawing/2014/main" id="{582A0E23-BFAC-A384-7B9F-49A0D1423BE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654" y="2573624"/>
            <a:ext cx="2411042" cy="1704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309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12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James Cook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Elliott Schmidt</dc:creator>
  <cp:lastModifiedBy>Elliott Schmidt</cp:lastModifiedBy>
  <cp:revision>1</cp:revision>
  <dcterms:created xsi:type="dcterms:W3CDTF">2024-05-10T07:48:26Z</dcterms:created>
  <dcterms:modified xsi:type="dcterms:W3CDTF">2024-05-10T08:24:03Z</dcterms:modified>
</cp:coreProperties>
</file>