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FF2"/>
    <a:srgbClr val="AB5311"/>
    <a:srgbClr val="EAAE00"/>
    <a:srgbClr val="5D79FF"/>
    <a:srgbClr val="C65C1B"/>
    <a:srgbClr val="3F3525"/>
    <a:srgbClr val="923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066A0-6E97-4A43-91E8-D2720E75F930}" v="16" dt="2024-02-02T06:27:55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8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t Schmidt" userId="7d7bc755-a82b-4542-b81e-1920d1eab289" providerId="ADAL" clId="{47D066A0-6E97-4A43-91E8-D2720E75F930}"/>
    <pc:docChg chg="addSld modSld sldOrd">
      <pc:chgData name="Elliott Schmidt" userId="7d7bc755-a82b-4542-b81e-1920d1eab289" providerId="ADAL" clId="{47D066A0-6E97-4A43-91E8-D2720E75F930}" dt="2024-02-02T06:27:55.117" v="25" actId="1076"/>
      <pc:docMkLst>
        <pc:docMk/>
      </pc:docMkLst>
      <pc:sldChg chg="modSp mod">
        <pc:chgData name="Elliott Schmidt" userId="7d7bc755-a82b-4542-b81e-1920d1eab289" providerId="ADAL" clId="{47D066A0-6E97-4A43-91E8-D2720E75F930}" dt="2024-01-29T04:49:28.615" v="0" actId="207"/>
        <pc:sldMkLst>
          <pc:docMk/>
          <pc:sldMk cId="10921595" sldId="257"/>
        </pc:sldMkLst>
        <pc:spChg chg="mod">
          <ac:chgData name="Elliott Schmidt" userId="7d7bc755-a82b-4542-b81e-1920d1eab289" providerId="ADAL" clId="{47D066A0-6E97-4A43-91E8-D2720E75F930}" dt="2024-01-29T04:49:28.615" v="0" actId="207"/>
          <ac:spMkLst>
            <pc:docMk/>
            <pc:sldMk cId="10921595" sldId="257"/>
            <ac:spMk id="4" creationId="{E170454E-13DE-6567-DBAD-0556B7E3B298}"/>
          </ac:spMkLst>
        </pc:spChg>
      </pc:sldChg>
      <pc:sldChg chg="modSp mod">
        <pc:chgData name="Elliott Schmidt" userId="7d7bc755-a82b-4542-b81e-1920d1eab289" providerId="ADAL" clId="{47D066A0-6E97-4A43-91E8-D2720E75F930}" dt="2024-01-29T04:49:51.919" v="2" actId="207"/>
        <pc:sldMkLst>
          <pc:docMk/>
          <pc:sldMk cId="1698786569" sldId="258"/>
        </pc:sldMkLst>
        <pc:spChg chg="mod">
          <ac:chgData name="Elliott Schmidt" userId="7d7bc755-a82b-4542-b81e-1920d1eab289" providerId="ADAL" clId="{47D066A0-6E97-4A43-91E8-D2720E75F930}" dt="2024-01-29T04:49:51.919" v="2" actId="207"/>
          <ac:spMkLst>
            <pc:docMk/>
            <pc:sldMk cId="1698786569" sldId="258"/>
            <ac:spMk id="4" creationId="{E170454E-13DE-6567-DBAD-0556B7E3B298}"/>
          </ac:spMkLst>
        </pc:spChg>
      </pc:sldChg>
      <pc:sldChg chg="addSp modSp new mod ord setBg">
        <pc:chgData name="Elliott Schmidt" userId="7d7bc755-a82b-4542-b81e-1920d1eab289" providerId="ADAL" clId="{47D066A0-6E97-4A43-91E8-D2720E75F930}" dt="2024-02-02T06:13:46.222" v="10"/>
        <pc:sldMkLst>
          <pc:docMk/>
          <pc:sldMk cId="4083900674" sldId="260"/>
        </pc:sldMkLst>
        <pc:picChg chg="add mod">
          <ac:chgData name="Elliott Schmidt" userId="7d7bc755-a82b-4542-b81e-1920d1eab289" providerId="ADAL" clId="{47D066A0-6E97-4A43-91E8-D2720E75F930}" dt="2024-02-02T06:13:36.078" v="8" actId="14100"/>
          <ac:picMkLst>
            <pc:docMk/>
            <pc:sldMk cId="4083900674" sldId="260"/>
            <ac:picMk id="3" creationId="{09960699-A13A-44C8-361B-E0CA2BD21A75}"/>
          </ac:picMkLst>
        </pc:picChg>
      </pc:sldChg>
      <pc:sldChg chg="add">
        <pc:chgData name="Elliott Schmidt" userId="7d7bc755-a82b-4542-b81e-1920d1eab289" providerId="ADAL" clId="{47D066A0-6E97-4A43-91E8-D2720E75F930}" dt="2024-02-02T06:03:18.307" v="4"/>
        <pc:sldMkLst>
          <pc:docMk/>
          <pc:sldMk cId="3785789813" sldId="261"/>
        </pc:sldMkLst>
      </pc:sldChg>
      <pc:sldChg chg="addSp modSp new">
        <pc:chgData name="Elliott Schmidt" userId="7d7bc755-a82b-4542-b81e-1920d1eab289" providerId="ADAL" clId="{47D066A0-6E97-4A43-91E8-D2720E75F930}" dt="2024-02-02T06:14:50.790" v="14" actId="1076"/>
        <pc:sldMkLst>
          <pc:docMk/>
          <pc:sldMk cId="1024786878" sldId="262"/>
        </pc:sldMkLst>
        <pc:picChg chg="add mod">
          <ac:chgData name="Elliott Schmidt" userId="7d7bc755-a82b-4542-b81e-1920d1eab289" providerId="ADAL" clId="{47D066A0-6E97-4A43-91E8-D2720E75F930}" dt="2024-02-02T06:14:50.790" v="14" actId="1076"/>
          <ac:picMkLst>
            <pc:docMk/>
            <pc:sldMk cId="1024786878" sldId="262"/>
            <ac:picMk id="1026" creationId="{46389120-2F01-832B-2DDC-06DC662E6B35}"/>
          </ac:picMkLst>
        </pc:picChg>
      </pc:sldChg>
      <pc:sldChg chg="addSp delSp modSp add">
        <pc:chgData name="Elliott Schmidt" userId="7d7bc755-a82b-4542-b81e-1920d1eab289" providerId="ADAL" clId="{47D066A0-6E97-4A43-91E8-D2720E75F930}" dt="2024-02-02T06:27:55.117" v="25" actId="1076"/>
        <pc:sldMkLst>
          <pc:docMk/>
          <pc:sldMk cId="3820693602" sldId="263"/>
        </pc:sldMkLst>
        <pc:picChg chg="del">
          <ac:chgData name="Elliott Schmidt" userId="7d7bc755-a82b-4542-b81e-1920d1eab289" providerId="ADAL" clId="{47D066A0-6E97-4A43-91E8-D2720E75F930}" dt="2024-02-02T06:15:04.030" v="16" actId="478"/>
          <ac:picMkLst>
            <pc:docMk/>
            <pc:sldMk cId="3820693602" sldId="263"/>
            <ac:picMk id="1026" creationId="{46389120-2F01-832B-2DDC-06DC662E6B35}"/>
          </ac:picMkLst>
        </pc:picChg>
        <pc:picChg chg="add mod">
          <ac:chgData name="Elliott Schmidt" userId="7d7bc755-a82b-4542-b81e-1920d1eab289" providerId="ADAL" clId="{47D066A0-6E97-4A43-91E8-D2720E75F930}" dt="2024-02-02T06:27:55.117" v="25" actId="1076"/>
          <ac:picMkLst>
            <pc:docMk/>
            <pc:sldMk cId="3820693602" sldId="263"/>
            <ac:picMk id="3074" creationId="{0A50E4BB-E24B-28B3-B78E-4B5ECF229BE0}"/>
          </ac:picMkLst>
        </pc:picChg>
        <pc:picChg chg="add mod">
          <ac:chgData name="Elliott Schmidt" userId="7d7bc755-a82b-4542-b81e-1920d1eab289" providerId="ADAL" clId="{47D066A0-6E97-4A43-91E8-D2720E75F930}" dt="2024-02-02T06:17:36.337" v="24" actId="1076"/>
          <ac:picMkLst>
            <pc:docMk/>
            <pc:sldMk cId="3820693602" sldId="263"/>
            <ac:picMk id="3076" creationId="{0154462F-469D-F352-CB48-225F901D91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2CB9-A33E-170F-9551-BABC2A43C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AB0F3-C42F-8119-0904-8925BEC53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C4B9-10F2-6850-C54D-0E038EAE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3FAF-E3F7-64BF-F63C-E3BA040A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C073-9B11-555D-B7CF-EB3BB12C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81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DE18-36E1-10A5-9133-1B720E2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89700-F984-E8FB-8793-41F04545E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FE6B-5D78-7284-D6FE-85038C55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906A-3223-8864-B66C-54028F2D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921E-3725-5301-52F1-294ED643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14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76274-B841-9073-B86E-9A4791E2A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C7E64-E488-5EFB-90A2-A41377DCA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F6E57-D5FA-E011-0690-9816A122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FA7B-D085-B7B2-00D6-E33CFC68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49A9-5901-C935-D9EA-2B7B9A36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7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31C6-4CA7-2C78-72C0-90CFD575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240A-781F-E6E7-073B-F0AE30F0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2C2F-B0EF-2B31-A878-23096331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5B2F-DA82-E9D7-CBE4-235A0F78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61EEE-DDB1-9700-7881-D46667EE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8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0215-0028-42D0-5EBF-5F326B61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EBE7-622F-1934-D25D-FE875491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F73A-A91E-8E43-097B-8349F83D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2BC4-99BF-A338-5845-DAA4D995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84B-927A-452D-D009-162EC3B6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66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0D7A-1414-C3FB-CFD3-0EA63441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8F02-5678-5F93-D000-3C6EAE38B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2C390-D540-4832-64F1-3052A205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2092F-DA67-D55B-44A7-175755A4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D4EF9-BA1F-EF91-9A78-112EC4E5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74F96-B8D4-EC1D-23F8-A78EDB38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2DB1-CAD5-988C-82C6-75ECD616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4B366-20E2-5FD8-64B4-94E35A32D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0EA03-738D-5801-9BAA-F2229512F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5F146-1470-230D-B467-4FFDBCE95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D5E41-CE29-A284-10E2-9A0B85030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2B882-0367-1159-D3A2-ECE1C06D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384A4-AAF9-396C-2224-3C1C0C5A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A23F-620E-7D23-5F74-3BF1D264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53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D78F-C0F0-0D76-B362-36AC9870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DA82-C892-7DC5-7CC6-AAF1415B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81092-169F-14E4-2347-91DFD1F4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DC7FF-8AC3-3D0F-C39D-FA558377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04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EA51D-2408-C4BF-B00E-90C3EF0B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2C455-B739-498E-3B86-2FE6194C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51D32-A84A-4683-E6F3-FC0DEFB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8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356E-4172-C284-24B7-D9D08D19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5FAF-87C0-5813-BDCB-7CD32322A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BFD1-6D6B-881E-B815-2E4AB1A72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0B2C0-D562-2D2F-0C73-8218F001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FF3EB-CB1D-6AFC-7AD2-7FB4BDCF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4DFD-CB1B-E67C-1C6C-4B260D78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8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132E-52BE-FE7C-1CBD-B5BC7DAA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E3C0-2113-BB19-19CC-62EF644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A080D-9B65-558F-6689-F722382AC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D3795-F039-5227-4005-FA09F67D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7F374-687D-A769-DD3D-DB5890C4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92EE-CDF8-8E20-051D-5573EA93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70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E3392-C5BF-FA6B-0DBD-06F06108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897D2-18D1-8936-B107-523BE7AD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6307-38A1-7C2B-02FF-33CF8DF14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B504-489F-440D-9D1F-814B0344983C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56C0-FCC0-13AA-7643-A133CD5D7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B097-B33A-B30B-34DD-3BD15D815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95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fish&#10;&#10;Description automatically generated">
            <a:extLst>
              <a:ext uri="{FF2B5EF4-FFF2-40B4-BE49-F238E27FC236}">
                <a16:creationId xmlns:a16="http://schemas.microsoft.com/office/drawing/2014/main" id="{3B18732F-7EB6-1E11-3A0B-125CD6756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5350"/>
            <a:ext cx="7620000" cy="5067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93A5FC-E4E1-83FA-EDD7-EF88F6A5AD2F}"/>
              </a:ext>
            </a:extLst>
          </p:cNvPr>
          <p:cNvSpPr/>
          <p:nvPr/>
        </p:nvSpPr>
        <p:spPr>
          <a:xfrm>
            <a:off x="581025" y="552450"/>
            <a:ext cx="561975" cy="1476375"/>
          </a:xfrm>
          <a:prstGeom prst="rect">
            <a:avLst/>
          </a:prstGeom>
          <a:solidFill>
            <a:srgbClr val="3F3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22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AAF6BA-0D89-A359-584F-1FB9DE69A9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10" y="1438434"/>
            <a:ext cx="3992880" cy="344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70454E-13DE-6567-DBAD-0556B7E3B298}"/>
              </a:ext>
            </a:extLst>
          </p:cNvPr>
          <p:cNvSpPr/>
          <p:nvPr/>
        </p:nvSpPr>
        <p:spPr>
          <a:xfrm>
            <a:off x="581025" y="552450"/>
            <a:ext cx="561975" cy="1476375"/>
          </a:xfrm>
          <a:prstGeom prst="rect">
            <a:avLst/>
          </a:prstGeom>
          <a:solidFill>
            <a:srgbClr val="AB53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70454E-13DE-6567-DBAD-0556B7E3B298}"/>
              </a:ext>
            </a:extLst>
          </p:cNvPr>
          <p:cNvSpPr/>
          <p:nvPr/>
        </p:nvSpPr>
        <p:spPr>
          <a:xfrm>
            <a:off x="581025" y="552450"/>
            <a:ext cx="561975" cy="1476375"/>
          </a:xfrm>
          <a:prstGeom prst="rect">
            <a:avLst/>
          </a:prstGeom>
          <a:solidFill>
            <a:srgbClr val="07AFF2"/>
          </a:solidFill>
          <a:ln>
            <a:solidFill>
              <a:srgbClr val="07AF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A close-up of a fish&#10;&#10;Description automatically generated">
            <a:extLst>
              <a:ext uri="{FF2B5EF4-FFF2-40B4-BE49-F238E27FC236}">
                <a16:creationId xmlns:a16="http://schemas.microsoft.com/office/drawing/2014/main" id="{FF94AAD6-8889-E99B-4EE3-656134113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00175"/>
            <a:ext cx="60960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8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fish swimming in water&#10;&#10;Description automatically generated">
            <a:extLst>
              <a:ext uri="{FF2B5EF4-FFF2-40B4-BE49-F238E27FC236}">
                <a16:creationId xmlns:a16="http://schemas.microsoft.com/office/drawing/2014/main" id="{DFDFE084-4CBF-B0C3-2D08-9273BBCEC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2557462"/>
            <a:ext cx="2619375" cy="1743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A05A87-4FEB-577C-2DDB-927628D2EA0C}"/>
              </a:ext>
            </a:extLst>
          </p:cNvPr>
          <p:cNvSpPr/>
          <p:nvPr/>
        </p:nvSpPr>
        <p:spPr>
          <a:xfrm>
            <a:off x="581025" y="552450"/>
            <a:ext cx="561975" cy="1476375"/>
          </a:xfrm>
          <a:prstGeom prst="rect">
            <a:avLst/>
          </a:prstGeom>
          <a:solidFill>
            <a:srgbClr val="EA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28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53D8-07B0-423F-9F73-078BEBACA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62C5-D747-9FC2-32EC-7913C62DD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Lemon damsel - Pomacentrus moluccensis | (EN) Lemon damsel -… | Flickr">
            <a:extLst>
              <a:ext uri="{FF2B5EF4-FFF2-40B4-BE49-F238E27FC236}">
                <a16:creationId xmlns:a16="http://schemas.microsoft.com/office/drawing/2014/main" id="{C2A7194B-226D-025B-D60C-F190CE20D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629" y="-647324"/>
            <a:ext cx="12465629" cy="831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78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60699-A13A-44C8-361B-E0CA2BD2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-311845"/>
            <a:ext cx="10329334" cy="748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0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389120-2F01-832B-2DDC-06DC662E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5" y="-625059"/>
            <a:ext cx="10480430" cy="785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78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50E4BB-E24B-28B3-B78E-4B5ECF229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 bwMode="auto">
          <a:xfrm>
            <a:off x="9525" y="-76199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storhinchus doederleini">
            <a:extLst>
              <a:ext uri="{FF2B5EF4-FFF2-40B4-BE49-F238E27FC236}">
                <a16:creationId xmlns:a16="http://schemas.microsoft.com/office/drawing/2014/main" id="{0154462F-469D-F352-CB48-225F901D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5" y="4768121"/>
            <a:ext cx="3243263" cy="188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69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 Schmidt</dc:creator>
  <cp:lastModifiedBy>Elliott Schmidt</cp:lastModifiedBy>
  <cp:revision>1</cp:revision>
  <dcterms:created xsi:type="dcterms:W3CDTF">2023-12-19T04:32:04Z</dcterms:created>
  <dcterms:modified xsi:type="dcterms:W3CDTF">2024-02-02T06:28:05Z</dcterms:modified>
</cp:coreProperties>
</file>