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FF2"/>
    <a:srgbClr val="AB5311"/>
    <a:srgbClr val="EAAE00"/>
    <a:srgbClr val="5D79FF"/>
    <a:srgbClr val="C65C1B"/>
    <a:srgbClr val="3F3525"/>
    <a:srgbClr val="923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iott Schmidt" userId="7d7bc755-a82b-4542-b81e-1920d1eab289" providerId="ADAL" clId="{47D066A0-6E97-4A43-91E8-D2720E75F930}"/>
    <pc:docChg chg="modSld">
      <pc:chgData name="Elliott Schmidt" userId="7d7bc755-a82b-4542-b81e-1920d1eab289" providerId="ADAL" clId="{47D066A0-6E97-4A43-91E8-D2720E75F930}" dt="2024-01-29T04:49:51.919" v="2" actId="207"/>
      <pc:docMkLst>
        <pc:docMk/>
      </pc:docMkLst>
      <pc:sldChg chg="modSp mod">
        <pc:chgData name="Elliott Schmidt" userId="7d7bc755-a82b-4542-b81e-1920d1eab289" providerId="ADAL" clId="{47D066A0-6E97-4A43-91E8-D2720E75F930}" dt="2024-01-29T04:49:28.615" v="0" actId="207"/>
        <pc:sldMkLst>
          <pc:docMk/>
          <pc:sldMk cId="10921595" sldId="257"/>
        </pc:sldMkLst>
        <pc:spChg chg="mod">
          <ac:chgData name="Elliott Schmidt" userId="7d7bc755-a82b-4542-b81e-1920d1eab289" providerId="ADAL" clId="{47D066A0-6E97-4A43-91E8-D2720E75F930}" dt="2024-01-29T04:49:28.615" v="0" actId="207"/>
          <ac:spMkLst>
            <pc:docMk/>
            <pc:sldMk cId="10921595" sldId="257"/>
            <ac:spMk id="4" creationId="{E170454E-13DE-6567-DBAD-0556B7E3B298}"/>
          </ac:spMkLst>
        </pc:spChg>
      </pc:sldChg>
      <pc:sldChg chg="modSp mod">
        <pc:chgData name="Elliott Schmidt" userId="7d7bc755-a82b-4542-b81e-1920d1eab289" providerId="ADAL" clId="{47D066A0-6E97-4A43-91E8-D2720E75F930}" dt="2024-01-29T04:49:51.919" v="2" actId="207"/>
        <pc:sldMkLst>
          <pc:docMk/>
          <pc:sldMk cId="1698786569" sldId="258"/>
        </pc:sldMkLst>
        <pc:spChg chg="mod">
          <ac:chgData name="Elliott Schmidt" userId="7d7bc755-a82b-4542-b81e-1920d1eab289" providerId="ADAL" clId="{47D066A0-6E97-4A43-91E8-D2720E75F930}" dt="2024-01-29T04:49:51.919" v="2" actId="207"/>
          <ac:spMkLst>
            <pc:docMk/>
            <pc:sldMk cId="1698786569" sldId="258"/>
            <ac:spMk id="4" creationId="{E170454E-13DE-6567-DBAD-0556B7E3B2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2CB9-A33E-170F-9551-BABC2A43C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AAB0F3-C42F-8119-0904-8925BEC53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C4B9-10F2-6850-C54D-0E038EAE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D3FAF-E3F7-64BF-F63C-E3BA040A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8C073-9B11-555D-B7CF-EB3BB12C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81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DE18-36E1-10A5-9133-1B720E20E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89700-F984-E8FB-8793-41F04545E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FE6B-5D78-7284-D6FE-85038C55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6906A-3223-8864-B66C-54028F2D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8921E-3725-5301-52F1-294ED6430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314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176274-B841-9073-B86E-9A4791E2A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C7E64-E488-5EFB-90A2-A41377DCA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F6E57-D5FA-E011-0690-9816A122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5FA7B-D085-B7B2-00D6-E33CFC68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49A9-5901-C935-D9EA-2B7B9A36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73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31C6-4CA7-2C78-72C0-90CFD5755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240A-781F-E6E7-073B-F0AE30F0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62C2F-B0EF-2B31-A878-23096331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5B2F-DA82-E9D7-CBE4-235A0F78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61EEE-DDB1-9700-7881-D46667EE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7881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0215-0028-42D0-5EBF-5F326B61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AEBE7-622F-1934-D25D-FE8754910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AF73A-A91E-8E43-097B-8349F83D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A2BC4-99BF-A338-5845-DAA4D9954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84B-927A-452D-D009-162EC3B6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566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0D7A-1414-C3FB-CFD3-0EA634411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8F02-5678-5F93-D000-3C6EAE38B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2C390-D540-4832-64F1-3052A205E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2092F-DA67-D55B-44A7-175755A4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D4EF9-BA1F-EF91-9A78-112EC4E5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74F96-B8D4-EC1D-23F8-A78EDB38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0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2DB1-CAD5-988C-82C6-75ECD616C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4B366-20E2-5FD8-64B4-94E35A32D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0EA03-738D-5801-9BAA-F2229512F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5F146-1470-230D-B467-4FFDBCE95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D5E41-CE29-A284-10E2-9A0B850304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2B882-0367-1159-D3A2-ECE1C06D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384A4-AAF9-396C-2224-3C1C0C5A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7A23F-620E-7D23-5F74-3BF1D264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539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CD78F-C0F0-0D76-B362-36AC9870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6DA82-C892-7DC5-7CC6-AAF1415B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81092-169F-14E4-2347-91DFD1F4C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DC7FF-8AC3-3D0F-C39D-FA558377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904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EA51D-2408-C4BF-B00E-90C3EF0B5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C2C455-B739-498E-3B86-2FE6194CC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51D32-A84A-4683-E6F3-FC0DEFB01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681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D356E-4172-C284-24B7-D9D08D19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A5FAF-87C0-5813-BDCB-7CD32322A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BFD1-6D6B-881E-B815-2E4AB1A72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0B2C0-D562-2D2F-0C73-8218F001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FF3EB-CB1D-6AFC-7AD2-7FB4BDCF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74DFD-CB1B-E67C-1C6C-4B260D78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88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132E-52BE-FE7C-1CBD-B5BC7DAA1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AE3C0-2113-BB19-19CC-62EF644B8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A080D-9B65-558F-6689-F722382AC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D3795-F039-5227-4005-FA09F67D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4B504-489F-440D-9D1F-814B0344983C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7F374-687D-A769-DD3D-DB5890C4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B92EE-CDF8-8E20-051D-5573EA936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70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E3392-C5BF-FA6B-0DBD-06F06108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897D2-18D1-8936-B107-523BE7AD1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B6307-38A1-7C2B-02FF-33CF8DF14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4B504-489F-440D-9D1F-814B0344983C}" type="datetimeFigureOut">
              <a:rPr lang="en-AU" smtClean="0"/>
              <a:t>29/01/2024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856C0-FCC0-13AA-7643-A133CD5D7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2B097-B33A-B30B-34DD-3BD15D815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8AE83-8583-4897-B5FD-8053274EC92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295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fish&#10;&#10;Description automatically generated">
            <a:extLst>
              <a:ext uri="{FF2B5EF4-FFF2-40B4-BE49-F238E27FC236}">
                <a16:creationId xmlns:a16="http://schemas.microsoft.com/office/drawing/2014/main" id="{3B18732F-7EB6-1E11-3A0B-125CD6756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895350"/>
            <a:ext cx="7620000" cy="50673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93A5FC-E4E1-83FA-EDD7-EF88F6A5AD2F}"/>
              </a:ext>
            </a:extLst>
          </p:cNvPr>
          <p:cNvSpPr/>
          <p:nvPr/>
        </p:nvSpPr>
        <p:spPr>
          <a:xfrm>
            <a:off x="581025" y="552450"/>
            <a:ext cx="561975" cy="1476375"/>
          </a:xfrm>
          <a:prstGeom prst="rect">
            <a:avLst/>
          </a:prstGeom>
          <a:solidFill>
            <a:srgbClr val="3F352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922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AAF6BA-0D89-A359-584F-1FB9DE69A9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810" y="1438434"/>
            <a:ext cx="3992880" cy="344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70454E-13DE-6567-DBAD-0556B7E3B298}"/>
              </a:ext>
            </a:extLst>
          </p:cNvPr>
          <p:cNvSpPr/>
          <p:nvPr/>
        </p:nvSpPr>
        <p:spPr>
          <a:xfrm>
            <a:off x="581025" y="552450"/>
            <a:ext cx="561975" cy="1476375"/>
          </a:xfrm>
          <a:prstGeom prst="rect">
            <a:avLst/>
          </a:prstGeom>
          <a:solidFill>
            <a:srgbClr val="AB531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92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70454E-13DE-6567-DBAD-0556B7E3B298}"/>
              </a:ext>
            </a:extLst>
          </p:cNvPr>
          <p:cNvSpPr/>
          <p:nvPr/>
        </p:nvSpPr>
        <p:spPr>
          <a:xfrm>
            <a:off x="581025" y="552450"/>
            <a:ext cx="561975" cy="1476375"/>
          </a:xfrm>
          <a:prstGeom prst="rect">
            <a:avLst/>
          </a:prstGeom>
          <a:solidFill>
            <a:srgbClr val="07AFF2"/>
          </a:solidFill>
          <a:ln>
            <a:solidFill>
              <a:srgbClr val="07AF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 descr="A close-up of a fish&#10;&#10;Description automatically generated">
            <a:extLst>
              <a:ext uri="{FF2B5EF4-FFF2-40B4-BE49-F238E27FC236}">
                <a16:creationId xmlns:a16="http://schemas.microsoft.com/office/drawing/2014/main" id="{FF94AAD6-8889-E99B-4EE3-656134113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400175"/>
            <a:ext cx="60960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86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fish swimming in water&#10;&#10;Description automatically generated">
            <a:extLst>
              <a:ext uri="{FF2B5EF4-FFF2-40B4-BE49-F238E27FC236}">
                <a16:creationId xmlns:a16="http://schemas.microsoft.com/office/drawing/2014/main" id="{DFDFE084-4CBF-B0C3-2D08-9273BBCEC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312" y="2557462"/>
            <a:ext cx="2619375" cy="17430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A05A87-4FEB-577C-2DDB-927628D2EA0C}"/>
              </a:ext>
            </a:extLst>
          </p:cNvPr>
          <p:cNvSpPr/>
          <p:nvPr/>
        </p:nvSpPr>
        <p:spPr>
          <a:xfrm>
            <a:off x="581025" y="552450"/>
            <a:ext cx="561975" cy="1476375"/>
          </a:xfrm>
          <a:prstGeom prst="rect">
            <a:avLst/>
          </a:prstGeom>
          <a:solidFill>
            <a:srgbClr val="EA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928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James Cook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Elliott Schmidt</dc:creator>
  <cp:lastModifiedBy>Elliott Schmidt</cp:lastModifiedBy>
  <cp:revision>1</cp:revision>
  <dcterms:created xsi:type="dcterms:W3CDTF">2023-12-19T04:32:04Z</dcterms:created>
  <dcterms:modified xsi:type="dcterms:W3CDTF">2024-01-29T04:49:58Z</dcterms:modified>
</cp:coreProperties>
</file>