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BEB2-7F14-4144-83DC-A74F695FDF1A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6517-54C9-46BD-9BD1-6F7F7470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0.png"/><Relationship Id="rId18" Type="http://schemas.openxmlformats.org/officeDocument/2006/relationships/image" Target="../media/image41.png"/><Relationship Id="rId3" Type="http://schemas.openxmlformats.org/officeDocument/2006/relationships/image" Target="../media/image36.png"/><Relationship Id="rId21" Type="http://schemas.openxmlformats.org/officeDocument/2006/relationships/image" Target="../media/image44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29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4810" y="36576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97810" y="1447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12538" y="2212108"/>
            <a:ext cx="3177309" cy="2290619"/>
          </a:xfrm>
          <a:custGeom>
            <a:avLst/>
            <a:gdLst>
              <a:gd name="connsiteX0" fmla="*/ 0 w 3177309"/>
              <a:gd name="connsiteY0" fmla="*/ 1699491 h 2216727"/>
              <a:gd name="connsiteX1" fmla="*/ 452582 w 3177309"/>
              <a:gd name="connsiteY1" fmla="*/ 434109 h 2216727"/>
              <a:gd name="connsiteX2" fmla="*/ 1514764 w 3177309"/>
              <a:gd name="connsiteY2" fmla="*/ 0 h 2216727"/>
              <a:gd name="connsiteX3" fmla="*/ 2013528 w 3177309"/>
              <a:gd name="connsiteY3" fmla="*/ 1653309 h 2216727"/>
              <a:gd name="connsiteX4" fmla="*/ 3177309 w 3177309"/>
              <a:gd name="connsiteY4" fmla="*/ 2216727 h 2216727"/>
              <a:gd name="connsiteX0" fmla="*/ 0 w 3177309"/>
              <a:gd name="connsiteY0" fmla="*/ 1759615 h 2276851"/>
              <a:gd name="connsiteX1" fmla="*/ 452582 w 3177309"/>
              <a:gd name="connsiteY1" fmla="*/ 494233 h 2276851"/>
              <a:gd name="connsiteX2" fmla="*/ 1514764 w 3177309"/>
              <a:gd name="connsiteY2" fmla="*/ 60124 h 2276851"/>
              <a:gd name="connsiteX3" fmla="*/ 2013528 w 3177309"/>
              <a:gd name="connsiteY3" fmla="*/ 1713433 h 2276851"/>
              <a:gd name="connsiteX4" fmla="*/ 3177309 w 3177309"/>
              <a:gd name="connsiteY4" fmla="*/ 2276851 h 2276851"/>
              <a:gd name="connsiteX0" fmla="*/ 0 w 3177309"/>
              <a:gd name="connsiteY0" fmla="*/ 1904757 h 2421993"/>
              <a:gd name="connsiteX1" fmla="*/ 452582 w 3177309"/>
              <a:gd name="connsiteY1" fmla="*/ 639375 h 2421993"/>
              <a:gd name="connsiteX2" fmla="*/ 1514764 w 3177309"/>
              <a:gd name="connsiteY2" fmla="*/ 205266 h 2421993"/>
              <a:gd name="connsiteX3" fmla="*/ 2013528 w 3177309"/>
              <a:gd name="connsiteY3" fmla="*/ 1858575 h 2421993"/>
              <a:gd name="connsiteX4" fmla="*/ 3177309 w 3177309"/>
              <a:gd name="connsiteY4" fmla="*/ 2421993 h 2421993"/>
              <a:gd name="connsiteX0" fmla="*/ 0 w 3177309"/>
              <a:gd name="connsiteY0" fmla="*/ 1904757 h 2421993"/>
              <a:gd name="connsiteX1" fmla="*/ 452582 w 3177309"/>
              <a:gd name="connsiteY1" fmla="*/ 639375 h 2421993"/>
              <a:gd name="connsiteX2" fmla="*/ 1514764 w 3177309"/>
              <a:gd name="connsiteY2" fmla="*/ 205266 h 2421993"/>
              <a:gd name="connsiteX3" fmla="*/ 2013528 w 3177309"/>
              <a:gd name="connsiteY3" fmla="*/ 1858575 h 2421993"/>
              <a:gd name="connsiteX4" fmla="*/ 3177309 w 3177309"/>
              <a:gd name="connsiteY4" fmla="*/ 2421993 h 2421993"/>
              <a:gd name="connsiteX0" fmla="*/ 0 w 3177309"/>
              <a:gd name="connsiteY0" fmla="*/ 1822229 h 2339465"/>
              <a:gd name="connsiteX1" fmla="*/ 452582 w 3177309"/>
              <a:gd name="connsiteY1" fmla="*/ 556847 h 2339465"/>
              <a:gd name="connsiteX2" fmla="*/ 1514764 w 3177309"/>
              <a:gd name="connsiteY2" fmla="*/ 122738 h 2339465"/>
              <a:gd name="connsiteX3" fmla="*/ 2013528 w 3177309"/>
              <a:gd name="connsiteY3" fmla="*/ 1776047 h 2339465"/>
              <a:gd name="connsiteX4" fmla="*/ 3177309 w 3177309"/>
              <a:gd name="connsiteY4" fmla="*/ 2339465 h 2339465"/>
              <a:gd name="connsiteX0" fmla="*/ 0 w 3177309"/>
              <a:gd name="connsiteY0" fmla="*/ 1822229 h 2339465"/>
              <a:gd name="connsiteX1" fmla="*/ 452582 w 3177309"/>
              <a:gd name="connsiteY1" fmla="*/ 556847 h 2339465"/>
              <a:gd name="connsiteX2" fmla="*/ 1514764 w 3177309"/>
              <a:gd name="connsiteY2" fmla="*/ 122738 h 2339465"/>
              <a:gd name="connsiteX3" fmla="*/ 2013528 w 3177309"/>
              <a:gd name="connsiteY3" fmla="*/ 1776047 h 2339465"/>
              <a:gd name="connsiteX4" fmla="*/ 3177309 w 3177309"/>
              <a:gd name="connsiteY4" fmla="*/ 2339465 h 2339465"/>
              <a:gd name="connsiteX0" fmla="*/ 0 w 3177309"/>
              <a:gd name="connsiteY0" fmla="*/ 1912119 h 2429355"/>
              <a:gd name="connsiteX1" fmla="*/ 452582 w 3177309"/>
              <a:gd name="connsiteY1" fmla="*/ 646737 h 2429355"/>
              <a:gd name="connsiteX2" fmla="*/ 1154545 w 3177309"/>
              <a:gd name="connsiteY2" fmla="*/ 111028 h 2429355"/>
              <a:gd name="connsiteX3" fmla="*/ 2013528 w 3177309"/>
              <a:gd name="connsiteY3" fmla="*/ 1865937 h 2429355"/>
              <a:gd name="connsiteX4" fmla="*/ 3177309 w 3177309"/>
              <a:gd name="connsiteY4" fmla="*/ 2429355 h 2429355"/>
              <a:gd name="connsiteX0" fmla="*/ 0 w 3177309"/>
              <a:gd name="connsiteY0" fmla="*/ 1877055 h 2394852"/>
              <a:gd name="connsiteX1" fmla="*/ 452582 w 3177309"/>
              <a:gd name="connsiteY1" fmla="*/ 611673 h 2394852"/>
              <a:gd name="connsiteX2" fmla="*/ 1154545 w 3177309"/>
              <a:gd name="connsiteY2" fmla="*/ 75964 h 2394852"/>
              <a:gd name="connsiteX3" fmla="*/ 1939637 w 3177309"/>
              <a:gd name="connsiteY3" fmla="*/ 2218801 h 2394852"/>
              <a:gd name="connsiteX4" fmla="*/ 3177309 w 3177309"/>
              <a:gd name="connsiteY4" fmla="*/ 2394291 h 2394852"/>
              <a:gd name="connsiteX0" fmla="*/ 0 w 3177309"/>
              <a:gd name="connsiteY0" fmla="*/ 1802689 h 2320486"/>
              <a:gd name="connsiteX1" fmla="*/ 1154545 w 3177309"/>
              <a:gd name="connsiteY1" fmla="*/ 1598 h 2320486"/>
              <a:gd name="connsiteX2" fmla="*/ 1939637 w 3177309"/>
              <a:gd name="connsiteY2" fmla="*/ 2144435 h 2320486"/>
              <a:gd name="connsiteX3" fmla="*/ 3177309 w 3177309"/>
              <a:gd name="connsiteY3" fmla="*/ 2319925 h 2320486"/>
              <a:gd name="connsiteX0" fmla="*/ 0 w 3177309"/>
              <a:gd name="connsiteY0" fmla="*/ 1829668 h 2347465"/>
              <a:gd name="connsiteX1" fmla="*/ 1154545 w 3177309"/>
              <a:gd name="connsiteY1" fmla="*/ 28577 h 2347465"/>
              <a:gd name="connsiteX2" fmla="*/ 1939637 w 3177309"/>
              <a:gd name="connsiteY2" fmla="*/ 2171414 h 2347465"/>
              <a:gd name="connsiteX3" fmla="*/ 3177309 w 3177309"/>
              <a:gd name="connsiteY3" fmla="*/ 2346904 h 2347465"/>
              <a:gd name="connsiteX0" fmla="*/ 0 w 3177309"/>
              <a:gd name="connsiteY0" fmla="*/ 1828498 h 2346295"/>
              <a:gd name="connsiteX1" fmla="*/ 1154545 w 3177309"/>
              <a:gd name="connsiteY1" fmla="*/ 27407 h 2346295"/>
              <a:gd name="connsiteX2" fmla="*/ 1939637 w 3177309"/>
              <a:gd name="connsiteY2" fmla="*/ 2170244 h 2346295"/>
              <a:gd name="connsiteX3" fmla="*/ 3177309 w 3177309"/>
              <a:gd name="connsiteY3" fmla="*/ 2345734 h 2346295"/>
              <a:gd name="connsiteX0" fmla="*/ 0 w 3177309"/>
              <a:gd name="connsiteY0" fmla="*/ 1801074 h 2318310"/>
              <a:gd name="connsiteX1" fmla="*/ 886691 w 3177309"/>
              <a:gd name="connsiteY1" fmla="*/ 27692 h 2318310"/>
              <a:gd name="connsiteX2" fmla="*/ 1939637 w 3177309"/>
              <a:gd name="connsiteY2" fmla="*/ 2142820 h 2318310"/>
              <a:gd name="connsiteX3" fmla="*/ 3177309 w 3177309"/>
              <a:gd name="connsiteY3" fmla="*/ 2318310 h 2318310"/>
              <a:gd name="connsiteX0" fmla="*/ 0 w 3177309"/>
              <a:gd name="connsiteY0" fmla="*/ 1801074 h 2318310"/>
              <a:gd name="connsiteX1" fmla="*/ 886691 w 3177309"/>
              <a:gd name="connsiteY1" fmla="*/ 27692 h 2318310"/>
              <a:gd name="connsiteX2" fmla="*/ 1939637 w 3177309"/>
              <a:gd name="connsiteY2" fmla="*/ 2142820 h 2318310"/>
              <a:gd name="connsiteX3" fmla="*/ 3177309 w 3177309"/>
              <a:gd name="connsiteY3" fmla="*/ 2318310 h 2318310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7309" h="2290619">
                <a:moveTo>
                  <a:pt x="0" y="1773383"/>
                </a:moveTo>
                <a:cubicBezTo>
                  <a:pt x="83512" y="1315029"/>
                  <a:pt x="567652" y="-865"/>
                  <a:pt x="886691" y="1"/>
                </a:cubicBezTo>
                <a:cubicBezTo>
                  <a:pt x="1205730" y="867"/>
                  <a:pt x="1532467" y="1396809"/>
                  <a:pt x="1914237" y="1778579"/>
                </a:cubicBezTo>
                <a:cubicBezTo>
                  <a:pt x="2296007" y="2160349"/>
                  <a:pt x="2916382" y="1759913"/>
                  <a:pt x="3177309" y="22906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12538" y="1752600"/>
            <a:ext cx="3193473" cy="2895600"/>
            <a:chOff x="819728" y="2438400"/>
            <a:chExt cx="3193473" cy="2209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9728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18096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16464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4832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13201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502435" y="2257425"/>
            <a:ext cx="3209925" cy="2257425"/>
          </a:xfrm>
          <a:custGeom>
            <a:avLst/>
            <a:gdLst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0200 w 3209925"/>
              <a:gd name="connsiteY2" fmla="*/ 94297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398713 w 3209925"/>
              <a:gd name="connsiteY3" fmla="*/ 1924050 h 2257425"/>
              <a:gd name="connsiteX4" fmla="*/ 3209925 w 3209925"/>
              <a:gd name="connsiteY4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925" h="2257425">
                <a:moveTo>
                  <a:pt x="0" y="1724025"/>
                </a:moveTo>
                <a:lnTo>
                  <a:pt x="814388" y="0"/>
                </a:lnTo>
                <a:lnTo>
                  <a:pt x="1606550" y="1228725"/>
                </a:lnTo>
                <a:lnTo>
                  <a:pt x="2398713" y="1924050"/>
                </a:lnTo>
                <a:lnTo>
                  <a:pt x="3209925" y="225742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486400" y="36576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29400" y="1447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544128" y="2212108"/>
            <a:ext cx="3177309" cy="2290619"/>
          </a:xfrm>
          <a:custGeom>
            <a:avLst/>
            <a:gdLst>
              <a:gd name="connsiteX0" fmla="*/ 0 w 3177309"/>
              <a:gd name="connsiteY0" fmla="*/ 1699491 h 2216727"/>
              <a:gd name="connsiteX1" fmla="*/ 452582 w 3177309"/>
              <a:gd name="connsiteY1" fmla="*/ 434109 h 2216727"/>
              <a:gd name="connsiteX2" fmla="*/ 1514764 w 3177309"/>
              <a:gd name="connsiteY2" fmla="*/ 0 h 2216727"/>
              <a:gd name="connsiteX3" fmla="*/ 2013528 w 3177309"/>
              <a:gd name="connsiteY3" fmla="*/ 1653309 h 2216727"/>
              <a:gd name="connsiteX4" fmla="*/ 3177309 w 3177309"/>
              <a:gd name="connsiteY4" fmla="*/ 2216727 h 2216727"/>
              <a:gd name="connsiteX0" fmla="*/ 0 w 3177309"/>
              <a:gd name="connsiteY0" fmla="*/ 1759615 h 2276851"/>
              <a:gd name="connsiteX1" fmla="*/ 452582 w 3177309"/>
              <a:gd name="connsiteY1" fmla="*/ 494233 h 2276851"/>
              <a:gd name="connsiteX2" fmla="*/ 1514764 w 3177309"/>
              <a:gd name="connsiteY2" fmla="*/ 60124 h 2276851"/>
              <a:gd name="connsiteX3" fmla="*/ 2013528 w 3177309"/>
              <a:gd name="connsiteY3" fmla="*/ 1713433 h 2276851"/>
              <a:gd name="connsiteX4" fmla="*/ 3177309 w 3177309"/>
              <a:gd name="connsiteY4" fmla="*/ 2276851 h 2276851"/>
              <a:gd name="connsiteX0" fmla="*/ 0 w 3177309"/>
              <a:gd name="connsiteY0" fmla="*/ 1904757 h 2421993"/>
              <a:gd name="connsiteX1" fmla="*/ 452582 w 3177309"/>
              <a:gd name="connsiteY1" fmla="*/ 639375 h 2421993"/>
              <a:gd name="connsiteX2" fmla="*/ 1514764 w 3177309"/>
              <a:gd name="connsiteY2" fmla="*/ 205266 h 2421993"/>
              <a:gd name="connsiteX3" fmla="*/ 2013528 w 3177309"/>
              <a:gd name="connsiteY3" fmla="*/ 1858575 h 2421993"/>
              <a:gd name="connsiteX4" fmla="*/ 3177309 w 3177309"/>
              <a:gd name="connsiteY4" fmla="*/ 2421993 h 2421993"/>
              <a:gd name="connsiteX0" fmla="*/ 0 w 3177309"/>
              <a:gd name="connsiteY0" fmla="*/ 1904757 h 2421993"/>
              <a:gd name="connsiteX1" fmla="*/ 452582 w 3177309"/>
              <a:gd name="connsiteY1" fmla="*/ 639375 h 2421993"/>
              <a:gd name="connsiteX2" fmla="*/ 1514764 w 3177309"/>
              <a:gd name="connsiteY2" fmla="*/ 205266 h 2421993"/>
              <a:gd name="connsiteX3" fmla="*/ 2013528 w 3177309"/>
              <a:gd name="connsiteY3" fmla="*/ 1858575 h 2421993"/>
              <a:gd name="connsiteX4" fmla="*/ 3177309 w 3177309"/>
              <a:gd name="connsiteY4" fmla="*/ 2421993 h 2421993"/>
              <a:gd name="connsiteX0" fmla="*/ 0 w 3177309"/>
              <a:gd name="connsiteY0" fmla="*/ 1822229 h 2339465"/>
              <a:gd name="connsiteX1" fmla="*/ 452582 w 3177309"/>
              <a:gd name="connsiteY1" fmla="*/ 556847 h 2339465"/>
              <a:gd name="connsiteX2" fmla="*/ 1514764 w 3177309"/>
              <a:gd name="connsiteY2" fmla="*/ 122738 h 2339465"/>
              <a:gd name="connsiteX3" fmla="*/ 2013528 w 3177309"/>
              <a:gd name="connsiteY3" fmla="*/ 1776047 h 2339465"/>
              <a:gd name="connsiteX4" fmla="*/ 3177309 w 3177309"/>
              <a:gd name="connsiteY4" fmla="*/ 2339465 h 2339465"/>
              <a:gd name="connsiteX0" fmla="*/ 0 w 3177309"/>
              <a:gd name="connsiteY0" fmla="*/ 1822229 h 2339465"/>
              <a:gd name="connsiteX1" fmla="*/ 452582 w 3177309"/>
              <a:gd name="connsiteY1" fmla="*/ 556847 h 2339465"/>
              <a:gd name="connsiteX2" fmla="*/ 1514764 w 3177309"/>
              <a:gd name="connsiteY2" fmla="*/ 122738 h 2339465"/>
              <a:gd name="connsiteX3" fmla="*/ 2013528 w 3177309"/>
              <a:gd name="connsiteY3" fmla="*/ 1776047 h 2339465"/>
              <a:gd name="connsiteX4" fmla="*/ 3177309 w 3177309"/>
              <a:gd name="connsiteY4" fmla="*/ 2339465 h 2339465"/>
              <a:gd name="connsiteX0" fmla="*/ 0 w 3177309"/>
              <a:gd name="connsiteY0" fmla="*/ 1912119 h 2429355"/>
              <a:gd name="connsiteX1" fmla="*/ 452582 w 3177309"/>
              <a:gd name="connsiteY1" fmla="*/ 646737 h 2429355"/>
              <a:gd name="connsiteX2" fmla="*/ 1154545 w 3177309"/>
              <a:gd name="connsiteY2" fmla="*/ 111028 h 2429355"/>
              <a:gd name="connsiteX3" fmla="*/ 2013528 w 3177309"/>
              <a:gd name="connsiteY3" fmla="*/ 1865937 h 2429355"/>
              <a:gd name="connsiteX4" fmla="*/ 3177309 w 3177309"/>
              <a:gd name="connsiteY4" fmla="*/ 2429355 h 2429355"/>
              <a:gd name="connsiteX0" fmla="*/ 0 w 3177309"/>
              <a:gd name="connsiteY0" fmla="*/ 1877055 h 2394852"/>
              <a:gd name="connsiteX1" fmla="*/ 452582 w 3177309"/>
              <a:gd name="connsiteY1" fmla="*/ 611673 h 2394852"/>
              <a:gd name="connsiteX2" fmla="*/ 1154545 w 3177309"/>
              <a:gd name="connsiteY2" fmla="*/ 75964 h 2394852"/>
              <a:gd name="connsiteX3" fmla="*/ 1939637 w 3177309"/>
              <a:gd name="connsiteY3" fmla="*/ 2218801 h 2394852"/>
              <a:gd name="connsiteX4" fmla="*/ 3177309 w 3177309"/>
              <a:gd name="connsiteY4" fmla="*/ 2394291 h 2394852"/>
              <a:gd name="connsiteX0" fmla="*/ 0 w 3177309"/>
              <a:gd name="connsiteY0" fmla="*/ 1802689 h 2320486"/>
              <a:gd name="connsiteX1" fmla="*/ 1154545 w 3177309"/>
              <a:gd name="connsiteY1" fmla="*/ 1598 h 2320486"/>
              <a:gd name="connsiteX2" fmla="*/ 1939637 w 3177309"/>
              <a:gd name="connsiteY2" fmla="*/ 2144435 h 2320486"/>
              <a:gd name="connsiteX3" fmla="*/ 3177309 w 3177309"/>
              <a:gd name="connsiteY3" fmla="*/ 2319925 h 2320486"/>
              <a:gd name="connsiteX0" fmla="*/ 0 w 3177309"/>
              <a:gd name="connsiteY0" fmla="*/ 1829668 h 2347465"/>
              <a:gd name="connsiteX1" fmla="*/ 1154545 w 3177309"/>
              <a:gd name="connsiteY1" fmla="*/ 28577 h 2347465"/>
              <a:gd name="connsiteX2" fmla="*/ 1939637 w 3177309"/>
              <a:gd name="connsiteY2" fmla="*/ 2171414 h 2347465"/>
              <a:gd name="connsiteX3" fmla="*/ 3177309 w 3177309"/>
              <a:gd name="connsiteY3" fmla="*/ 2346904 h 2347465"/>
              <a:gd name="connsiteX0" fmla="*/ 0 w 3177309"/>
              <a:gd name="connsiteY0" fmla="*/ 1828498 h 2346295"/>
              <a:gd name="connsiteX1" fmla="*/ 1154545 w 3177309"/>
              <a:gd name="connsiteY1" fmla="*/ 27407 h 2346295"/>
              <a:gd name="connsiteX2" fmla="*/ 1939637 w 3177309"/>
              <a:gd name="connsiteY2" fmla="*/ 2170244 h 2346295"/>
              <a:gd name="connsiteX3" fmla="*/ 3177309 w 3177309"/>
              <a:gd name="connsiteY3" fmla="*/ 2345734 h 2346295"/>
              <a:gd name="connsiteX0" fmla="*/ 0 w 3177309"/>
              <a:gd name="connsiteY0" fmla="*/ 1801074 h 2318310"/>
              <a:gd name="connsiteX1" fmla="*/ 886691 w 3177309"/>
              <a:gd name="connsiteY1" fmla="*/ 27692 h 2318310"/>
              <a:gd name="connsiteX2" fmla="*/ 1939637 w 3177309"/>
              <a:gd name="connsiteY2" fmla="*/ 2142820 h 2318310"/>
              <a:gd name="connsiteX3" fmla="*/ 3177309 w 3177309"/>
              <a:gd name="connsiteY3" fmla="*/ 2318310 h 2318310"/>
              <a:gd name="connsiteX0" fmla="*/ 0 w 3177309"/>
              <a:gd name="connsiteY0" fmla="*/ 1801074 h 2318310"/>
              <a:gd name="connsiteX1" fmla="*/ 886691 w 3177309"/>
              <a:gd name="connsiteY1" fmla="*/ 27692 h 2318310"/>
              <a:gd name="connsiteX2" fmla="*/ 1939637 w 3177309"/>
              <a:gd name="connsiteY2" fmla="*/ 2142820 h 2318310"/>
              <a:gd name="connsiteX3" fmla="*/ 3177309 w 3177309"/>
              <a:gd name="connsiteY3" fmla="*/ 2318310 h 2318310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7309" h="2290619">
                <a:moveTo>
                  <a:pt x="0" y="1773383"/>
                </a:moveTo>
                <a:cubicBezTo>
                  <a:pt x="83512" y="1315029"/>
                  <a:pt x="567652" y="-865"/>
                  <a:pt x="886691" y="1"/>
                </a:cubicBezTo>
                <a:cubicBezTo>
                  <a:pt x="1205730" y="867"/>
                  <a:pt x="1532467" y="1396809"/>
                  <a:pt x="1914237" y="1778579"/>
                </a:cubicBezTo>
                <a:cubicBezTo>
                  <a:pt x="2296007" y="2160349"/>
                  <a:pt x="2916382" y="1759913"/>
                  <a:pt x="3177309" y="22906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44128" y="1752600"/>
            <a:ext cx="3193473" cy="2895600"/>
            <a:chOff x="819728" y="2438400"/>
            <a:chExt cx="3193473" cy="22098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19728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18096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16464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14832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13201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5540375" y="2054225"/>
            <a:ext cx="3222625" cy="2238375"/>
          </a:xfrm>
          <a:custGeom>
            <a:avLst/>
            <a:gdLst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0200 w 3209925"/>
              <a:gd name="connsiteY2" fmla="*/ 94297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398713 w 3209925"/>
              <a:gd name="connsiteY3" fmla="*/ 1924050 h 2257425"/>
              <a:gd name="connsiteX4" fmla="*/ 3209925 w 3209925"/>
              <a:gd name="connsiteY4" fmla="*/ 2257425 h 2257425"/>
              <a:gd name="connsiteX0" fmla="*/ 0 w 3203575"/>
              <a:gd name="connsiteY0" fmla="*/ 1558925 h 2257425"/>
              <a:gd name="connsiteX1" fmla="*/ 808038 w 3203575"/>
              <a:gd name="connsiteY1" fmla="*/ 0 h 2257425"/>
              <a:gd name="connsiteX2" fmla="*/ 1600200 w 3203575"/>
              <a:gd name="connsiteY2" fmla="*/ 1228725 h 2257425"/>
              <a:gd name="connsiteX3" fmla="*/ 2392363 w 3203575"/>
              <a:gd name="connsiteY3" fmla="*/ 1924050 h 2257425"/>
              <a:gd name="connsiteX4" fmla="*/ 3203575 w 3203575"/>
              <a:gd name="connsiteY4" fmla="*/ 2257425 h 2257425"/>
              <a:gd name="connsiteX0" fmla="*/ 0 w 3203575"/>
              <a:gd name="connsiteY0" fmla="*/ 1711325 h 2409825"/>
              <a:gd name="connsiteX1" fmla="*/ 808038 w 3203575"/>
              <a:gd name="connsiteY1" fmla="*/ 0 h 2409825"/>
              <a:gd name="connsiteX2" fmla="*/ 1600200 w 3203575"/>
              <a:gd name="connsiteY2" fmla="*/ 1381125 h 2409825"/>
              <a:gd name="connsiteX3" fmla="*/ 2392363 w 3203575"/>
              <a:gd name="connsiteY3" fmla="*/ 2076450 h 2409825"/>
              <a:gd name="connsiteX4" fmla="*/ 3203575 w 3203575"/>
              <a:gd name="connsiteY4" fmla="*/ 2409825 h 2409825"/>
              <a:gd name="connsiteX0" fmla="*/ 0 w 3203575"/>
              <a:gd name="connsiteY0" fmla="*/ 1711325 h 2409825"/>
              <a:gd name="connsiteX1" fmla="*/ 808038 w 3203575"/>
              <a:gd name="connsiteY1" fmla="*/ 0 h 2409825"/>
              <a:gd name="connsiteX2" fmla="*/ 1600200 w 3203575"/>
              <a:gd name="connsiteY2" fmla="*/ 1381125 h 2409825"/>
              <a:gd name="connsiteX3" fmla="*/ 2430463 w 3203575"/>
              <a:gd name="connsiteY3" fmla="*/ 2273300 h 2409825"/>
              <a:gd name="connsiteX4" fmla="*/ 3203575 w 3203575"/>
              <a:gd name="connsiteY4" fmla="*/ 2409825 h 2409825"/>
              <a:gd name="connsiteX0" fmla="*/ 0 w 3203575"/>
              <a:gd name="connsiteY0" fmla="*/ 1711325 h 2409825"/>
              <a:gd name="connsiteX1" fmla="*/ 808038 w 3203575"/>
              <a:gd name="connsiteY1" fmla="*/ 0 h 2409825"/>
              <a:gd name="connsiteX2" fmla="*/ 1600200 w 3203575"/>
              <a:gd name="connsiteY2" fmla="*/ 1476375 h 2409825"/>
              <a:gd name="connsiteX3" fmla="*/ 2430463 w 3203575"/>
              <a:gd name="connsiteY3" fmla="*/ 2273300 h 2409825"/>
              <a:gd name="connsiteX4" fmla="*/ 3203575 w 3203575"/>
              <a:gd name="connsiteY4" fmla="*/ 2409825 h 2409825"/>
              <a:gd name="connsiteX0" fmla="*/ 0 w 3203575"/>
              <a:gd name="connsiteY0" fmla="*/ 1762125 h 2460625"/>
              <a:gd name="connsiteX1" fmla="*/ 814388 w 3203575"/>
              <a:gd name="connsiteY1" fmla="*/ 0 h 2460625"/>
              <a:gd name="connsiteX2" fmla="*/ 1600200 w 3203575"/>
              <a:gd name="connsiteY2" fmla="*/ 1527175 h 2460625"/>
              <a:gd name="connsiteX3" fmla="*/ 2430463 w 3203575"/>
              <a:gd name="connsiteY3" fmla="*/ 2324100 h 2460625"/>
              <a:gd name="connsiteX4" fmla="*/ 3203575 w 3203575"/>
              <a:gd name="connsiteY4" fmla="*/ 2460625 h 2460625"/>
              <a:gd name="connsiteX0" fmla="*/ 0 w 3203575"/>
              <a:gd name="connsiteY0" fmla="*/ 1762125 h 2460625"/>
              <a:gd name="connsiteX1" fmla="*/ 814388 w 3203575"/>
              <a:gd name="connsiteY1" fmla="*/ 0 h 2460625"/>
              <a:gd name="connsiteX2" fmla="*/ 1600200 w 3203575"/>
              <a:gd name="connsiteY2" fmla="*/ 1527175 h 2460625"/>
              <a:gd name="connsiteX3" fmla="*/ 2379663 w 3203575"/>
              <a:gd name="connsiteY3" fmla="*/ 2209800 h 2460625"/>
              <a:gd name="connsiteX4" fmla="*/ 3203575 w 3203575"/>
              <a:gd name="connsiteY4" fmla="*/ 2460625 h 2460625"/>
              <a:gd name="connsiteX0" fmla="*/ 0 w 3190875"/>
              <a:gd name="connsiteY0" fmla="*/ 1762125 h 2289175"/>
              <a:gd name="connsiteX1" fmla="*/ 814388 w 3190875"/>
              <a:gd name="connsiteY1" fmla="*/ 0 h 2289175"/>
              <a:gd name="connsiteX2" fmla="*/ 1600200 w 3190875"/>
              <a:gd name="connsiteY2" fmla="*/ 1527175 h 2289175"/>
              <a:gd name="connsiteX3" fmla="*/ 2379663 w 3190875"/>
              <a:gd name="connsiteY3" fmla="*/ 2209800 h 2289175"/>
              <a:gd name="connsiteX4" fmla="*/ 3190875 w 3190875"/>
              <a:gd name="connsiteY4" fmla="*/ 2289175 h 2289175"/>
              <a:gd name="connsiteX0" fmla="*/ 0 w 3222625"/>
              <a:gd name="connsiteY0" fmla="*/ 1762125 h 2238375"/>
              <a:gd name="connsiteX1" fmla="*/ 814388 w 3222625"/>
              <a:gd name="connsiteY1" fmla="*/ 0 h 2238375"/>
              <a:gd name="connsiteX2" fmla="*/ 1600200 w 3222625"/>
              <a:gd name="connsiteY2" fmla="*/ 1527175 h 2238375"/>
              <a:gd name="connsiteX3" fmla="*/ 2379663 w 3222625"/>
              <a:gd name="connsiteY3" fmla="*/ 2209800 h 2238375"/>
              <a:gd name="connsiteX4" fmla="*/ 3222625 w 3222625"/>
              <a:gd name="connsiteY4" fmla="*/ 2238375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625" h="2238375">
                <a:moveTo>
                  <a:pt x="0" y="1762125"/>
                </a:moveTo>
                <a:lnTo>
                  <a:pt x="814388" y="0"/>
                </a:lnTo>
                <a:lnTo>
                  <a:pt x="1600200" y="1527175"/>
                </a:lnTo>
                <a:lnTo>
                  <a:pt x="2379663" y="2209800"/>
                </a:lnTo>
                <a:lnTo>
                  <a:pt x="3222625" y="223837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72051" y="464185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1" y="4641850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064410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10" y="4648200"/>
                <a:ext cx="46609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899043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43" y="4648200"/>
                <a:ext cx="4660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664610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610" y="4648200"/>
                <a:ext cx="4660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499243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43" y="4648200"/>
                <a:ext cx="46609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168319" y="2057400"/>
                <a:ext cx="8772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319" y="2057400"/>
                <a:ext cx="87729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1711119" y="2312432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099460" y="2431018"/>
                <a:ext cx="877291" cy="3811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60" y="2431018"/>
                <a:ext cx="877291" cy="381195"/>
              </a:xfrm>
              <a:prstGeom prst="rect">
                <a:avLst/>
              </a:prstGeom>
              <a:blipFill rotWithShape="1">
                <a:blip r:embed="rId8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H="1">
            <a:off x="1674010" y="2617232"/>
            <a:ext cx="5334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199909" y="2057400"/>
                <a:ext cx="8772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09" y="2057400"/>
                <a:ext cx="87729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6742709" y="2312432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131050" y="2431018"/>
                <a:ext cx="877291" cy="3811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050" y="2431018"/>
                <a:ext cx="877291" cy="381195"/>
              </a:xfrm>
              <a:prstGeom prst="rect">
                <a:avLst/>
              </a:prstGeom>
              <a:blipFill rotWithShape="1">
                <a:blip r:embed="rId10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6781800" y="2635250"/>
            <a:ext cx="400050" cy="184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314950" y="464820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0" y="4648200"/>
                <a:ext cx="46076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107309" y="46545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309" y="4654550"/>
                <a:ext cx="46609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41942" y="46545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42" y="4654550"/>
                <a:ext cx="4660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707509" y="46545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09" y="4654550"/>
                <a:ext cx="4660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542142" y="46545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142" y="4654550"/>
                <a:ext cx="46609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655210" y="3429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210" y="3429000"/>
                <a:ext cx="36798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293010" y="12308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10" y="1230868"/>
                <a:ext cx="3713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699814" y="341733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14" y="3417332"/>
                <a:ext cx="36798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337614" y="121920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614" y="1219200"/>
                <a:ext cx="3713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6200" y="126313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81600" y="12573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89450" y="3657600"/>
            <a:ext cx="74833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299920" y="1447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21293" y="2212108"/>
            <a:ext cx="7256579" cy="2290619"/>
          </a:xfrm>
          <a:custGeom>
            <a:avLst/>
            <a:gdLst>
              <a:gd name="connsiteX0" fmla="*/ 0 w 3177309"/>
              <a:gd name="connsiteY0" fmla="*/ 1699491 h 2216727"/>
              <a:gd name="connsiteX1" fmla="*/ 452582 w 3177309"/>
              <a:gd name="connsiteY1" fmla="*/ 434109 h 2216727"/>
              <a:gd name="connsiteX2" fmla="*/ 1514764 w 3177309"/>
              <a:gd name="connsiteY2" fmla="*/ 0 h 2216727"/>
              <a:gd name="connsiteX3" fmla="*/ 2013528 w 3177309"/>
              <a:gd name="connsiteY3" fmla="*/ 1653309 h 2216727"/>
              <a:gd name="connsiteX4" fmla="*/ 3177309 w 3177309"/>
              <a:gd name="connsiteY4" fmla="*/ 2216727 h 2216727"/>
              <a:gd name="connsiteX0" fmla="*/ 0 w 3177309"/>
              <a:gd name="connsiteY0" fmla="*/ 1759615 h 2276851"/>
              <a:gd name="connsiteX1" fmla="*/ 452582 w 3177309"/>
              <a:gd name="connsiteY1" fmla="*/ 494233 h 2276851"/>
              <a:gd name="connsiteX2" fmla="*/ 1514764 w 3177309"/>
              <a:gd name="connsiteY2" fmla="*/ 60124 h 2276851"/>
              <a:gd name="connsiteX3" fmla="*/ 2013528 w 3177309"/>
              <a:gd name="connsiteY3" fmla="*/ 1713433 h 2276851"/>
              <a:gd name="connsiteX4" fmla="*/ 3177309 w 3177309"/>
              <a:gd name="connsiteY4" fmla="*/ 2276851 h 2276851"/>
              <a:gd name="connsiteX0" fmla="*/ 0 w 3177309"/>
              <a:gd name="connsiteY0" fmla="*/ 1904757 h 2421993"/>
              <a:gd name="connsiteX1" fmla="*/ 452582 w 3177309"/>
              <a:gd name="connsiteY1" fmla="*/ 639375 h 2421993"/>
              <a:gd name="connsiteX2" fmla="*/ 1514764 w 3177309"/>
              <a:gd name="connsiteY2" fmla="*/ 205266 h 2421993"/>
              <a:gd name="connsiteX3" fmla="*/ 2013528 w 3177309"/>
              <a:gd name="connsiteY3" fmla="*/ 1858575 h 2421993"/>
              <a:gd name="connsiteX4" fmla="*/ 3177309 w 3177309"/>
              <a:gd name="connsiteY4" fmla="*/ 2421993 h 2421993"/>
              <a:gd name="connsiteX0" fmla="*/ 0 w 3177309"/>
              <a:gd name="connsiteY0" fmla="*/ 1904757 h 2421993"/>
              <a:gd name="connsiteX1" fmla="*/ 452582 w 3177309"/>
              <a:gd name="connsiteY1" fmla="*/ 639375 h 2421993"/>
              <a:gd name="connsiteX2" fmla="*/ 1514764 w 3177309"/>
              <a:gd name="connsiteY2" fmla="*/ 205266 h 2421993"/>
              <a:gd name="connsiteX3" fmla="*/ 2013528 w 3177309"/>
              <a:gd name="connsiteY3" fmla="*/ 1858575 h 2421993"/>
              <a:gd name="connsiteX4" fmla="*/ 3177309 w 3177309"/>
              <a:gd name="connsiteY4" fmla="*/ 2421993 h 2421993"/>
              <a:gd name="connsiteX0" fmla="*/ 0 w 3177309"/>
              <a:gd name="connsiteY0" fmla="*/ 1822229 h 2339465"/>
              <a:gd name="connsiteX1" fmla="*/ 452582 w 3177309"/>
              <a:gd name="connsiteY1" fmla="*/ 556847 h 2339465"/>
              <a:gd name="connsiteX2" fmla="*/ 1514764 w 3177309"/>
              <a:gd name="connsiteY2" fmla="*/ 122738 h 2339465"/>
              <a:gd name="connsiteX3" fmla="*/ 2013528 w 3177309"/>
              <a:gd name="connsiteY3" fmla="*/ 1776047 h 2339465"/>
              <a:gd name="connsiteX4" fmla="*/ 3177309 w 3177309"/>
              <a:gd name="connsiteY4" fmla="*/ 2339465 h 2339465"/>
              <a:gd name="connsiteX0" fmla="*/ 0 w 3177309"/>
              <a:gd name="connsiteY0" fmla="*/ 1822229 h 2339465"/>
              <a:gd name="connsiteX1" fmla="*/ 452582 w 3177309"/>
              <a:gd name="connsiteY1" fmla="*/ 556847 h 2339465"/>
              <a:gd name="connsiteX2" fmla="*/ 1514764 w 3177309"/>
              <a:gd name="connsiteY2" fmla="*/ 122738 h 2339465"/>
              <a:gd name="connsiteX3" fmla="*/ 2013528 w 3177309"/>
              <a:gd name="connsiteY3" fmla="*/ 1776047 h 2339465"/>
              <a:gd name="connsiteX4" fmla="*/ 3177309 w 3177309"/>
              <a:gd name="connsiteY4" fmla="*/ 2339465 h 2339465"/>
              <a:gd name="connsiteX0" fmla="*/ 0 w 3177309"/>
              <a:gd name="connsiteY0" fmla="*/ 1912119 h 2429355"/>
              <a:gd name="connsiteX1" fmla="*/ 452582 w 3177309"/>
              <a:gd name="connsiteY1" fmla="*/ 646737 h 2429355"/>
              <a:gd name="connsiteX2" fmla="*/ 1154545 w 3177309"/>
              <a:gd name="connsiteY2" fmla="*/ 111028 h 2429355"/>
              <a:gd name="connsiteX3" fmla="*/ 2013528 w 3177309"/>
              <a:gd name="connsiteY3" fmla="*/ 1865937 h 2429355"/>
              <a:gd name="connsiteX4" fmla="*/ 3177309 w 3177309"/>
              <a:gd name="connsiteY4" fmla="*/ 2429355 h 2429355"/>
              <a:gd name="connsiteX0" fmla="*/ 0 w 3177309"/>
              <a:gd name="connsiteY0" fmla="*/ 1877055 h 2394852"/>
              <a:gd name="connsiteX1" fmla="*/ 452582 w 3177309"/>
              <a:gd name="connsiteY1" fmla="*/ 611673 h 2394852"/>
              <a:gd name="connsiteX2" fmla="*/ 1154545 w 3177309"/>
              <a:gd name="connsiteY2" fmla="*/ 75964 h 2394852"/>
              <a:gd name="connsiteX3" fmla="*/ 1939637 w 3177309"/>
              <a:gd name="connsiteY3" fmla="*/ 2218801 h 2394852"/>
              <a:gd name="connsiteX4" fmla="*/ 3177309 w 3177309"/>
              <a:gd name="connsiteY4" fmla="*/ 2394291 h 2394852"/>
              <a:gd name="connsiteX0" fmla="*/ 0 w 3177309"/>
              <a:gd name="connsiteY0" fmla="*/ 1802689 h 2320486"/>
              <a:gd name="connsiteX1" fmla="*/ 1154545 w 3177309"/>
              <a:gd name="connsiteY1" fmla="*/ 1598 h 2320486"/>
              <a:gd name="connsiteX2" fmla="*/ 1939637 w 3177309"/>
              <a:gd name="connsiteY2" fmla="*/ 2144435 h 2320486"/>
              <a:gd name="connsiteX3" fmla="*/ 3177309 w 3177309"/>
              <a:gd name="connsiteY3" fmla="*/ 2319925 h 2320486"/>
              <a:gd name="connsiteX0" fmla="*/ 0 w 3177309"/>
              <a:gd name="connsiteY0" fmla="*/ 1829668 h 2347465"/>
              <a:gd name="connsiteX1" fmla="*/ 1154545 w 3177309"/>
              <a:gd name="connsiteY1" fmla="*/ 28577 h 2347465"/>
              <a:gd name="connsiteX2" fmla="*/ 1939637 w 3177309"/>
              <a:gd name="connsiteY2" fmla="*/ 2171414 h 2347465"/>
              <a:gd name="connsiteX3" fmla="*/ 3177309 w 3177309"/>
              <a:gd name="connsiteY3" fmla="*/ 2346904 h 2347465"/>
              <a:gd name="connsiteX0" fmla="*/ 0 w 3177309"/>
              <a:gd name="connsiteY0" fmla="*/ 1828498 h 2346295"/>
              <a:gd name="connsiteX1" fmla="*/ 1154545 w 3177309"/>
              <a:gd name="connsiteY1" fmla="*/ 27407 h 2346295"/>
              <a:gd name="connsiteX2" fmla="*/ 1939637 w 3177309"/>
              <a:gd name="connsiteY2" fmla="*/ 2170244 h 2346295"/>
              <a:gd name="connsiteX3" fmla="*/ 3177309 w 3177309"/>
              <a:gd name="connsiteY3" fmla="*/ 2345734 h 2346295"/>
              <a:gd name="connsiteX0" fmla="*/ 0 w 3177309"/>
              <a:gd name="connsiteY0" fmla="*/ 1801074 h 2318310"/>
              <a:gd name="connsiteX1" fmla="*/ 886691 w 3177309"/>
              <a:gd name="connsiteY1" fmla="*/ 27692 h 2318310"/>
              <a:gd name="connsiteX2" fmla="*/ 1939637 w 3177309"/>
              <a:gd name="connsiteY2" fmla="*/ 2142820 h 2318310"/>
              <a:gd name="connsiteX3" fmla="*/ 3177309 w 3177309"/>
              <a:gd name="connsiteY3" fmla="*/ 2318310 h 2318310"/>
              <a:gd name="connsiteX0" fmla="*/ 0 w 3177309"/>
              <a:gd name="connsiteY0" fmla="*/ 1801074 h 2318310"/>
              <a:gd name="connsiteX1" fmla="*/ 886691 w 3177309"/>
              <a:gd name="connsiteY1" fmla="*/ 27692 h 2318310"/>
              <a:gd name="connsiteX2" fmla="*/ 1939637 w 3177309"/>
              <a:gd name="connsiteY2" fmla="*/ 2142820 h 2318310"/>
              <a:gd name="connsiteX3" fmla="*/ 3177309 w 3177309"/>
              <a:gd name="connsiteY3" fmla="*/ 2318310 h 2318310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  <a:gd name="connsiteX0" fmla="*/ 0 w 3177309"/>
              <a:gd name="connsiteY0" fmla="*/ 1773383 h 2290619"/>
              <a:gd name="connsiteX1" fmla="*/ 886691 w 3177309"/>
              <a:gd name="connsiteY1" fmla="*/ 1 h 2290619"/>
              <a:gd name="connsiteX2" fmla="*/ 1914237 w 3177309"/>
              <a:gd name="connsiteY2" fmla="*/ 1778579 h 2290619"/>
              <a:gd name="connsiteX3" fmla="*/ 3177309 w 3177309"/>
              <a:gd name="connsiteY3" fmla="*/ 2290619 h 22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7309" h="2290619">
                <a:moveTo>
                  <a:pt x="0" y="1773383"/>
                </a:moveTo>
                <a:cubicBezTo>
                  <a:pt x="83512" y="1315029"/>
                  <a:pt x="567652" y="-865"/>
                  <a:pt x="886691" y="1"/>
                </a:cubicBezTo>
                <a:cubicBezTo>
                  <a:pt x="1205730" y="867"/>
                  <a:pt x="1532467" y="1396809"/>
                  <a:pt x="1914237" y="1778579"/>
                </a:cubicBezTo>
                <a:cubicBezTo>
                  <a:pt x="2296007" y="2160349"/>
                  <a:pt x="2916382" y="1759913"/>
                  <a:pt x="3177309" y="22906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1293" y="1752600"/>
            <a:ext cx="7293495" cy="2895600"/>
            <a:chOff x="819728" y="2438400"/>
            <a:chExt cx="3193473" cy="2209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19728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18096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16464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14832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13201" y="2438400"/>
              <a:ext cx="0" cy="22098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10"/>
          <p:cNvSpPr/>
          <p:nvPr/>
        </p:nvSpPr>
        <p:spPr>
          <a:xfrm>
            <a:off x="798219" y="2257425"/>
            <a:ext cx="7331070" cy="2257425"/>
          </a:xfrm>
          <a:custGeom>
            <a:avLst/>
            <a:gdLst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0200 w 3209925"/>
              <a:gd name="connsiteY2" fmla="*/ 94297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398713 w 3209925"/>
              <a:gd name="connsiteY3" fmla="*/ 1924050 h 2257425"/>
              <a:gd name="connsiteX4" fmla="*/ 3209925 w 3209925"/>
              <a:gd name="connsiteY4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925" h="2257425">
                <a:moveTo>
                  <a:pt x="0" y="1724025"/>
                </a:moveTo>
                <a:lnTo>
                  <a:pt x="814388" y="0"/>
                </a:lnTo>
                <a:lnTo>
                  <a:pt x="1606550" y="1228725"/>
                </a:lnTo>
                <a:lnTo>
                  <a:pt x="2398713" y="1924050"/>
                </a:lnTo>
                <a:lnTo>
                  <a:pt x="3209925" y="225742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2051" y="4641850"/>
                <a:ext cx="1052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1" y="4641850"/>
                <a:ext cx="105233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81700" y="464820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00" y="4648200"/>
                <a:ext cx="10644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87899" y="464820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99" y="4648200"/>
                <a:ext cx="106449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736358" y="464820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358" y="4648200"/>
                <a:ext cx="10644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642556" y="464820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556" y="4648200"/>
                <a:ext cx="106449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755994" y="2057400"/>
                <a:ext cx="882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994" y="2057400"/>
                <a:ext cx="882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3558703" y="2312432"/>
            <a:ext cx="1218219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679794" y="2431018"/>
                <a:ext cx="882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94" y="2431018"/>
                <a:ext cx="88280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3505200" y="2617232"/>
            <a:ext cx="1186971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998766" y="3429000"/>
                <a:ext cx="840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66" y="3429000"/>
                <a:ext cx="84043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603794" y="1230868"/>
                <a:ext cx="848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94" y="1230868"/>
                <a:ext cx="848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798219" y="3581400"/>
            <a:ext cx="725781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66800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24000" y="3581400"/>
            <a:ext cx="9906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26967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514601" y="3581400"/>
            <a:ext cx="5334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95575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48000" y="3581400"/>
            <a:ext cx="5334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8974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81400" y="3581400"/>
            <a:ext cx="17526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65367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086600" y="3581400"/>
            <a:ext cx="533400" cy="184666"/>
            <a:chOff x="7086600" y="3581400"/>
            <a:chExt cx="533400" cy="184666"/>
          </a:xfrm>
        </p:grpSpPr>
        <p:sp>
          <p:nvSpPr>
            <p:cNvPr id="40" name="Rounded Rectangle 39"/>
            <p:cNvSpPr/>
            <p:nvPr/>
          </p:nvSpPr>
          <p:spPr>
            <a:xfrm>
              <a:off x="7086600" y="3581400"/>
              <a:ext cx="533400" cy="18466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0967" y="3581400"/>
              <a:ext cx="184666" cy="184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0" y="3581400"/>
            <a:ext cx="1752600" cy="184666"/>
            <a:chOff x="5334000" y="3581400"/>
            <a:chExt cx="1752600" cy="184666"/>
          </a:xfrm>
        </p:grpSpPr>
        <p:sp>
          <p:nvSpPr>
            <p:cNvPr id="38" name="Rounded Rectangle 37"/>
            <p:cNvSpPr/>
            <p:nvPr/>
          </p:nvSpPr>
          <p:spPr>
            <a:xfrm>
              <a:off x="5334000" y="3581400"/>
              <a:ext cx="1752600" cy="18466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17967" y="3581400"/>
              <a:ext cx="184666" cy="184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0" y="3581400"/>
            <a:ext cx="494788" cy="184666"/>
            <a:chOff x="7086600" y="3581400"/>
            <a:chExt cx="494788" cy="184666"/>
          </a:xfrm>
        </p:grpSpPr>
        <p:sp>
          <p:nvSpPr>
            <p:cNvPr id="46" name="Rounded Rectangle 45"/>
            <p:cNvSpPr/>
            <p:nvPr/>
          </p:nvSpPr>
          <p:spPr>
            <a:xfrm>
              <a:off x="7086600" y="3581400"/>
              <a:ext cx="494788" cy="18466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282934" y="3581400"/>
              <a:ext cx="184666" cy="184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14400" y="3721679"/>
                <a:ext cx="55791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21679"/>
                <a:ext cx="557910" cy="393121"/>
              </a:xfrm>
              <a:prstGeom prst="rect">
                <a:avLst/>
              </a:prstGeom>
              <a:blipFill rotWithShape="1"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728090" y="3733800"/>
                <a:ext cx="55790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90" y="3733800"/>
                <a:ext cx="557909" cy="393121"/>
              </a:xfrm>
              <a:prstGeom prst="rect">
                <a:avLst/>
              </a:prstGeom>
              <a:blipFill rotWithShape="1">
                <a:blip r:embed="rId1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590801" y="3709558"/>
                <a:ext cx="557909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3709558"/>
                <a:ext cx="557909" cy="394403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404491" y="3721679"/>
                <a:ext cx="55790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91" y="3721679"/>
                <a:ext cx="557909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191000" y="3709558"/>
                <a:ext cx="55790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09558"/>
                <a:ext cx="557909" cy="394660"/>
              </a:xfrm>
              <a:prstGeom prst="rect">
                <a:avLst/>
              </a:prstGeom>
              <a:blipFill rotWithShape="1"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995290" y="3721679"/>
                <a:ext cx="55790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90" y="3721679"/>
                <a:ext cx="557909" cy="394660"/>
              </a:xfrm>
              <a:prstGeom prst="rect">
                <a:avLst/>
              </a:prstGeom>
              <a:blipFill rotWithShape="1"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086601" y="3697437"/>
                <a:ext cx="557909" cy="393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1" y="3697437"/>
                <a:ext cx="557909" cy="393569"/>
              </a:xfrm>
              <a:prstGeom prst="rect">
                <a:avLst/>
              </a:prstGeom>
              <a:blipFill rotWithShape="1"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900291" y="3709558"/>
                <a:ext cx="557909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91" y="3709558"/>
                <a:ext cx="557909" cy="394916"/>
              </a:xfrm>
              <a:prstGeom prst="rect">
                <a:avLst/>
              </a:prstGeom>
              <a:blipFill rotWithShape="1"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57200" y="3657600"/>
            <a:ext cx="8001000" cy="16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0" y="3581400"/>
            <a:ext cx="494788" cy="184666"/>
            <a:chOff x="7086600" y="3581400"/>
            <a:chExt cx="494788" cy="184666"/>
          </a:xfrm>
        </p:grpSpPr>
        <p:sp>
          <p:nvSpPr>
            <p:cNvPr id="46" name="Rounded Rectangle 45"/>
            <p:cNvSpPr/>
            <p:nvPr/>
          </p:nvSpPr>
          <p:spPr>
            <a:xfrm>
              <a:off x="7086600" y="3581400"/>
              <a:ext cx="494788" cy="18466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282934" y="3581400"/>
              <a:ext cx="184666" cy="184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5800" y="1790700"/>
            <a:ext cx="7597690" cy="2895600"/>
            <a:chOff x="821293" y="1790700"/>
            <a:chExt cx="8224802" cy="28956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1293" y="1790700"/>
              <a:ext cx="7293495" cy="2895600"/>
              <a:chOff x="821293" y="1752600"/>
              <a:chExt cx="7293495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821293" y="17526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644666" y="17526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468039" y="17526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291413" y="17526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114788" y="17526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1752600" y="1790700"/>
              <a:ext cx="7293495" cy="2895600"/>
              <a:chOff x="1752600" y="1828800"/>
              <a:chExt cx="7293495" cy="28956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752600" y="18288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575973" y="18288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99346" y="18288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222720" y="18288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046095" y="1828800"/>
                <a:ext cx="0" cy="289560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Straight Connector 2"/>
          <p:cNvCxnSpPr/>
          <p:nvPr/>
        </p:nvCxnSpPr>
        <p:spPr>
          <a:xfrm>
            <a:off x="3299920" y="1447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78147" y="2309090"/>
            <a:ext cx="7617397" cy="2270415"/>
          </a:xfrm>
          <a:custGeom>
            <a:avLst/>
            <a:gdLst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0200 w 3209925"/>
              <a:gd name="connsiteY2" fmla="*/ 94297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405063 w 3209925"/>
              <a:gd name="connsiteY3" fmla="*/ 224790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814388 w 3209925"/>
              <a:gd name="connsiteY1" fmla="*/ 0 h 2257425"/>
              <a:gd name="connsiteX2" fmla="*/ 1606550 w 3209925"/>
              <a:gd name="connsiteY2" fmla="*/ 1228725 h 2257425"/>
              <a:gd name="connsiteX3" fmla="*/ 2398713 w 3209925"/>
              <a:gd name="connsiteY3" fmla="*/ 1924050 h 2257425"/>
              <a:gd name="connsiteX4" fmla="*/ 3209925 w 3209925"/>
              <a:gd name="connsiteY4" fmla="*/ 2257425 h 2257425"/>
              <a:gd name="connsiteX0" fmla="*/ 0 w 3209925"/>
              <a:gd name="connsiteY0" fmla="*/ 1724025 h 2257425"/>
              <a:gd name="connsiteX1" fmla="*/ 491684 w 3209925"/>
              <a:gd name="connsiteY1" fmla="*/ 707448 h 2257425"/>
              <a:gd name="connsiteX2" fmla="*/ 814388 w 3209925"/>
              <a:gd name="connsiteY2" fmla="*/ 0 h 2257425"/>
              <a:gd name="connsiteX3" fmla="*/ 1606550 w 3209925"/>
              <a:gd name="connsiteY3" fmla="*/ 1228725 h 2257425"/>
              <a:gd name="connsiteX4" fmla="*/ 2398713 w 3209925"/>
              <a:gd name="connsiteY4" fmla="*/ 1924050 h 2257425"/>
              <a:gd name="connsiteX5" fmla="*/ 3209925 w 3209925"/>
              <a:gd name="connsiteY5" fmla="*/ 2257425 h 2257425"/>
              <a:gd name="connsiteX0" fmla="*/ 0 w 3209925"/>
              <a:gd name="connsiteY0" fmla="*/ 1724025 h 2257425"/>
              <a:gd name="connsiteX1" fmla="*/ 325873 w 3209925"/>
              <a:gd name="connsiteY1" fmla="*/ 753630 h 2257425"/>
              <a:gd name="connsiteX2" fmla="*/ 814388 w 3209925"/>
              <a:gd name="connsiteY2" fmla="*/ 0 h 2257425"/>
              <a:gd name="connsiteX3" fmla="*/ 1606550 w 3209925"/>
              <a:gd name="connsiteY3" fmla="*/ 1228725 h 2257425"/>
              <a:gd name="connsiteX4" fmla="*/ 2398713 w 3209925"/>
              <a:gd name="connsiteY4" fmla="*/ 1924050 h 2257425"/>
              <a:gd name="connsiteX5" fmla="*/ 3209925 w 3209925"/>
              <a:gd name="connsiteY5" fmla="*/ 2257425 h 2257425"/>
              <a:gd name="connsiteX0" fmla="*/ 0 w 3209925"/>
              <a:gd name="connsiteY0" fmla="*/ 1640897 h 2174297"/>
              <a:gd name="connsiteX1" fmla="*/ 325873 w 3209925"/>
              <a:gd name="connsiteY1" fmla="*/ 670502 h 2174297"/>
              <a:gd name="connsiteX2" fmla="*/ 684975 w 3209925"/>
              <a:gd name="connsiteY2" fmla="*/ 0 h 2174297"/>
              <a:gd name="connsiteX3" fmla="*/ 1606550 w 3209925"/>
              <a:gd name="connsiteY3" fmla="*/ 1145597 h 2174297"/>
              <a:gd name="connsiteX4" fmla="*/ 2398713 w 3209925"/>
              <a:gd name="connsiteY4" fmla="*/ 1840922 h 2174297"/>
              <a:gd name="connsiteX5" fmla="*/ 3209925 w 3209925"/>
              <a:gd name="connsiteY5" fmla="*/ 2174297 h 2174297"/>
              <a:gd name="connsiteX0" fmla="*/ 0 w 3262499"/>
              <a:gd name="connsiteY0" fmla="*/ 1834861 h 2174297"/>
              <a:gd name="connsiteX1" fmla="*/ 378447 w 3262499"/>
              <a:gd name="connsiteY1" fmla="*/ 670502 h 2174297"/>
              <a:gd name="connsiteX2" fmla="*/ 737549 w 3262499"/>
              <a:gd name="connsiteY2" fmla="*/ 0 h 2174297"/>
              <a:gd name="connsiteX3" fmla="*/ 1659124 w 3262499"/>
              <a:gd name="connsiteY3" fmla="*/ 1145597 h 2174297"/>
              <a:gd name="connsiteX4" fmla="*/ 2451287 w 3262499"/>
              <a:gd name="connsiteY4" fmla="*/ 1840922 h 2174297"/>
              <a:gd name="connsiteX5" fmla="*/ 3262499 w 3262499"/>
              <a:gd name="connsiteY5" fmla="*/ 2174297 h 2174297"/>
              <a:gd name="connsiteX0" fmla="*/ 0 w 3262499"/>
              <a:gd name="connsiteY0" fmla="*/ 1834861 h 2174297"/>
              <a:gd name="connsiteX1" fmla="*/ 378447 w 3262499"/>
              <a:gd name="connsiteY1" fmla="*/ 670502 h 2174297"/>
              <a:gd name="connsiteX2" fmla="*/ 737549 w 3262499"/>
              <a:gd name="connsiteY2" fmla="*/ 0 h 2174297"/>
              <a:gd name="connsiteX3" fmla="*/ 1025513 w 3262499"/>
              <a:gd name="connsiteY3" fmla="*/ 356465 h 2174297"/>
              <a:gd name="connsiteX4" fmla="*/ 1659124 w 3262499"/>
              <a:gd name="connsiteY4" fmla="*/ 1145597 h 2174297"/>
              <a:gd name="connsiteX5" fmla="*/ 2451287 w 3262499"/>
              <a:gd name="connsiteY5" fmla="*/ 1840922 h 2174297"/>
              <a:gd name="connsiteX6" fmla="*/ 3262499 w 3262499"/>
              <a:gd name="connsiteY6" fmla="*/ 2174297 h 2174297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659124 w 3262499"/>
              <a:gd name="connsiteY4" fmla="*/ 1177060 h 2205760"/>
              <a:gd name="connsiteX5" fmla="*/ 2451287 w 3262499"/>
              <a:gd name="connsiteY5" fmla="*/ 1872385 h 2205760"/>
              <a:gd name="connsiteX6" fmla="*/ 3262499 w 3262499"/>
              <a:gd name="connsiteY6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2451287 w 3262499"/>
              <a:gd name="connsiteY5" fmla="*/ 1872385 h 2205760"/>
              <a:gd name="connsiteX6" fmla="*/ 3262499 w 3262499"/>
              <a:gd name="connsiteY6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2263026 w 3262499"/>
              <a:gd name="connsiteY5" fmla="*/ 1662546 h 2205760"/>
              <a:gd name="connsiteX6" fmla="*/ 2451287 w 3262499"/>
              <a:gd name="connsiteY6" fmla="*/ 1872385 h 2205760"/>
              <a:gd name="connsiteX7" fmla="*/ 3262499 w 3262499"/>
              <a:gd name="connsiteY7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1858610 w 3262499"/>
              <a:gd name="connsiteY5" fmla="*/ 1551709 h 2205760"/>
              <a:gd name="connsiteX6" fmla="*/ 2451287 w 3262499"/>
              <a:gd name="connsiteY6" fmla="*/ 1872385 h 2205760"/>
              <a:gd name="connsiteX7" fmla="*/ 3262499 w 3262499"/>
              <a:gd name="connsiteY7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1858610 w 3262499"/>
              <a:gd name="connsiteY5" fmla="*/ 1551709 h 2205760"/>
              <a:gd name="connsiteX6" fmla="*/ 2214497 w 3262499"/>
              <a:gd name="connsiteY6" fmla="*/ 1727201 h 2205760"/>
              <a:gd name="connsiteX7" fmla="*/ 2451287 w 3262499"/>
              <a:gd name="connsiteY7" fmla="*/ 1872385 h 2205760"/>
              <a:gd name="connsiteX8" fmla="*/ 3262499 w 3262499"/>
              <a:gd name="connsiteY8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1858610 w 3262499"/>
              <a:gd name="connsiteY5" fmla="*/ 1551709 h 2205760"/>
              <a:gd name="connsiteX6" fmla="*/ 2214497 w 3262499"/>
              <a:gd name="connsiteY6" fmla="*/ 1828801 h 2205760"/>
              <a:gd name="connsiteX7" fmla="*/ 2451287 w 3262499"/>
              <a:gd name="connsiteY7" fmla="*/ 1872385 h 2205760"/>
              <a:gd name="connsiteX8" fmla="*/ 3262499 w 3262499"/>
              <a:gd name="connsiteY8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1858610 w 3262499"/>
              <a:gd name="connsiteY5" fmla="*/ 1551709 h 2205760"/>
              <a:gd name="connsiteX6" fmla="*/ 2214497 w 3262499"/>
              <a:gd name="connsiteY6" fmla="*/ 1828801 h 2205760"/>
              <a:gd name="connsiteX7" fmla="*/ 2588789 w 3262499"/>
              <a:gd name="connsiteY7" fmla="*/ 1890858 h 2205760"/>
              <a:gd name="connsiteX8" fmla="*/ 3262499 w 3262499"/>
              <a:gd name="connsiteY8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1858610 w 3262499"/>
              <a:gd name="connsiteY5" fmla="*/ 1551709 h 2205760"/>
              <a:gd name="connsiteX6" fmla="*/ 2214497 w 3262499"/>
              <a:gd name="connsiteY6" fmla="*/ 1828801 h 2205760"/>
              <a:gd name="connsiteX7" fmla="*/ 2588789 w 3262499"/>
              <a:gd name="connsiteY7" fmla="*/ 1890858 h 2205760"/>
              <a:gd name="connsiteX8" fmla="*/ 2930313 w 3262499"/>
              <a:gd name="connsiteY8" fmla="*/ 2050474 h 2205760"/>
              <a:gd name="connsiteX9" fmla="*/ 3262499 w 3262499"/>
              <a:gd name="connsiteY9" fmla="*/ 2205760 h 2205760"/>
              <a:gd name="connsiteX0" fmla="*/ 0 w 3262499"/>
              <a:gd name="connsiteY0" fmla="*/ 1866324 h 2205760"/>
              <a:gd name="connsiteX1" fmla="*/ 378447 w 3262499"/>
              <a:gd name="connsiteY1" fmla="*/ 701965 h 2205760"/>
              <a:gd name="connsiteX2" fmla="*/ 737549 w 3262499"/>
              <a:gd name="connsiteY2" fmla="*/ 31463 h 2205760"/>
              <a:gd name="connsiteX3" fmla="*/ 1110440 w 3262499"/>
              <a:gd name="connsiteY3" fmla="*/ 0 h 2205760"/>
              <a:gd name="connsiteX4" fmla="*/ 1465004 w 3262499"/>
              <a:gd name="connsiteY4" fmla="*/ 724478 h 2205760"/>
              <a:gd name="connsiteX5" fmla="*/ 1858610 w 3262499"/>
              <a:gd name="connsiteY5" fmla="*/ 1551709 h 2205760"/>
              <a:gd name="connsiteX6" fmla="*/ 2214497 w 3262499"/>
              <a:gd name="connsiteY6" fmla="*/ 1828801 h 2205760"/>
              <a:gd name="connsiteX7" fmla="*/ 2588789 w 3262499"/>
              <a:gd name="connsiteY7" fmla="*/ 1890858 h 2205760"/>
              <a:gd name="connsiteX8" fmla="*/ 2946490 w 3262499"/>
              <a:gd name="connsiteY8" fmla="*/ 1939638 h 2205760"/>
              <a:gd name="connsiteX9" fmla="*/ 3262499 w 3262499"/>
              <a:gd name="connsiteY9" fmla="*/ 2205760 h 2205760"/>
              <a:gd name="connsiteX0" fmla="*/ 0 w 3335294"/>
              <a:gd name="connsiteY0" fmla="*/ 1866324 h 2270415"/>
              <a:gd name="connsiteX1" fmla="*/ 378447 w 3335294"/>
              <a:gd name="connsiteY1" fmla="*/ 701965 h 2270415"/>
              <a:gd name="connsiteX2" fmla="*/ 737549 w 3335294"/>
              <a:gd name="connsiteY2" fmla="*/ 31463 h 2270415"/>
              <a:gd name="connsiteX3" fmla="*/ 1110440 w 3335294"/>
              <a:gd name="connsiteY3" fmla="*/ 0 h 2270415"/>
              <a:gd name="connsiteX4" fmla="*/ 1465004 w 3335294"/>
              <a:gd name="connsiteY4" fmla="*/ 724478 h 2270415"/>
              <a:gd name="connsiteX5" fmla="*/ 1858610 w 3335294"/>
              <a:gd name="connsiteY5" fmla="*/ 1551709 h 2270415"/>
              <a:gd name="connsiteX6" fmla="*/ 2214497 w 3335294"/>
              <a:gd name="connsiteY6" fmla="*/ 1828801 h 2270415"/>
              <a:gd name="connsiteX7" fmla="*/ 2588789 w 3335294"/>
              <a:gd name="connsiteY7" fmla="*/ 1890858 h 2270415"/>
              <a:gd name="connsiteX8" fmla="*/ 2946490 w 3335294"/>
              <a:gd name="connsiteY8" fmla="*/ 1939638 h 2270415"/>
              <a:gd name="connsiteX9" fmla="*/ 3335294 w 3335294"/>
              <a:gd name="connsiteY9" fmla="*/ 2270415 h 227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5294" h="2270415">
                <a:moveTo>
                  <a:pt x="0" y="1866324"/>
                </a:moveTo>
                <a:lnTo>
                  <a:pt x="378447" y="701965"/>
                </a:lnTo>
                <a:lnTo>
                  <a:pt x="737549" y="31463"/>
                </a:lnTo>
                <a:lnTo>
                  <a:pt x="1110440" y="0"/>
                </a:lnTo>
                <a:lnTo>
                  <a:pt x="1465004" y="724478"/>
                </a:lnTo>
                <a:lnTo>
                  <a:pt x="1858610" y="1551709"/>
                </a:lnTo>
                <a:lnTo>
                  <a:pt x="2214497" y="1828801"/>
                </a:lnTo>
                <a:lnTo>
                  <a:pt x="2588789" y="1890858"/>
                </a:lnTo>
                <a:lnTo>
                  <a:pt x="2946490" y="1939638"/>
                </a:lnTo>
                <a:lnTo>
                  <a:pt x="3335294" y="227041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2051" y="4641850"/>
                <a:ext cx="1052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1" y="4641850"/>
                <a:ext cx="105233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13852" y="464185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52" y="4641850"/>
                <a:ext cx="10644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31108" y="464185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08" y="4641850"/>
                <a:ext cx="106449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67000" y="464820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48200"/>
                <a:ext cx="10644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505200" y="4648200"/>
                <a:ext cx="106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48200"/>
                <a:ext cx="106449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679794" y="2431018"/>
                <a:ext cx="882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94" y="2431018"/>
                <a:ext cx="882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3810000" y="2617232"/>
            <a:ext cx="882172" cy="1831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151166" y="3429000"/>
                <a:ext cx="840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166" y="3429000"/>
                <a:ext cx="84043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603794" y="1230868"/>
                <a:ext cx="848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94" y="1230868"/>
                <a:ext cx="84819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798219" y="3581400"/>
            <a:ext cx="725781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66800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24000" y="3581400"/>
            <a:ext cx="9906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26967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514601" y="3581400"/>
            <a:ext cx="5334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95575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48000" y="3581400"/>
            <a:ext cx="5334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8974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81400" y="3581400"/>
            <a:ext cx="1752600" cy="1846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65367" y="3581400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086600" y="3581400"/>
            <a:ext cx="533400" cy="184666"/>
            <a:chOff x="7086600" y="3581400"/>
            <a:chExt cx="533400" cy="184666"/>
          </a:xfrm>
        </p:grpSpPr>
        <p:sp>
          <p:nvSpPr>
            <p:cNvPr id="40" name="Rounded Rectangle 39"/>
            <p:cNvSpPr/>
            <p:nvPr/>
          </p:nvSpPr>
          <p:spPr>
            <a:xfrm>
              <a:off x="7086600" y="3581400"/>
              <a:ext cx="533400" cy="18466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0967" y="3581400"/>
              <a:ext cx="184666" cy="184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0" y="3581400"/>
            <a:ext cx="1752600" cy="184666"/>
            <a:chOff x="5334000" y="3581400"/>
            <a:chExt cx="1752600" cy="184666"/>
          </a:xfrm>
        </p:grpSpPr>
        <p:sp>
          <p:nvSpPr>
            <p:cNvPr id="38" name="Rounded Rectangle 37"/>
            <p:cNvSpPr/>
            <p:nvPr/>
          </p:nvSpPr>
          <p:spPr>
            <a:xfrm>
              <a:off x="5334000" y="3581400"/>
              <a:ext cx="1752600" cy="18466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17967" y="3581400"/>
              <a:ext cx="184666" cy="184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14400" y="3721679"/>
                <a:ext cx="55791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21679"/>
                <a:ext cx="557910" cy="393121"/>
              </a:xfrm>
              <a:prstGeom prst="rect">
                <a:avLst/>
              </a:prstGeom>
              <a:blipFill rotWithShape="1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728090" y="3733800"/>
                <a:ext cx="55790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90" y="3733800"/>
                <a:ext cx="557909" cy="393121"/>
              </a:xfrm>
              <a:prstGeom prst="rect">
                <a:avLst/>
              </a:prstGeom>
              <a:blipFill rotWithShape="1">
                <a:blip r:embed="rId11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590801" y="3709558"/>
                <a:ext cx="557909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3709558"/>
                <a:ext cx="557909" cy="394403"/>
              </a:xfrm>
              <a:prstGeom prst="rect">
                <a:avLst/>
              </a:prstGeom>
              <a:blipFill rotWithShape="1"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048000" y="3721679"/>
                <a:ext cx="55790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21679"/>
                <a:ext cx="557909" cy="393121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191000" y="3709558"/>
                <a:ext cx="55790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09558"/>
                <a:ext cx="557909" cy="394660"/>
              </a:xfrm>
              <a:prstGeom prst="rect">
                <a:avLst/>
              </a:prstGeom>
              <a:blipFill rotWithShape="1"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995290" y="3721679"/>
                <a:ext cx="55790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90" y="3721679"/>
                <a:ext cx="557909" cy="394660"/>
              </a:xfrm>
              <a:prstGeom prst="rect">
                <a:avLst/>
              </a:prstGeom>
              <a:blipFill rotWithShape="1"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086601" y="3697437"/>
                <a:ext cx="557909" cy="393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1" y="3697437"/>
                <a:ext cx="557909" cy="393569"/>
              </a:xfrm>
              <a:prstGeom prst="rect">
                <a:avLst/>
              </a:prstGeom>
              <a:blipFill rotWithShape="1"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900291" y="3709558"/>
                <a:ext cx="557909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91" y="3709558"/>
                <a:ext cx="557909" cy="394916"/>
              </a:xfrm>
              <a:prstGeom prst="rect">
                <a:avLst/>
              </a:prstGeom>
              <a:blipFill rotWithShape="1"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715510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0" y="4648200"/>
                <a:ext cx="4660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477510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10" y="4648200"/>
                <a:ext cx="4660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391910" y="46482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10" y="4648200"/>
                <a:ext cx="4660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234920" y="465455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20" y="4654550"/>
                <a:ext cx="46128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052049" y="4654550"/>
                <a:ext cx="558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49" y="4654550"/>
                <a:ext cx="558551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297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Cobbie</dc:creator>
  <cp:lastModifiedBy>Cobbie</cp:lastModifiedBy>
  <cp:revision>8</cp:revision>
  <dcterms:created xsi:type="dcterms:W3CDTF">2013-08-31T18:11:59Z</dcterms:created>
  <dcterms:modified xsi:type="dcterms:W3CDTF">2013-09-02T07:23:40Z</dcterms:modified>
</cp:coreProperties>
</file>