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 id="2147483730" r:id="rId2"/>
    <p:sldMasterId id="2147483854" r:id="rId3"/>
  </p:sldMasterIdLst>
  <p:notesMasterIdLst>
    <p:notesMasterId r:id="rId14"/>
  </p:notesMasterIdLst>
  <p:handoutMasterIdLst>
    <p:handoutMasterId r:id="rId15"/>
  </p:handoutMasterIdLst>
  <p:sldIdLst>
    <p:sldId id="530" r:id="rId4"/>
    <p:sldId id="525" r:id="rId5"/>
    <p:sldId id="526" r:id="rId6"/>
    <p:sldId id="527" r:id="rId7"/>
    <p:sldId id="528" r:id="rId8"/>
    <p:sldId id="529" r:id="rId9"/>
    <p:sldId id="512" r:id="rId10"/>
    <p:sldId id="522" r:id="rId11"/>
    <p:sldId id="523" r:id="rId12"/>
    <p:sldId id="513"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guide id="8" pos="45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6B00"/>
    <a:srgbClr val="FF8E14"/>
    <a:srgbClr val="46575E"/>
    <a:srgbClr val="D8E1E6"/>
    <a:srgbClr val="8A8C8E"/>
    <a:srgbClr val="D3DFE6"/>
    <a:srgbClr val="FFBB73"/>
    <a:srgbClr val="EE8A00"/>
    <a:srgbClr val="8A4700"/>
    <a:srgbClr val="F5CE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4251" autoAdjust="0"/>
  </p:normalViewPr>
  <p:slideViewPr>
    <p:cSldViewPr snapToGrid="0">
      <p:cViewPr>
        <p:scale>
          <a:sx n="92" d="100"/>
          <a:sy n="92" d="100"/>
        </p:scale>
        <p:origin x="856" y="184"/>
      </p:cViewPr>
      <p:guideLst>
        <p:guide orient="horz" pos="2160"/>
        <p:guide orient="horz" pos="3744"/>
        <p:guide orient="horz" pos="960"/>
        <p:guide orient="horz" pos="1248"/>
        <p:guide pos="3839"/>
        <p:guide pos="7343"/>
        <p:guide pos="335"/>
        <p:guide pos="4534"/>
      </p:guideLst>
    </p:cSldViewPr>
  </p:slideViewPr>
  <p:outlineViewPr>
    <p:cViewPr>
      <p:scale>
        <a:sx n="33" d="100"/>
        <a:sy n="33" d="100"/>
      </p:scale>
      <p:origin x="0" y="48"/>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03" d="100"/>
          <a:sy n="103" d="100"/>
        </p:scale>
        <p:origin x="-43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tags" Target="tags/tag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1/31/18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3</a:t>
            </a:r>
            <a:r>
              <a:rPr lang="en-US" baseline="0" dirty="0"/>
              <a:t> Actors</a:t>
            </a:r>
          </a:p>
          <a:p>
            <a:endParaRPr lang="en-US" dirty="0"/>
          </a:p>
          <a:p>
            <a:r>
              <a:rPr lang="en-US" dirty="0"/>
              <a:t>Customer</a:t>
            </a:r>
          </a:p>
          <a:p>
            <a:r>
              <a:rPr lang="en-US" dirty="0"/>
              <a:t>Loan</a:t>
            </a:r>
            <a:r>
              <a:rPr lang="en-US" baseline="0" dirty="0"/>
              <a:t> Officer</a:t>
            </a:r>
          </a:p>
          <a:p>
            <a:r>
              <a:rPr lang="en-US" baseline="0" dirty="0"/>
              <a:t>On boarding System </a:t>
            </a:r>
            <a:endParaRPr lang="en-US" dirty="0"/>
          </a:p>
        </p:txBody>
      </p:sp>
      <p:sp>
        <p:nvSpPr>
          <p:cNvPr id="4" name="Slide Number Placeholder 3"/>
          <p:cNvSpPr>
            <a:spLocks noGrp="1"/>
          </p:cNvSpPr>
          <p:nvPr>
            <p:ph type="sldNum" sz="quarter" idx="10"/>
          </p:nvPr>
        </p:nvSpPr>
        <p:spPr/>
        <p:txBody>
          <a:bodyPr/>
          <a:lstStyle/>
          <a:p>
            <a:fld id="{7C09ABB4-745D-994F-97C1-F8D90ADC1164}"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7255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3</a:t>
            </a:r>
            <a:r>
              <a:rPr lang="en-US" baseline="0" dirty="0"/>
              <a:t> Actors</a:t>
            </a:r>
          </a:p>
          <a:p>
            <a:endParaRPr lang="en-US" dirty="0"/>
          </a:p>
          <a:p>
            <a:r>
              <a:rPr lang="en-US" dirty="0"/>
              <a:t>Customer</a:t>
            </a:r>
          </a:p>
          <a:p>
            <a:r>
              <a:rPr lang="en-US" dirty="0"/>
              <a:t>Loan</a:t>
            </a:r>
            <a:r>
              <a:rPr lang="en-US" baseline="0" dirty="0"/>
              <a:t> Officer</a:t>
            </a:r>
          </a:p>
          <a:p>
            <a:r>
              <a:rPr lang="en-US" baseline="0" dirty="0"/>
              <a:t>On boarding System </a:t>
            </a:r>
            <a:endParaRPr lang="en-US" dirty="0"/>
          </a:p>
        </p:txBody>
      </p:sp>
      <p:sp>
        <p:nvSpPr>
          <p:cNvPr id="4" name="Slide Number Placeholder 3"/>
          <p:cNvSpPr>
            <a:spLocks noGrp="1"/>
          </p:cNvSpPr>
          <p:nvPr>
            <p:ph type="sldNum" sz="quarter" idx="10"/>
          </p:nvPr>
        </p:nvSpPr>
        <p:spPr/>
        <p:txBody>
          <a:bodyPr/>
          <a:lstStyle/>
          <a:p>
            <a:fld id="{7C09ABB4-745D-994F-97C1-F8D90ADC1164}"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737904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3</a:t>
            </a:r>
            <a:r>
              <a:rPr lang="en-US" baseline="0" dirty="0"/>
              <a:t> Actors</a:t>
            </a:r>
          </a:p>
          <a:p>
            <a:endParaRPr lang="en-US" dirty="0"/>
          </a:p>
          <a:p>
            <a:r>
              <a:rPr lang="en-US" dirty="0"/>
              <a:t>Customer</a:t>
            </a:r>
          </a:p>
          <a:p>
            <a:r>
              <a:rPr lang="en-US" dirty="0"/>
              <a:t>Loan</a:t>
            </a:r>
            <a:r>
              <a:rPr lang="en-US" baseline="0" dirty="0"/>
              <a:t> Officer</a:t>
            </a:r>
          </a:p>
          <a:p>
            <a:r>
              <a:rPr lang="en-US" baseline="0" dirty="0"/>
              <a:t>On boarding System </a:t>
            </a:r>
            <a:endParaRPr lang="en-US" dirty="0"/>
          </a:p>
        </p:txBody>
      </p:sp>
      <p:sp>
        <p:nvSpPr>
          <p:cNvPr id="4" name="Slide Number Placeholder 3"/>
          <p:cNvSpPr>
            <a:spLocks noGrp="1"/>
          </p:cNvSpPr>
          <p:nvPr>
            <p:ph type="sldNum" sz="quarter" idx="10"/>
          </p:nvPr>
        </p:nvSpPr>
        <p:spPr/>
        <p:txBody>
          <a:bodyPr/>
          <a:lstStyle/>
          <a:p>
            <a:fld id="{7C09ABB4-745D-994F-97C1-F8D90ADC116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541069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3</a:t>
            </a:r>
            <a:r>
              <a:rPr lang="en-US" baseline="0" dirty="0"/>
              <a:t> Actors</a:t>
            </a:r>
          </a:p>
          <a:p>
            <a:endParaRPr lang="en-US" dirty="0"/>
          </a:p>
          <a:p>
            <a:r>
              <a:rPr lang="en-US" dirty="0"/>
              <a:t>Customer</a:t>
            </a:r>
          </a:p>
          <a:p>
            <a:r>
              <a:rPr lang="en-US" dirty="0"/>
              <a:t>Loan</a:t>
            </a:r>
            <a:r>
              <a:rPr lang="en-US" baseline="0" dirty="0"/>
              <a:t> Officer</a:t>
            </a:r>
          </a:p>
          <a:p>
            <a:r>
              <a:rPr lang="en-US" baseline="0" dirty="0"/>
              <a:t>On boarding System </a:t>
            </a:r>
            <a:endParaRPr lang="en-US" dirty="0"/>
          </a:p>
        </p:txBody>
      </p:sp>
      <p:sp>
        <p:nvSpPr>
          <p:cNvPr id="4" name="Slide Number Placeholder 3"/>
          <p:cNvSpPr>
            <a:spLocks noGrp="1"/>
          </p:cNvSpPr>
          <p:nvPr>
            <p:ph type="sldNum" sz="quarter" idx="10"/>
          </p:nvPr>
        </p:nvSpPr>
        <p:spPr/>
        <p:txBody>
          <a:bodyPr/>
          <a:lstStyle/>
          <a:p>
            <a:fld id="{7C09ABB4-745D-994F-97C1-F8D90ADC1164}"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1746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45927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xmlns="" id="{F08D4597-6122-4008-A828-F3A5D3E3D3DA}"/>
              </a:ext>
            </a:extLst>
          </p:cNvPr>
          <p:cNvSpPr>
            <a:spLocks noGrp="1" noRot="1" noChangeAspect="1"/>
          </p:cNvSpPr>
          <p:nvPr>
            <p:ph type="sldImg"/>
          </p:nvPr>
        </p:nvSpPr>
        <p:spPr bwMode="auto">
          <a:xfrm>
            <a:off x="382588" y="381000"/>
            <a:ext cx="4572000" cy="25733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Notes Placeholder 2">
            <a:extLst>
              <a:ext uri="{FF2B5EF4-FFF2-40B4-BE49-F238E27FC236}">
                <a16:creationId xmlns:a16="http://schemas.microsoft.com/office/drawing/2014/main" xmlns="" id="{32EE6252-F733-4964-8854-A3B4C82B6D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62467" name="Slide Number Placeholder 3">
            <a:extLst>
              <a:ext uri="{FF2B5EF4-FFF2-40B4-BE49-F238E27FC236}">
                <a16:creationId xmlns:a16="http://schemas.microsoft.com/office/drawing/2014/main" xmlns="" id="{A1CB5031-7340-4211-B801-55AE9A6493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C7939FC-D7F8-45B4-957B-7DB066EC63A6}" type="slidenum">
              <a:rPr kumimoji="0" lang="en-US" altLang="en-US" sz="1200" b="0" i="0" u="none" strike="noStrike" kern="1200" cap="none" spc="0" normalizeH="0" baseline="0" noProof="0" smtClean="0">
                <a:ln>
                  <a:noFill/>
                </a:ln>
                <a:solidFill>
                  <a:srgbClr val="5F5F5F"/>
                </a:solidFill>
                <a:effectLst/>
                <a:uLnTx/>
                <a:uFillTx/>
                <a:latin typeface="Calibri" panose="020F050202020403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5F5F5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586636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xmlns="" id="{F08D4597-6122-4008-A828-F3A5D3E3D3DA}"/>
              </a:ext>
            </a:extLst>
          </p:cNvPr>
          <p:cNvSpPr>
            <a:spLocks noGrp="1" noRot="1" noChangeAspect="1"/>
          </p:cNvSpPr>
          <p:nvPr>
            <p:ph type="sldImg"/>
          </p:nvPr>
        </p:nvSpPr>
        <p:spPr bwMode="auto">
          <a:xfrm>
            <a:off x="382588" y="381000"/>
            <a:ext cx="4572000" cy="25733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Notes Placeholder 2">
            <a:extLst>
              <a:ext uri="{FF2B5EF4-FFF2-40B4-BE49-F238E27FC236}">
                <a16:creationId xmlns:a16="http://schemas.microsoft.com/office/drawing/2014/main" xmlns="" id="{32EE6252-F733-4964-8854-A3B4C82B6D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62467" name="Slide Number Placeholder 3">
            <a:extLst>
              <a:ext uri="{FF2B5EF4-FFF2-40B4-BE49-F238E27FC236}">
                <a16:creationId xmlns:a16="http://schemas.microsoft.com/office/drawing/2014/main" xmlns="" id="{A1CB5031-7340-4211-B801-55AE9A6493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C7939FC-D7F8-45B4-957B-7DB066EC63A6}" type="slidenum">
              <a:rPr kumimoji="0" lang="en-US" altLang="en-US" sz="1200" b="0" i="0" u="none" strike="noStrike" kern="1200" cap="none" spc="0" normalizeH="0" baseline="0" noProof="0" smtClean="0">
                <a:ln>
                  <a:noFill/>
                </a:ln>
                <a:solidFill>
                  <a:srgbClr val="5F5F5F"/>
                </a:solidFill>
                <a:effectLst/>
                <a:uLnTx/>
                <a:uFillTx/>
                <a:latin typeface="Calibri" panose="020F050202020403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5F5F5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588165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xmlns="" id="{F08D4597-6122-4008-A828-F3A5D3E3D3DA}"/>
              </a:ext>
            </a:extLst>
          </p:cNvPr>
          <p:cNvSpPr>
            <a:spLocks noGrp="1" noRot="1" noChangeAspect="1"/>
          </p:cNvSpPr>
          <p:nvPr>
            <p:ph type="sldImg"/>
          </p:nvPr>
        </p:nvSpPr>
        <p:spPr bwMode="auto">
          <a:xfrm>
            <a:off x="382588" y="381000"/>
            <a:ext cx="4572000" cy="25733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Notes Placeholder 2">
            <a:extLst>
              <a:ext uri="{FF2B5EF4-FFF2-40B4-BE49-F238E27FC236}">
                <a16:creationId xmlns:a16="http://schemas.microsoft.com/office/drawing/2014/main" xmlns="" id="{32EE6252-F733-4964-8854-A3B4C82B6D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62467" name="Slide Number Placeholder 3">
            <a:extLst>
              <a:ext uri="{FF2B5EF4-FFF2-40B4-BE49-F238E27FC236}">
                <a16:creationId xmlns:a16="http://schemas.microsoft.com/office/drawing/2014/main" xmlns="" id="{A1CB5031-7340-4211-B801-55AE9A6493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C7939FC-D7F8-45B4-957B-7DB066EC63A6}" type="slidenum">
              <a:rPr kumimoji="0" lang="en-US" altLang="en-US" sz="1200" b="0" i="0" u="none" strike="noStrike" kern="1200" cap="none" spc="0" normalizeH="0" baseline="0" noProof="0" smtClean="0">
                <a:ln>
                  <a:noFill/>
                </a:ln>
                <a:solidFill>
                  <a:srgbClr val="5F5F5F"/>
                </a:solidFill>
                <a:effectLst/>
                <a:uLnTx/>
                <a:uFillTx/>
                <a:latin typeface="Calibri" panose="020F050202020403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5F5F5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214847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xmlns="" id="{F08D4597-6122-4008-A828-F3A5D3E3D3DA}"/>
              </a:ext>
            </a:extLst>
          </p:cNvPr>
          <p:cNvSpPr>
            <a:spLocks noGrp="1" noRot="1" noChangeAspect="1"/>
          </p:cNvSpPr>
          <p:nvPr>
            <p:ph type="sldImg"/>
          </p:nvPr>
        </p:nvSpPr>
        <p:spPr bwMode="auto">
          <a:xfrm>
            <a:off x="382588" y="381000"/>
            <a:ext cx="4572000" cy="25733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Notes Placeholder 2">
            <a:extLst>
              <a:ext uri="{FF2B5EF4-FFF2-40B4-BE49-F238E27FC236}">
                <a16:creationId xmlns:a16="http://schemas.microsoft.com/office/drawing/2014/main" xmlns="" id="{32EE6252-F733-4964-8854-A3B4C82B6D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62467" name="Slide Number Placeholder 3">
            <a:extLst>
              <a:ext uri="{FF2B5EF4-FFF2-40B4-BE49-F238E27FC236}">
                <a16:creationId xmlns:a16="http://schemas.microsoft.com/office/drawing/2014/main" xmlns="" id="{A1CB5031-7340-4211-B801-55AE9A6493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C7939FC-D7F8-45B4-957B-7DB066EC63A6}" type="slidenum">
              <a:rPr kumimoji="0" lang="en-US" altLang="en-US" sz="1200" b="0" i="0" u="none" strike="noStrike" kern="1200" cap="none" spc="0" normalizeH="0" baseline="0" noProof="0" smtClean="0">
                <a:ln>
                  <a:noFill/>
                </a:ln>
                <a:solidFill>
                  <a:srgbClr val="5F5F5F"/>
                </a:solidFill>
                <a:effectLst/>
                <a:uLnTx/>
                <a:uFillTx/>
                <a:latin typeface="Calibri" panose="020F050202020403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5F5F5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473141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4" Type="http://schemas.openxmlformats.org/officeDocument/2006/relationships/slideMaster" Target="../slideMasters/slideMaster1.xml"/><Relationship Id="rId5" Type="http://schemas.openxmlformats.org/officeDocument/2006/relationships/oleObject" Target="../embeddings/oleObject2.bin"/><Relationship Id="rId6" Type="http://schemas.openxmlformats.org/officeDocument/2006/relationships/image" Target="../media/image1.emf"/><Relationship Id="rId1" Type="http://schemas.openxmlformats.org/officeDocument/2006/relationships/vmlDrawing" Target="../drawings/vmlDrawing2.vml"/><Relationship Id="rId2"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2.xml"/><Relationship Id="rId4" Type="http://schemas.openxmlformats.org/officeDocument/2006/relationships/oleObject" Target="../embeddings/oleObject4.bin"/><Relationship Id="rId5" Type="http://schemas.openxmlformats.org/officeDocument/2006/relationships/image" Target="../media/image1.emf"/><Relationship Id="rId6" Type="http://schemas.openxmlformats.org/officeDocument/2006/relationships/hyperlink" Target="http://www.capgemini.com/about/how-we-work/the-collaborative-business-experiencetm" TargetMode="External"/><Relationship Id="rId7" Type="http://schemas.openxmlformats.org/officeDocument/2006/relationships/hyperlink" Target="http://www.capgemini.com/about/how-we-work/rightshorer" TargetMode="External"/><Relationship Id="rId8" Type="http://schemas.openxmlformats.org/officeDocument/2006/relationships/hyperlink" Target="http://www.capgemini.com/" TargetMode="External"/><Relationship Id="rId1" Type="http://schemas.openxmlformats.org/officeDocument/2006/relationships/vmlDrawing" Target="../drawings/vmlDrawing4.vml"/><Relationship Id="rId2"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4" Type="http://schemas.openxmlformats.org/officeDocument/2006/relationships/oleObject" Target="../embeddings/oleObject5.bin"/><Relationship Id="rId5" Type="http://schemas.openxmlformats.org/officeDocument/2006/relationships/image" Target="../media/image1.emf"/><Relationship Id="rId1" Type="http://schemas.openxmlformats.org/officeDocument/2006/relationships/vmlDrawing" Target="../drawings/vmlDrawing5.vml"/><Relationship Id="rId2"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e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95333" cy="158751"/>
        </p:xfrm>
        <a:graphic>
          <a:graphicData uri="http://schemas.openxmlformats.org/presentationml/2006/ole">
            <mc:AlternateContent xmlns:mc="http://schemas.openxmlformats.org/markup-compatibility/2006">
              <mc:Choice xmlns:v="urn:schemas-microsoft-com:vml" Requires="v">
                <p:oleObj spid="_x0000_s14449" name="think-cell Slide" r:id="rId5" imgW="360" imgH="360" progId="">
                  <p:embed/>
                </p:oleObj>
              </mc:Choice>
              <mc:Fallback>
                <p:oleObj name="think-cell Slide" r:id="rId5" imgW="360" imgH="360" progId="">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95333"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2101205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6A0B4E76-0F66-48FC-B538-0E63DF1771A5}"/>
              </a:ext>
            </a:extLst>
          </p:cNvPr>
          <p:cNvSpPr>
            <a:spLocks noGrp="1"/>
          </p:cNvSpPr>
          <p:nvPr>
            <p:ph type="dt" sz="half" idx="14"/>
          </p:nvPr>
        </p:nvSpPr>
        <p:spPr/>
        <p:txBody>
          <a:bodyPr/>
          <a:lstStyle>
            <a:lvl1pPr>
              <a:defRPr/>
            </a:lvl1pPr>
          </a:lstStyle>
          <a:p>
            <a:fld id="{355EAD28-BB02-49A0-8BC7-DA6FA4C0926F}" type="datetime1">
              <a:rPr lang="en-US" altLang="en-US"/>
              <a:pPr/>
              <a:t>1/31/18</a:t>
            </a:fld>
            <a:endParaRPr lang="en-US" altLang="en-US"/>
          </a:p>
        </p:txBody>
      </p:sp>
      <p:sp>
        <p:nvSpPr>
          <p:cNvPr id="5" name="Footer Placeholder 4">
            <a:extLst>
              <a:ext uri="{FF2B5EF4-FFF2-40B4-BE49-F238E27FC236}">
                <a16:creationId xmlns:a16="http://schemas.microsoft.com/office/drawing/2014/main" xmlns="" id="{D7686518-CA5F-4EB6-B66B-FE69574A3FFC}"/>
              </a:ext>
            </a:extLst>
          </p:cNvPr>
          <p:cNvSpPr>
            <a:spLocks noGrp="1"/>
          </p:cNvSpPr>
          <p:nvPr>
            <p:ph type="ftr" sz="quarter" idx="15"/>
          </p:nvPr>
        </p:nvSpPr>
        <p:spPr>
          <a:xfrm>
            <a:off x="8621713" y="6556375"/>
            <a:ext cx="2743200" cy="182563"/>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Confidential – Oracle Internal/Restricted/Highly Restricted</a:t>
            </a:r>
          </a:p>
        </p:txBody>
      </p:sp>
      <p:sp>
        <p:nvSpPr>
          <p:cNvPr id="6" name="Slide Number Placeholder 5">
            <a:extLst>
              <a:ext uri="{FF2B5EF4-FFF2-40B4-BE49-F238E27FC236}">
                <a16:creationId xmlns:a16="http://schemas.microsoft.com/office/drawing/2014/main" xmlns="" id="{73303E66-45E5-447D-A4A3-C00C68378AF6}"/>
              </a:ext>
            </a:extLst>
          </p:cNvPr>
          <p:cNvSpPr>
            <a:spLocks noGrp="1"/>
          </p:cNvSpPr>
          <p:nvPr>
            <p:ph type="sldNum" sz="quarter" idx="16"/>
          </p:nvPr>
        </p:nvSpPr>
        <p:spPr/>
        <p:txBody>
          <a:bodyPr/>
          <a:lstStyle>
            <a:lvl1pPr>
              <a:defRPr/>
            </a:lvl1pPr>
          </a:lstStyle>
          <a:p>
            <a:fld id="{7A327947-5189-4A5B-845B-32FA198EC48C}" type="slidenum">
              <a:rPr lang="en-US" altLang="en-US"/>
              <a:pPr/>
              <a:t>‹#›</a:t>
            </a:fld>
            <a:endParaRPr lang="en-US" altLang="en-US"/>
          </a:p>
        </p:txBody>
      </p:sp>
    </p:spTree>
    <p:extLst>
      <p:ext uri="{BB962C8B-B14F-4D97-AF65-F5344CB8AC3E}">
        <p14:creationId xmlns:p14="http://schemas.microsoft.com/office/powerpoint/2010/main" val="251938381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C370B9-4F11-4839-9284-E9E6819D764F}" type="datetime1">
              <a:rPr lang="en-US" smtClean="0"/>
              <a:t>1/31/18</a:t>
            </a:fld>
            <a:endParaRPr lang="en-US" dirty="0"/>
          </a:p>
        </p:txBody>
      </p:sp>
      <p:sp>
        <p:nvSpPr>
          <p:cNvPr id="4" name="Footer Placeholder 3"/>
          <p:cNvSpPr>
            <a:spLocks noGrp="1"/>
          </p:cNvSpPr>
          <p:nvPr>
            <p:ph type="ftr" sz="quarter" idx="11"/>
          </p:nvPr>
        </p:nvSpPr>
        <p:spPr/>
        <p:txBody>
          <a:bodyPr/>
          <a:lstStyle/>
          <a:p>
            <a:r>
              <a:rPr lang="en-US" dirty="0"/>
              <a:t>Oracle Confidential – Internal</a:t>
            </a:r>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194603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492" y="593367"/>
            <a:ext cx="11357841"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492" y="1536633"/>
            <a:ext cx="11357841" cy="4555200"/>
          </a:xfrm>
          <a:prstGeom prst="rect">
            <a:avLst/>
          </a:prstGeom>
        </p:spPr>
        <p:txBody>
          <a:bodyPr spcFirstLastPara="1" wrap="square" lIns="91425" tIns="91425" rIns="91425" bIns="91425" anchor="t" anchorCtr="0"/>
          <a:lstStyle>
            <a:lvl1pPr marL="609448" lvl="0" indent="-457086">
              <a:spcBef>
                <a:spcPts val="0"/>
              </a:spcBef>
              <a:spcAft>
                <a:spcPts val="0"/>
              </a:spcAft>
              <a:buSzPts val="1800"/>
              <a:buChar char="●"/>
              <a:defRPr/>
            </a:lvl1pPr>
            <a:lvl2pPr marL="1218895" lvl="1" indent="-423228">
              <a:spcBef>
                <a:spcPts val="2133"/>
              </a:spcBef>
              <a:spcAft>
                <a:spcPts val="0"/>
              </a:spcAft>
              <a:buSzPts val="1400"/>
              <a:buChar char="○"/>
              <a:defRPr/>
            </a:lvl2pPr>
            <a:lvl3pPr marL="1828343" lvl="2" indent="-423228">
              <a:spcBef>
                <a:spcPts val="2133"/>
              </a:spcBef>
              <a:spcAft>
                <a:spcPts val="0"/>
              </a:spcAft>
              <a:buSzPts val="1400"/>
              <a:buChar char="■"/>
              <a:defRPr/>
            </a:lvl3pPr>
            <a:lvl4pPr marL="2437790" lvl="3" indent="-423228">
              <a:spcBef>
                <a:spcPts val="2133"/>
              </a:spcBef>
              <a:spcAft>
                <a:spcPts val="0"/>
              </a:spcAft>
              <a:buSzPts val="1400"/>
              <a:buChar char="●"/>
              <a:defRPr/>
            </a:lvl4pPr>
            <a:lvl5pPr marL="3047238" lvl="4" indent="-423228">
              <a:spcBef>
                <a:spcPts val="2133"/>
              </a:spcBef>
              <a:spcAft>
                <a:spcPts val="0"/>
              </a:spcAft>
              <a:buSzPts val="1400"/>
              <a:buChar char="○"/>
              <a:defRPr/>
            </a:lvl5pPr>
            <a:lvl6pPr marL="3656686" lvl="5" indent="-423228">
              <a:spcBef>
                <a:spcPts val="2133"/>
              </a:spcBef>
              <a:spcAft>
                <a:spcPts val="0"/>
              </a:spcAft>
              <a:buSzPts val="1400"/>
              <a:buChar char="■"/>
              <a:defRPr/>
            </a:lvl6pPr>
            <a:lvl7pPr marL="4266133" lvl="6" indent="-423228">
              <a:spcBef>
                <a:spcPts val="2133"/>
              </a:spcBef>
              <a:spcAft>
                <a:spcPts val="0"/>
              </a:spcAft>
              <a:buSzPts val="1400"/>
              <a:buChar char="●"/>
              <a:defRPr/>
            </a:lvl7pPr>
            <a:lvl8pPr marL="4875581" lvl="7" indent="-423228">
              <a:spcBef>
                <a:spcPts val="2133"/>
              </a:spcBef>
              <a:spcAft>
                <a:spcPts val="0"/>
              </a:spcAft>
              <a:buSzPts val="1400"/>
              <a:buChar char="○"/>
              <a:defRPr/>
            </a:lvl8pPr>
            <a:lvl9pPr marL="5485028" lvl="8" indent="-423228">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3669" y="6217623"/>
            <a:ext cx="731409" cy="524800"/>
          </a:xfrm>
          <a:prstGeom prst="rect">
            <a:avLst/>
          </a:prstGeom>
        </p:spPr>
        <p:txBody>
          <a:bodyPr spcFirstLastPara="1" wrap="square" lIns="91425" tIns="91425" rIns="91425" bIns="91425" anchor="ctr" anchorCtr="0">
            <a:noAutofit/>
          </a:bodyPr>
          <a:lstStyle/>
          <a:p>
            <a:fld id="{00000000-1234-1234-1234-123412341234}" type="slidenum">
              <a:rPr lang="uk-UA" smtClean="0"/>
              <a:pPr/>
              <a:t>‹#›</a:t>
            </a:fld>
            <a:endParaRPr lang="uk-UA"/>
          </a:p>
        </p:txBody>
      </p:sp>
    </p:spTree>
    <p:extLst>
      <p:ext uri="{BB962C8B-B14F-4D97-AF65-F5344CB8AC3E}">
        <p14:creationId xmlns:p14="http://schemas.microsoft.com/office/powerpoint/2010/main" val="1175535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80952" cy="143985"/>
        </p:xfrm>
        <a:graphic>
          <a:graphicData uri="http://schemas.openxmlformats.org/presentationml/2006/ole">
            <mc:AlternateContent xmlns:mc="http://schemas.openxmlformats.org/markup-compatibility/2006">
              <mc:Choice xmlns:v="urn:schemas-microsoft-com:vml" Requires="v">
                <p:oleObj spid="_x0000_s16497" name="think-cell Slide" r:id="rId4" imgW="360" imgH="360" progId="">
                  <p:embed/>
                </p:oleObj>
              </mc:Choice>
              <mc:Fallback>
                <p:oleObj name="think-cell Slide" r:id="rId4" imgW="360" imgH="360" progId="">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80952"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nvSpPr>
        <p:spPr bwMode="gray">
          <a:xfrm>
            <a:off x="1098928" y="2805926"/>
            <a:ext cx="10337422" cy="219293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8"/>
              <a:gd name="connsiteX1" fmla="*/ 135562 w 4259840"/>
              <a:gd name="connsiteY1" fmla="*/ 2132778 h 2132778"/>
              <a:gd name="connsiteX2" fmla="*/ 48075 w 4259840"/>
              <a:gd name="connsiteY2" fmla="*/ 2084702 h 2132778"/>
              <a:gd name="connsiteX3" fmla="*/ 0 w 4259840"/>
              <a:gd name="connsiteY3" fmla="*/ 1968640 h 2132778"/>
              <a:gd name="connsiteX4" fmla="*/ 0 w 4259840"/>
              <a:gd name="connsiteY4" fmla="*/ 0 h 2132778"/>
              <a:gd name="connsiteX0" fmla="*/ 4259840 w 4259840"/>
              <a:gd name="connsiteY0" fmla="*/ 2132777 h 2134881"/>
              <a:gd name="connsiteX1" fmla="*/ 135562 w 4259840"/>
              <a:gd name="connsiteY1" fmla="*/ 2132778 h 2134881"/>
              <a:gd name="connsiteX2" fmla="*/ 48075 w 4259840"/>
              <a:gd name="connsiteY2" fmla="*/ 2084702 h 2134881"/>
              <a:gd name="connsiteX3" fmla="*/ 0 w 4259840"/>
              <a:gd name="connsiteY3" fmla="*/ 1968640 h 2134881"/>
              <a:gd name="connsiteX4" fmla="*/ 0 w 4259840"/>
              <a:gd name="connsiteY4" fmla="*/ 0 h 2134881"/>
              <a:gd name="connsiteX0" fmla="*/ 4834251 w 4834251"/>
              <a:gd name="connsiteY0" fmla="*/ 2132777 h 2324103"/>
              <a:gd name="connsiteX1" fmla="*/ 709973 w 4834251"/>
              <a:gd name="connsiteY1" fmla="*/ 2132778 h 2324103"/>
              <a:gd name="connsiteX2" fmla="*/ 574411 w 4834251"/>
              <a:gd name="connsiteY2" fmla="*/ 1968640 h 2324103"/>
              <a:gd name="connsiteX3" fmla="*/ 574411 w 4834251"/>
              <a:gd name="connsiteY3" fmla="*/ 0 h 2324103"/>
              <a:gd name="connsiteX0" fmla="*/ 4834251 w 4834251"/>
              <a:gd name="connsiteY0" fmla="*/ 2132777 h 2132778"/>
              <a:gd name="connsiteX1" fmla="*/ 709973 w 4834251"/>
              <a:gd name="connsiteY1" fmla="*/ 2132778 h 2132778"/>
              <a:gd name="connsiteX2" fmla="*/ 574411 w 4834251"/>
              <a:gd name="connsiteY2" fmla="*/ 1968640 h 2132778"/>
              <a:gd name="connsiteX3" fmla="*/ 574411 w 4834251"/>
              <a:gd name="connsiteY3" fmla="*/ 0 h 2132778"/>
              <a:gd name="connsiteX0" fmla="*/ 4263440 w 4263440"/>
              <a:gd name="connsiteY0" fmla="*/ 2132777 h 2132778"/>
              <a:gd name="connsiteX1" fmla="*/ 139162 w 4263440"/>
              <a:gd name="connsiteY1" fmla="*/ 2132778 h 2132778"/>
              <a:gd name="connsiteX2" fmla="*/ 3600 w 4263440"/>
              <a:gd name="connsiteY2" fmla="*/ 1968640 h 2132778"/>
              <a:gd name="connsiteX3" fmla="*/ 3600 w 4263440"/>
              <a:gd name="connsiteY3" fmla="*/ 0 h 2132778"/>
              <a:gd name="connsiteX0" fmla="*/ 4263440 w 4263440"/>
              <a:gd name="connsiteY0" fmla="*/ 2132777 h 2132778"/>
              <a:gd name="connsiteX1" fmla="*/ 139162 w 4263440"/>
              <a:gd name="connsiteY1" fmla="*/ 2132778 h 2132778"/>
              <a:gd name="connsiteX2" fmla="*/ 3600 w 4263440"/>
              <a:gd name="connsiteY2" fmla="*/ 1968640 h 2132778"/>
              <a:gd name="connsiteX3" fmla="*/ 3600 w 4263440"/>
              <a:gd name="connsiteY3" fmla="*/ 0 h 2132778"/>
              <a:gd name="connsiteX0" fmla="*/ 4259840 w 4259840"/>
              <a:gd name="connsiteY0" fmla="*/ 2132777 h 2132778"/>
              <a:gd name="connsiteX1" fmla="*/ 135562 w 4259840"/>
              <a:gd name="connsiteY1" fmla="*/ 2132778 h 2132778"/>
              <a:gd name="connsiteX2" fmla="*/ 0 w 4259840"/>
              <a:gd name="connsiteY2" fmla="*/ 1968640 h 2132778"/>
              <a:gd name="connsiteX3" fmla="*/ 0 w 4259840"/>
              <a:gd name="connsiteY3" fmla="*/ 0 h 2132778"/>
              <a:gd name="connsiteX0" fmla="*/ 4259840 w 4259840"/>
              <a:gd name="connsiteY0" fmla="*/ 2351207 h 2351208"/>
              <a:gd name="connsiteX1" fmla="*/ 135562 w 4259840"/>
              <a:gd name="connsiteY1" fmla="*/ 2351208 h 2351208"/>
              <a:gd name="connsiteX2" fmla="*/ 0 w 4259840"/>
              <a:gd name="connsiteY2" fmla="*/ 2187070 h 2351208"/>
              <a:gd name="connsiteX3" fmla="*/ 0 w 4259840"/>
              <a:gd name="connsiteY3" fmla="*/ 0 h 2351208"/>
              <a:gd name="connsiteX0" fmla="*/ 4259840 w 4259840"/>
              <a:gd name="connsiteY0" fmla="*/ 2477978 h 2477979"/>
              <a:gd name="connsiteX1" fmla="*/ 135562 w 4259840"/>
              <a:gd name="connsiteY1" fmla="*/ 2477979 h 2477979"/>
              <a:gd name="connsiteX2" fmla="*/ 0 w 4259840"/>
              <a:gd name="connsiteY2" fmla="*/ 2313841 h 2477979"/>
              <a:gd name="connsiteX3" fmla="*/ 1429 w 4259840"/>
              <a:gd name="connsiteY3" fmla="*/ 0 h 2477979"/>
              <a:gd name="connsiteX0" fmla="*/ 4259840 w 4259840"/>
              <a:gd name="connsiteY0" fmla="*/ 2477978 h 2477979"/>
              <a:gd name="connsiteX1" fmla="*/ 4117063 w 4259840"/>
              <a:gd name="connsiteY1" fmla="*/ 2477979 h 2477979"/>
              <a:gd name="connsiteX2" fmla="*/ 135562 w 4259840"/>
              <a:gd name="connsiteY2" fmla="*/ 2477979 h 2477979"/>
              <a:gd name="connsiteX3" fmla="*/ 0 w 4259840"/>
              <a:gd name="connsiteY3" fmla="*/ 2313841 h 2477979"/>
              <a:gd name="connsiteX4" fmla="*/ 1429 w 4259840"/>
              <a:gd name="connsiteY4" fmla="*/ 0 h 2477979"/>
              <a:gd name="connsiteX0" fmla="*/ 4259840 w 4259840"/>
              <a:gd name="connsiteY0" fmla="*/ 2477978 h 2477979"/>
              <a:gd name="connsiteX1" fmla="*/ 135562 w 4259840"/>
              <a:gd name="connsiteY1" fmla="*/ 2477979 h 2477979"/>
              <a:gd name="connsiteX2" fmla="*/ 0 w 4259840"/>
              <a:gd name="connsiteY2" fmla="*/ 2313841 h 2477979"/>
              <a:gd name="connsiteX3" fmla="*/ 1429 w 4259840"/>
              <a:gd name="connsiteY3" fmla="*/ 0 h 2477979"/>
              <a:gd name="connsiteX0" fmla="*/ 4117063 w 4117063"/>
              <a:gd name="connsiteY0" fmla="*/ 2477979 h 2477979"/>
              <a:gd name="connsiteX1" fmla="*/ 135562 w 4117063"/>
              <a:gd name="connsiteY1" fmla="*/ 2477979 h 2477979"/>
              <a:gd name="connsiteX2" fmla="*/ 0 w 4117063"/>
              <a:gd name="connsiteY2" fmla="*/ 2313841 h 2477979"/>
              <a:gd name="connsiteX3" fmla="*/ 1429 w 4117063"/>
              <a:gd name="connsiteY3" fmla="*/ 0 h 2477979"/>
              <a:gd name="connsiteX0" fmla="*/ 3888403 w 3888403"/>
              <a:gd name="connsiteY0" fmla="*/ 2477979 h 2477979"/>
              <a:gd name="connsiteX1" fmla="*/ 135562 w 3888403"/>
              <a:gd name="connsiteY1" fmla="*/ 2477979 h 2477979"/>
              <a:gd name="connsiteX2" fmla="*/ 0 w 3888403"/>
              <a:gd name="connsiteY2" fmla="*/ 2313841 h 2477979"/>
              <a:gd name="connsiteX3" fmla="*/ 1429 w 3888403"/>
              <a:gd name="connsiteY3" fmla="*/ 0 h 2477979"/>
              <a:gd name="connsiteX0" fmla="*/ 3888878 w 3888878"/>
              <a:gd name="connsiteY0" fmla="*/ 2336899 h 2336899"/>
              <a:gd name="connsiteX1" fmla="*/ 136037 w 3888878"/>
              <a:gd name="connsiteY1" fmla="*/ 2336899 h 2336899"/>
              <a:gd name="connsiteX2" fmla="*/ 475 w 3888878"/>
              <a:gd name="connsiteY2" fmla="*/ 2172761 h 2336899"/>
              <a:gd name="connsiteX3" fmla="*/ 476 w 3888878"/>
              <a:gd name="connsiteY3" fmla="*/ 0 h 2336899"/>
              <a:gd name="connsiteX0" fmla="*/ 3888878 w 3888878"/>
              <a:gd name="connsiteY0" fmla="*/ 2416257 h 2416257"/>
              <a:gd name="connsiteX1" fmla="*/ 136037 w 3888878"/>
              <a:gd name="connsiteY1" fmla="*/ 2416257 h 2416257"/>
              <a:gd name="connsiteX2" fmla="*/ 475 w 3888878"/>
              <a:gd name="connsiteY2" fmla="*/ 2252119 h 2416257"/>
              <a:gd name="connsiteX3" fmla="*/ 476 w 3888878"/>
              <a:gd name="connsiteY3" fmla="*/ 0 h 2416257"/>
              <a:gd name="connsiteX0" fmla="*/ 3888878 w 3888878"/>
              <a:gd name="connsiteY0" fmla="*/ 2354534 h 2354534"/>
              <a:gd name="connsiteX1" fmla="*/ 136037 w 3888878"/>
              <a:gd name="connsiteY1" fmla="*/ 2354534 h 2354534"/>
              <a:gd name="connsiteX2" fmla="*/ 475 w 3888878"/>
              <a:gd name="connsiteY2" fmla="*/ 2190396 h 2354534"/>
              <a:gd name="connsiteX3" fmla="*/ 476 w 3888878"/>
              <a:gd name="connsiteY3" fmla="*/ 0 h 2354534"/>
              <a:gd name="connsiteX0" fmla="*/ 3888878 w 3888878"/>
              <a:gd name="connsiteY0" fmla="*/ 2389805 h 2389805"/>
              <a:gd name="connsiteX1" fmla="*/ 136037 w 3888878"/>
              <a:gd name="connsiteY1" fmla="*/ 2389805 h 2389805"/>
              <a:gd name="connsiteX2" fmla="*/ 475 w 3888878"/>
              <a:gd name="connsiteY2" fmla="*/ 2225667 h 2389805"/>
              <a:gd name="connsiteX3" fmla="*/ 476 w 3888878"/>
              <a:gd name="connsiteY3" fmla="*/ 0 h 2389805"/>
              <a:gd name="connsiteX0" fmla="*/ 3888878 w 3888878"/>
              <a:gd name="connsiteY0" fmla="*/ 2389805 h 2391328"/>
              <a:gd name="connsiteX1" fmla="*/ 3741247 w 3888878"/>
              <a:gd name="connsiteY1" fmla="*/ 2391328 h 2391328"/>
              <a:gd name="connsiteX2" fmla="*/ 136037 w 3888878"/>
              <a:gd name="connsiteY2" fmla="*/ 2389805 h 2391328"/>
              <a:gd name="connsiteX3" fmla="*/ 475 w 3888878"/>
              <a:gd name="connsiteY3" fmla="*/ 2225667 h 2391328"/>
              <a:gd name="connsiteX4" fmla="*/ 476 w 3888878"/>
              <a:gd name="connsiteY4" fmla="*/ 0 h 2391328"/>
              <a:gd name="connsiteX0" fmla="*/ 3888878 w 3888878"/>
              <a:gd name="connsiteY0" fmla="*/ 2389805 h 2389805"/>
              <a:gd name="connsiteX1" fmla="*/ 136037 w 3888878"/>
              <a:gd name="connsiteY1" fmla="*/ 2389805 h 2389805"/>
              <a:gd name="connsiteX2" fmla="*/ 475 w 3888878"/>
              <a:gd name="connsiteY2" fmla="*/ 2225667 h 2389805"/>
              <a:gd name="connsiteX3" fmla="*/ 476 w 3888878"/>
              <a:gd name="connsiteY3" fmla="*/ 0 h 2389805"/>
              <a:gd name="connsiteX0" fmla="*/ 3626917 w 3626917"/>
              <a:gd name="connsiteY0" fmla="*/ 2389805 h 2389805"/>
              <a:gd name="connsiteX1" fmla="*/ 136037 w 3626917"/>
              <a:gd name="connsiteY1" fmla="*/ 2389805 h 2389805"/>
              <a:gd name="connsiteX2" fmla="*/ 475 w 3626917"/>
              <a:gd name="connsiteY2" fmla="*/ 2225667 h 2389805"/>
              <a:gd name="connsiteX3" fmla="*/ 476 w 3626917"/>
              <a:gd name="connsiteY3" fmla="*/ 0 h 2389805"/>
              <a:gd name="connsiteX0" fmla="*/ 3451618 w 3451618"/>
              <a:gd name="connsiteY0" fmla="*/ 2389805 h 2389805"/>
              <a:gd name="connsiteX1" fmla="*/ 136037 w 3451618"/>
              <a:gd name="connsiteY1" fmla="*/ 2389805 h 2389805"/>
              <a:gd name="connsiteX2" fmla="*/ 475 w 3451618"/>
              <a:gd name="connsiteY2" fmla="*/ 2225667 h 2389805"/>
              <a:gd name="connsiteX3" fmla="*/ 476 w 3451618"/>
              <a:gd name="connsiteY3" fmla="*/ 0 h 2389805"/>
              <a:gd name="connsiteX0" fmla="*/ 4384016 w 4384016"/>
              <a:gd name="connsiteY0" fmla="*/ 2380988 h 2389805"/>
              <a:gd name="connsiteX1" fmla="*/ 136037 w 4384016"/>
              <a:gd name="connsiteY1" fmla="*/ 2389805 h 2389805"/>
              <a:gd name="connsiteX2" fmla="*/ 475 w 4384016"/>
              <a:gd name="connsiteY2" fmla="*/ 2225667 h 2389805"/>
              <a:gd name="connsiteX3" fmla="*/ 476 w 4384016"/>
              <a:gd name="connsiteY3" fmla="*/ 0 h 2389805"/>
              <a:gd name="connsiteX0" fmla="*/ 4170896 w 4170896"/>
              <a:gd name="connsiteY0" fmla="*/ 2389805 h 2389805"/>
              <a:gd name="connsiteX1" fmla="*/ 136037 w 4170896"/>
              <a:gd name="connsiteY1" fmla="*/ 2389805 h 2389805"/>
              <a:gd name="connsiteX2" fmla="*/ 475 w 4170896"/>
              <a:gd name="connsiteY2" fmla="*/ 2225667 h 2389805"/>
              <a:gd name="connsiteX3" fmla="*/ 476 w 4170896"/>
              <a:gd name="connsiteY3" fmla="*/ 0 h 2389805"/>
              <a:gd name="connsiteX0" fmla="*/ 4170896 w 4170896"/>
              <a:gd name="connsiteY0" fmla="*/ 2389805 h 2389805"/>
              <a:gd name="connsiteX1" fmla="*/ 3626917 w 4170896"/>
              <a:gd name="connsiteY1" fmla="*/ 2389805 h 2389805"/>
              <a:gd name="connsiteX2" fmla="*/ 136037 w 4170896"/>
              <a:gd name="connsiteY2" fmla="*/ 2389805 h 2389805"/>
              <a:gd name="connsiteX3" fmla="*/ 475 w 4170896"/>
              <a:gd name="connsiteY3" fmla="*/ 2225667 h 2389805"/>
              <a:gd name="connsiteX4" fmla="*/ 476 w 4170896"/>
              <a:gd name="connsiteY4" fmla="*/ 0 h 2389805"/>
              <a:gd name="connsiteX0" fmla="*/ 4170896 w 4170896"/>
              <a:gd name="connsiteY0" fmla="*/ 2389805 h 2389805"/>
              <a:gd name="connsiteX1" fmla="*/ 136037 w 4170896"/>
              <a:gd name="connsiteY1" fmla="*/ 2389805 h 2389805"/>
              <a:gd name="connsiteX2" fmla="*/ 475 w 4170896"/>
              <a:gd name="connsiteY2" fmla="*/ 2225667 h 2389805"/>
              <a:gd name="connsiteX3" fmla="*/ 476 w 4170896"/>
              <a:gd name="connsiteY3" fmla="*/ 0 h 2389805"/>
              <a:gd name="connsiteX0" fmla="*/ 3626917 w 3626917"/>
              <a:gd name="connsiteY0" fmla="*/ 2389805 h 2389805"/>
              <a:gd name="connsiteX1" fmla="*/ 136037 w 3626917"/>
              <a:gd name="connsiteY1" fmla="*/ 2389805 h 2389805"/>
              <a:gd name="connsiteX2" fmla="*/ 475 w 3626917"/>
              <a:gd name="connsiteY2" fmla="*/ 2225667 h 2389805"/>
              <a:gd name="connsiteX3" fmla="*/ 476 w 3626917"/>
              <a:gd name="connsiteY3" fmla="*/ 0 h 2389805"/>
              <a:gd name="connsiteX0" fmla="*/ 3531538 w 3531538"/>
              <a:gd name="connsiteY0" fmla="*/ 2389805 h 2389805"/>
              <a:gd name="connsiteX1" fmla="*/ 136037 w 3531538"/>
              <a:gd name="connsiteY1" fmla="*/ 2389805 h 2389805"/>
              <a:gd name="connsiteX2" fmla="*/ 475 w 3531538"/>
              <a:gd name="connsiteY2" fmla="*/ 2225667 h 2389805"/>
              <a:gd name="connsiteX3" fmla="*/ 476 w 3531538"/>
              <a:gd name="connsiteY3" fmla="*/ 0 h 2389805"/>
              <a:gd name="connsiteX0" fmla="*/ 3111959 w 3111959"/>
              <a:gd name="connsiteY0" fmla="*/ 2389805 h 2389805"/>
              <a:gd name="connsiteX1" fmla="*/ 136037 w 3111959"/>
              <a:gd name="connsiteY1" fmla="*/ 2389805 h 2389805"/>
              <a:gd name="connsiteX2" fmla="*/ 475 w 3111959"/>
              <a:gd name="connsiteY2" fmla="*/ 2225667 h 2389805"/>
              <a:gd name="connsiteX3" fmla="*/ 476 w 3111959"/>
              <a:gd name="connsiteY3" fmla="*/ 0 h 2389805"/>
              <a:gd name="connsiteX0" fmla="*/ 3238499 w 3238499"/>
              <a:gd name="connsiteY0" fmla="*/ 2389805 h 2389805"/>
              <a:gd name="connsiteX1" fmla="*/ 136037 w 3238499"/>
              <a:gd name="connsiteY1" fmla="*/ 2389805 h 2389805"/>
              <a:gd name="connsiteX2" fmla="*/ 475 w 3238499"/>
              <a:gd name="connsiteY2" fmla="*/ 2225667 h 2389805"/>
              <a:gd name="connsiteX3" fmla="*/ 476 w 3238499"/>
              <a:gd name="connsiteY3" fmla="*/ 0 h 2389805"/>
              <a:gd name="connsiteX0" fmla="*/ 4637097 w 4637097"/>
              <a:gd name="connsiteY0" fmla="*/ 2389805 h 2389805"/>
              <a:gd name="connsiteX1" fmla="*/ 136037 w 4637097"/>
              <a:gd name="connsiteY1" fmla="*/ 2389805 h 2389805"/>
              <a:gd name="connsiteX2" fmla="*/ 475 w 4637097"/>
              <a:gd name="connsiteY2" fmla="*/ 2225667 h 2389805"/>
              <a:gd name="connsiteX3" fmla="*/ 476 w 4637097"/>
              <a:gd name="connsiteY3" fmla="*/ 0 h 2389805"/>
              <a:gd name="connsiteX0" fmla="*/ 4530538 w 4530538"/>
              <a:gd name="connsiteY0" fmla="*/ 2389805 h 2389805"/>
              <a:gd name="connsiteX1" fmla="*/ 136037 w 4530538"/>
              <a:gd name="connsiteY1" fmla="*/ 2389805 h 2389805"/>
              <a:gd name="connsiteX2" fmla="*/ 475 w 4530538"/>
              <a:gd name="connsiteY2" fmla="*/ 2225667 h 2389805"/>
              <a:gd name="connsiteX3" fmla="*/ 476 w 4530538"/>
              <a:gd name="connsiteY3" fmla="*/ 0 h 2389805"/>
              <a:gd name="connsiteX0" fmla="*/ 4403999 w 4403999"/>
              <a:gd name="connsiteY0" fmla="*/ 2389805 h 2389805"/>
              <a:gd name="connsiteX1" fmla="*/ 136037 w 4403999"/>
              <a:gd name="connsiteY1" fmla="*/ 2389805 h 2389805"/>
              <a:gd name="connsiteX2" fmla="*/ 475 w 4403999"/>
              <a:gd name="connsiteY2" fmla="*/ 2225667 h 2389805"/>
              <a:gd name="connsiteX3" fmla="*/ 476 w 4403999"/>
              <a:gd name="connsiteY3" fmla="*/ 0 h 2389805"/>
              <a:gd name="connsiteX0" fmla="*/ 4250820 w 4250820"/>
              <a:gd name="connsiteY0" fmla="*/ 2389805 h 2389805"/>
              <a:gd name="connsiteX1" fmla="*/ 136037 w 4250820"/>
              <a:gd name="connsiteY1" fmla="*/ 2389805 h 2389805"/>
              <a:gd name="connsiteX2" fmla="*/ 475 w 4250820"/>
              <a:gd name="connsiteY2" fmla="*/ 2225667 h 2389805"/>
              <a:gd name="connsiteX3" fmla="*/ 476 w 4250820"/>
              <a:gd name="connsiteY3" fmla="*/ 0 h 2389805"/>
              <a:gd name="connsiteX0" fmla="*/ 4290780 w 4290780"/>
              <a:gd name="connsiteY0" fmla="*/ 2389805 h 2389805"/>
              <a:gd name="connsiteX1" fmla="*/ 136037 w 4290780"/>
              <a:gd name="connsiteY1" fmla="*/ 2389805 h 2389805"/>
              <a:gd name="connsiteX2" fmla="*/ 475 w 4290780"/>
              <a:gd name="connsiteY2" fmla="*/ 2225667 h 2389805"/>
              <a:gd name="connsiteX3" fmla="*/ 476 w 4290780"/>
              <a:gd name="connsiteY3" fmla="*/ 0 h 2389805"/>
              <a:gd name="connsiteX0" fmla="*/ 4291256 w 4291256"/>
              <a:gd name="connsiteY0" fmla="*/ 2292811 h 2292811"/>
              <a:gd name="connsiteX1" fmla="*/ 136513 w 4291256"/>
              <a:gd name="connsiteY1" fmla="*/ 2292811 h 2292811"/>
              <a:gd name="connsiteX2" fmla="*/ 951 w 4291256"/>
              <a:gd name="connsiteY2" fmla="*/ 2128673 h 2292811"/>
              <a:gd name="connsiteX3" fmla="*/ 476 w 4291256"/>
              <a:gd name="connsiteY3" fmla="*/ 0 h 2292811"/>
              <a:gd name="connsiteX0" fmla="*/ 4291255 w 4291255"/>
              <a:gd name="connsiteY0" fmla="*/ 2160548 h 2160548"/>
              <a:gd name="connsiteX1" fmla="*/ 136512 w 4291255"/>
              <a:gd name="connsiteY1" fmla="*/ 2160548 h 2160548"/>
              <a:gd name="connsiteX2" fmla="*/ 950 w 4291255"/>
              <a:gd name="connsiteY2" fmla="*/ 1996410 h 2160548"/>
              <a:gd name="connsiteX3" fmla="*/ 476 w 4291255"/>
              <a:gd name="connsiteY3" fmla="*/ 0 h 2160548"/>
              <a:gd name="connsiteX0" fmla="*/ 4291255 w 4291255"/>
              <a:gd name="connsiteY0" fmla="*/ 2248723 h 2248723"/>
              <a:gd name="connsiteX1" fmla="*/ 136512 w 4291255"/>
              <a:gd name="connsiteY1" fmla="*/ 2248723 h 2248723"/>
              <a:gd name="connsiteX2" fmla="*/ 950 w 4291255"/>
              <a:gd name="connsiteY2" fmla="*/ 2084585 h 2248723"/>
              <a:gd name="connsiteX3" fmla="*/ 476 w 4291255"/>
              <a:gd name="connsiteY3" fmla="*/ 0 h 2248723"/>
              <a:gd name="connsiteX0" fmla="*/ 7754133 w 7754133"/>
              <a:gd name="connsiteY0" fmla="*/ 2248723 h 2248723"/>
              <a:gd name="connsiteX1" fmla="*/ 136512 w 7754133"/>
              <a:gd name="connsiteY1" fmla="*/ 2248723 h 2248723"/>
              <a:gd name="connsiteX2" fmla="*/ 950 w 7754133"/>
              <a:gd name="connsiteY2" fmla="*/ 2084585 h 2248723"/>
              <a:gd name="connsiteX3" fmla="*/ 476 w 7754133"/>
              <a:gd name="connsiteY3" fmla="*/ 0 h 2248723"/>
              <a:gd name="connsiteX0" fmla="*/ 7754609 w 7754609"/>
              <a:gd name="connsiteY0" fmla="*/ 2248723 h 2248723"/>
              <a:gd name="connsiteX1" fmla="*/ 136988 w 7754609"/>
              <a:gd name="connsiteY1" fmla="*/ 2248723 h 2248723"/>
              <a:gd name="connsiteX2" fmla="*/ 1426 w 7754609"/>
              <a:gd name="connsiteY2" fmla="*/ 2084585 h 2248723"/>
              <a:gd name="connsiteX3" fmla="*/ 476 w 7754609"/>
              <a:gd name="connsiteY3" fmla="*/ 0 h 2248723"/>
              <a:gd name="connsiteX0" fmla="*/ 7754609 w 7754609"/>
              <a:gd name="connsiteY0" fmla="*/ 2359726 h 2359726"/>
              <a:gd name="connsiteX1" fmla="*/ 136988 w 7754609"/>
              <a:gd name="connsiteY1" fmla="*/ 2359726 h 2359726"/>
              <a:gd name="connsiteX2" fmla="*/ 1426 w 7754609"/>
              <a:gd name="connsiteY2" fmla="*/ 2195588 h 2359726"/>
              <a:gd name="connsiteX3" fmla="*/ 476 w 7754609"/>
              <a:gd name="connsiteY3" fmla="*/ 0 h 2359726"/>
              <a:gd name="connsiteX0" fmla="*/ 7755085 w 7755085"/>
              <a:gd name="connsiteY0" fmla="*/ 2258814 h 2258814"/>
              <a:gd name="connsiteX1" fmla="*/ 137464 w 7755085"/>
              <a:gd name="connsiteY1" fmla="*/ 2258814 h 2258814"/>
              <a:gd name="connsiteX2" fmla="*/ 1902 w 7755085"/>
              <a:gd name="connsiteY2" fmla="*/ 2094676 h 2258814"/>
              <a:gd name="connsiteX3" fmla="*/ 476 w 7755085"/>
              <a:gd name="connsiteY3" fmla="*/ 0 h 2258814"/>
              <a:gd name="connsiteX0" fmla="*/ 7755084 w 7755084"/>
              <a:gd name="connsiteY0" fmla="*/ 2178084 h 2178084"/>
              <a:gd name="connsiteX1" fmla="*/ 137463 w 7755084"/>
              <a:gd name="connsiteY1" fmla="*/ 2178084 h 2178084"/>
              <a:gd name="connsiteX2" fmla="*/ 1901 w 7755084"/>
              <a:gd name="connsiteY2" fmla="*/ 2013946 h 2178084"/>
              <a:gd name="connsiteX3" fmla="*/ 476 w 7755084"/>
              <a:gd name="connsiteY3" fmla="*/ 0 h 2178084"/>
            </a:gdLst>
            <a:ahLst/>
            <a:cxnLst>
              <a:cxn ang="0">
                <a:pos x="connsiteX0" y="connsiteY0"/>
              </a:cxn>
              <a:cxn ang="0">
                <a:pos x="connsiteX1" y="connsiteY1"/>
              </a:cxn>
              <a:cxn ang="0">
                <a:pos x="connsiteX2" y="connsiteY2"/>
              </a:cxn>
              <a:cxn ang="0">
                <a:pos x="connsiteX3" y="connsiteY3"/>
              </a:cxn>
            </a:cxnLst>
            <a:rect l="l" t="t" r="r" b="b"/>
            <a:pathLst>
              <a:path w="7755084" h="2178084">
                <a:moveTo>
                  <a:pt x="7755084" y="2178084"/>
                </a:moveTo>
                <a:lnTo>
                  <a:pt x="137463" y="2178084"/>
                </a:lnTo>
                <a:cubicBezTo>
                  <a:pt x="75189" y="2177007"/>
                  <a:pt x="7826" y="2131847"/>
                  <a:pt x="1901" y="2013946"/>
                </a:cubicBezTo>
                <a:cubicBezTo>
                  <a:pt x="2377" y="1242666"/>
                  <a:pt x="0" y="771280"/>
                  <a:pt x="476" y="0"/>
                </a:cubicBezTo>
              </a:path>
            </a:pathLst>
          </a:custGeom>
          <a:noFill/>
          <a:ln w="19050" cap="rnd" cmpd="sng" algn="ctr">
            <a:solidFill>
              <a:schemeClr val="bg1"/>
            </a:solidFill>
            <a:prstDash val="solid"/>
            <a:round/>
          </a:ln>
          <a:effectLst/>
        </p:spPr>
        <p:txBody>
          <a:bodyPr wrap="square" lIns="274320" tIns="67923" rIns="4663440" bIns="0" rtlCol="0" anchor="t"/>
          <a:lstStyle/>
          <a:p>
            <a:pPr algn="just" defTabSz="1390378">
              <a:spcAft>
                <a:spcPts val="600"/>
              </a:spcAft>
              <a:defRPr/>
            </a:pPr>
            <a:r>
              <a:rPr lang="en-US" sz="1600" b="1" dirty="0">
                <a:solidFill>
                  <a:srgbClr val="FFFFFF"/>
                </a:solidFill>
                <a:latin typeface="Arial"/>
                <a:cs typeface="Arial"/>
              </a:rPr>
              <a:t>About Capgemini and Sogeti</a:t>
            </a:r>
            <a:endParaRPr lang="en-US" sz="1600" dirty="0">
              <a:solidFill>
                <a:srgbClr val="FFFFFF"/>
              </a:solidFill>
              <a:latin typeface="Arial" pitchFamily="34" charset="0"/>
              <a:cs typeface="Arial" pitchFamily="34" charset="0"/>
            </a:endParaRPr>
          </a:p>
          <a:p>
            <a:pPr algn="just" defTabSz="1088076">
              <a:spcBef>
                <a:spcPts val="800"/>
              </a:spcBef>
            </a:pPr>
            <a:r>
              <a:rPr lang="en-US" sz="1100" dirty="0">
                <a:solidFill>
                  <a:srgbClr val="FFFFFF"/>
                </a:solidFill>
                <a:latin typeface="Arial" pitchFamily="34" charset="0"/>
                <a:cs typeface="Arial" pitchFamily="34" charset="0"/>
              </a:rPr>
              <a:t>With more than 180,000 people in over 40 countries, Capgemini is a global leader in consulting, technology and outsourcing services. The Group reported 2015 global revenues of EUR 11.9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1100" u="sng" dirty="0">
                <a:solidFill>
                  <a:srgbClr val="FFFFFF"/>
                </a:solidFill>
                <a:latin typeface="Arial" pitchFamily="34" charset="0"/>
                <a:cs typeface="Arial" pitchFamily="34" charset="0"/>
              </a:rPr>
              <a:t>the Collaborative Business Experience™</a:t>
            </a:r>
            <a:r>
              <a:rPr lang="en-US" sz="1100" dirty="0">
                <a:solidFill>
                  <a:srgbClr val="FFFFFF"/>
                </a:solidFill>
                <a:latin typeface="Arial" pitchFamily="34" charset="0"/>
                <a:cs typeface="Arial" pitchFamily="34" charset="0"/>
              </a:rPr>
              <a:t>, and draws on </a:t>
            </a:r>
            <a:r>
              <a:rPr lang="en-US" sz="1100" u="sng" dirty="0">
                <a:solidFill>
                  <a:srgbClr val="FFFFFF"/>
                </a:solidFill>
                <a:latin typeface="Arial" pitchFamily="34" charset="0"/>
                <a:cs typeface="Arial" pitchFamily="34" charset="0"/>
              </a:rPr>
              <a:t>Rightshore</a:t>
            </a:r>
            <a:r>
              <a:rPr lang="en-US" sz="1100" u="sng" baseline="30000" dirty="0">
                <a:solidFill>
                  <a:srgbClr val="FFFFFF"/>
                </a:solidFill>
                <a:latin typeface="Arial" pitchFamily="34" charset="0"/>
                <a:cs typeface="Arial" pitchFamily="34" charset="0"/>
              </a:rPr>
              <a:t>®</a:t>
            </a:r>
            <a:r>
              <a:rPr lang="en-US" sz="1100" dirty="0">
                <a:solidFill>
                  <a:srgbClr val="FFFFFF"/>
                </a:solidFill>
                <a:latin typeface="Arial" pitchFamily="34" charset="0"/>
                <a:cs typeface="Arial" pitchFamily="34" charset="0"/>
              </a:rPr>
              <a:t>, its worldwide delivery model.</a:t>
            </a:r>
          </a:p>
          <a:p>
            <a:pPr algn="just" defTabSz="1088076">
              <a:spcBef>
                <a:spcPts val="800"/>
              </a:spcBef>
            </a:pPr>
            <a:r>
              <a:rPr lang="en-US" sz="1100" dirty="0">
                <a:solidFill>
                  <a:srgbClr val="FFFFFF"/>
                </a:solidFill>
                <a:latin typeface="Arial" pitchFamily="34" charset="0"/>
                <a:cs typeface="Arial" pitchFamily="34" charset="0"/>
              </a:rPr>
              <a:t>Learn more about us at </a:t>
            </a:r>
            <a:r>
              <a:rPr lang="en-US" sz="1100" b="1" u="sng" dirty="0">
                <a:solidFill>
                  <a:srgbClr val="FFFFFF"/>
                </a:solidFill>
                <a:latin typeface="Arial" pitchFamily="34" charset="0"/>
                <a:cs typeface="Arial" pitchFamily="34" charset="0"/>
              </a:rPr>
              <a:t>www.capgemini.com</a:t>
            </a:r>
            <a:r>
              <a:rPr lang="en-US" sz="1100" dirty="0">
                <a:solidFill>
                  <a:srgbClr val="FFFFFF"/>
                </a:solidFill>
                <a:latin typeface="Arial" pitchFamily="34" charset="0"/>
                <a:cs typeface="Arial" pitchFamily="34" charset="0"/>
              </a:rPr>
              <a:t>.</a:t>
            </a:r>
          </a:p>
        </p:txBody>
      </p:sp>
      <p:sp>
        <p:nvSpPr>
          <p:cNvPr id="73" name="Rectangle 72">
            <a:hlinkClick r:id="rId6"/>
          </p:cNvPr>
          <p:cNvSpPr/>
          <p:nvPr userDrawn="1"/>
        </p:nvSpPr>
        <p:spPr>
          <a:xfrm>
            <a:off x="3764280" y="4152098"/>
            <a:ext cx="2654872" cy="143552"/>
          </a:xfrm>
          <a:prstGeom prst="rect">
            <a:avLst/>
          </a:prstGeom>
          <a:solidFill>
            <a:srgbClr val="FF3DA6">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076"/>
            <a:endParaRPr lang="en-GB" sz="2100" dirty="0">
              <a:solidFill>
                <a:srgbClr val="FFFFFF"/>
              </a:solidFill>
            </a:endParaRPr>
          </a:p>
        </p:txBody>
      </p:sp>
      <p:sp>
        <p:nvSpPr>
          <p:cNvPr id="74" name="Rectangle 73">
            <a:hlinkClick r:id="rId7"/>
          </p:cNvPr>
          <p:cNvSpPr/>
          <p:nvPr userDrawn="1"/>
        </p:nvSpPr>
        <p:spPr>
          <a:xfrm>
            <a:off x="1951336" y="4301398"/>
            <a:ext cx="787197" cy="183449"/>
          </a:xfrm>
          <a:prstGeom prst="rect">
            <a:avLst/>
          </a:prstGeom>
          <a:solidFill>
            <a:srgbClr val="FF3DA6">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076"/>
            <a:endParaRPr lang="en-GB" sz="2100" dirty="0">
              <a:solidFill>
                <a:srgbClr val="FFFFFF"/>
              </a:solidFill>
            </a:endParaRPr>
          </a:p>
        </p:txBody>
      </p:sp>
      <p:sp>
        <p:nvSpPr>
          <p:cNvPr id="75" name="Rectangle 74">
            <a:hlinkClick r:id="rId8"/>
          </p:cNvPr>
          <p:cNvSpPr/>
          <p:nvPr userDrawn="1"/>
        </p:nvSpPr>
        <p:spPr>
          <a:xfrm>
            <a:off x="2834832" y="4581340"/>
            <a:ext cx="1396796" cy="154347"/>
          </a:xfrm>
          <a:prstGeom prst="rect">
            <a:avLst/>
          </a:prstGeom>
          <a:solidFill>
            <a:srgbClr val="FF3DA6">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076"/>
            <a:endParaRPr lang="en-GB" sz="2100" dirty="0">
              <a:solidFill>
                <a:srgbClr val="FFFFFF"/>
              </a:solidFill>
            </a:endParaRPr>
          </a:p>
        </p:txBody>
      </p:sp>
      <p:sp>
        <p:nvSpPr>
          <p:cNvPr id="77" name="Rectangle 9"/>
          <p:cNvSpPr>
            <a:spLocks noChangeArrowheads="1"/>
          </p:cNvSpPr>
          <p:nvPr userDrawn="1"/>
        </p:nvSpPr>
        <p:spPr bwMode="gray">
          <a:xfrm>
            <a:off x="7010400" y="3301221"/>
            <a:ext cx="4425950" cy="1585739"/>
          </a:xfrm>
          <a:prstGeom prst="rect">
            <a:avLst/>
          </a:prstGeom>
          <a:noFill/>
          <a:ln w="19050" cap="rnd" cmpd="sng" algn="ctr">
            <a:noFill/>
            <a:prstDash val="solid"/>
            <a:round/>
          </a:ln>
          <a:effectLst/>
        </p:spPr>
        <p:txBody>
          <a:bodyPr wrap="square" lIns="0" tIns="0" rIns="0" bIns="0" rtlCol="0" anchor="t"/>
          <a:lstStyle/>
          <a:p>
            <a:pPr algn="just" defTabSz="1088076">
              <a:spcBef>
                <a:spcPts val="800"/>
              </a:spcBef>
            </a:pPr>
            <a:r>
              <a:rPr lang="en-US" sz="1100" dirty="0">
                <a:solidFill>
                  <a:srgbClr val="FFFFFF"/>
                </a:solidFill>
                <a:latin typeface="Arial" pitchFamily="34" charset="0"/>
                <a:cs typeface="Arial" pitchFamily="34" charset="0"/>
              </a:rPr>
              <a:t>Sogeti is a leading provider of technology and software testing, specializing in Application, Infrastructure and Engineering Services. Sogeti offers cutting-edge solutions around Testing, Business Intelligence &amp; Analytics, Mobile, Cloud and Cyber Security. Sogeti brings together more than 23,000 professionals in 15 countries and has a strong local presence in over 100 locations in Europe, USA and India. Sogeti is a wholly-owned subsidiary of Cap Gemini S.A., listed on the Paris Stock Exchange.</a:t>
            </a:r>
          </a:p>
        </p:txBody>
      </p:sp>
    </p:spTree>
    <p:extLst>
      <p:ext uri="{BB962C8B-B14F-4D97-AF65-F5344CB8AC3E}">
        <p14:creationId xmlns:p14="http://schemas.microsoft.com/office/powerpoint/2010/main" val="422179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95333" cy="158751"/>
        </p:xfrm>
        <a:graphic>
          <a:graphicData uri="http://schemas.openxmlformats.org/presentationml/2006/ole">
            <mc:AlternateContent xmlns:mc="http://schemas.openxmlformats.org/markup-compatibility/2006">
              <mc:Choice xmlns:v="urn:schemas-microsoft-com:vml" Requires="v">
                <p:oleObj spid="_x0000_s17521" name="think-cell Slide" r:id="rId4" imgW="360" imgH="360" progId="">
                  <p:embed/>
                </p:oleObj>
              </mc:Choice>
              <mc:Fallback>
                <p:oleObj name="think-cell Slide" r:id="rId4" imgW="360" imgH="360" progId="">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95333"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394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Only">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053" y="7087"/>
            <a:ext cx="12160718" cy="6843826"/>
          </a:xfrm>
          <a:prstGeom prst="rect">
            <a:avLst/>
          </a:prstGeom>
        </p:spPr>
      </p:pic>
      <p:sp>
        <p:nvSpPr>
          <p:cNvPr id="17" name="Title 6"/>
          <p:cNvSpPr>
            <a:spLocks noGrp="1"/>
          </p:cNvSpPr>
          <p:nvPr>
            <p:ph type="title"/>
          </p:nvPr>
        </p:nvSpPr>
        <p:spPr>
          <a:xfrm>
            <a:off x="531812" y="406400"/>
            <a:ext cx="11125200" cy="889000"/>
          </a:xfrm>
        </p:spPr>
        <p:txBody>
          <a:bodyPr/>
          <a:lstStyle/>
          <a:p>
            <a:r>
              <a:rPr lang="x-none" dirty="0"/>
              <a:t>Click to edit Master title style</a:t>
            </a:r>
            <a:endParaRPr dirty="0"/>
          </a:p>
        </p:txBody>
      </p:sp>
      <p:grpSp>
        <p:nvGrpSpPr>
          <p:cNvPr id="2" name="Group 5"/>
          <p:cNvGrpSpPr/>
          <p:nvPr userDrawn="1"/>
        </p:nvGrpSpPr>
        <p:grpSpPr>
          <a:xfrm>
            <a:off x="0" y="0"/>
            <a:ext cx="12189398" cy="6858000"/>
            <a:chOff x="0" y="0"/>
            <a:chExt cx="12189398" cy="6858000"/>
          </a:xfrm>
          <a:solidFill>
            <a:srgbClr val="D8E1E6"/>
          </a:solidFill>
        </p:grpSpPr>
        <p:sp>
          <p:nvSpPr>
            <p:cNvPr id="7" name="Rectangle 6"/>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8" name="Rectangle 7"/>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11" name="Footer Placeholder 4"/>
          <p:cNvSpPr>
            <a:spLocks noGrp="1"/>
          </p:cNvSpPr>
          <p:nvPr>
            <p:ph type="ftr" sz="quarter" idx="3"/>
          </p:nvPr>
        </p:nvSpPr>
        <p:spPr>
          <a:xfrm>
            <a:off x="8621422" y="6556248"/>
            <a:ext cx="270249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a:solidFill>
                  <a:srgbClr val="58595B"/>
                </a:solidFill>
              </a:rPr>
              <a:t>Confidential – Oracle Internal/Restricted/Highly Restricted</a:t>
            </a:r>
            <a:endParaRPr lang="en-US" dirty="0">
              <a:solidFill>
                <a:srgbClr val="58595B"/>
              </a:solidFill>
            </a:endParaRPr>
          </a:p>
        </p:txBody>
      </p:sp>
      <p:sp>
        <p:nvSpPr>
          <p:cNvPr id="12"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8595B"/>
                </a:solidFill>
              </a:rPr>
              <a:pPr/>
              <a:t>‹#›</a:t>
            </a:fld>
            <a:endParaRPr lang="en-US" dirty="0">
              <a:solidFill>
                <a:srgbClr val="58595B"/>
              </a:solidFill>
            </a:endParaRPr>
          </a:p>
        </p:txBody>
      </p:sp>
      <p:sp>
        <p:nvSpPr>
          <p:cNvPr id="13" name="TextBox 12"/>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2017, Oracle and/or its affiliates. All rights reserved.  |</a:t>
            </a:r>
          </a:p>
        </p:txBody>
      </p:sp>
      <p:pic>
        <p:nvPicPr>
          <p:cNvPr id="14" name="Picture 13"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64561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Title-Only">
    <p:spTree>
      <p:nvGrpSpPr>
        <p:cNvPr id="1" name=""/>
        <p:cNvGrpSpPr/>
        <p:nvPr/>
      </p:nvGrpSpPr>
      <p:grpSpPr>
        <a:xfrm>
          <a:off x="0" y="0"/>
          <a:ext cx="0" cy="0"/>
          <a:chOff x="0" y="0"/>
          <a:chExt cx="0" cy="0"/>
        </a:xfrm>
      </p:grpSpPr>
      <p:sp>
        <p:nvSpPr>
          <p:cNvPr id="2" name="Rectangle 1"/>
          <p:cNvSpPr/>
          <p:nvPr userDrawn="1"/>
        </p:nvSpPr>
        <p:spPr bwMode="gray">
          <a:xfrm>
            <a:off x="116639" y="90706"/>
            <a:ext cx="11974986" cy="6414190"/>
          </a:xfrm>
          <a:prstGeom prst="rect">
            <a:avLst/>
          </a:prstGeom>
          <a:gradFill flip="none" rotWithShape="1">
            <a:gsLst>
              <a:gs pos="20000">
                <a:schemeClr val="accent5">
                  <a:lumMod val="75000"/>
                </a:schemeClr>
              </a:gs>
              <a:gs pos="100000">
                <a:schemeClr val="accent5"/>
              </a:gs>
            </a:gsLst>
            <a:lin ang="3780000" scaled="0"/>
            <a:tileRect/>
          </a:gra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FFFFFF"/>
              </a:solidFill>
            </a:endParaRPr>
          </a:p>
        </p:txBody>
      </p:sp>
      <p:sp>
        <p:nvSpPr>
          <p:cNvPr id="17" name="Title 6"/>
          <p:cNvSpPr>
            <a:spLocks noGrp="1"/>
          </p:cNvSpPr>
          <p:nvPr>
            <p:ph type="title"/>
          </p:nvPr>
        </p:nvSpPr>
        <p:spPr>
          <a:xfrm>
            <a:off x="531812" y="406400"/>
            <a:ext cx="11125200" cy="889000"/>
          </a:xfrm>
        </p:spPr>
        <p:txBody>
          <a:bodyPr/>
          <a:lstStyle>
            <a:lvl1pPr>
              <a:defRPr>
                <a:solidFill>
                  <a:schemeClr val="bg1"/>
                </a:solidFill>
              </a:defRPr>
            </a:lvl1pPr>
          </a:lstStyle>
          <a:p>
            <a:r>
              <a:rPr lang="x-none" dirty="0"/>
              <a:t>Click to edit Master title style</a:t>
            </a:r>
            <a:endParaRPr dirty="0"/>
          </a:p>
        </p:txBody>
      </p:sp>
      <p:grpSp>
        <p:nvGrpSpPr>
          <p:cNvPr id="3" name="Group 5"/>
          <p:cNvGrpSpPr/>
          <p:nvPr userDrawn="1"/>
        </p:nvGrpSpPr>
        <p:grpSpPr>
          <a:xfrm>
            <a:off x="0" y="0"/>
            <a:ext cx="12189398" cy="6858000"/>
            <a:chOff x="0" y="0"/>
            <a:chExt cx="12189398" cy="6858000"/>
          </a:xfrm>
          <a:solidFill>
            <a:srgbClr val="D8E1E6"/>
          </a:solidFill>
        </p:grpSpPr>
        <p:sp>
          <p:nvSpPr>
            <p:cNvPr id="7" name="Rectangle 6"/>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8" name="Rectangle 7"/>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11" name="Footer Placeholder 4"/>
          <p:cNvSpPr>
            <a:spLocks noGrp="1"/>
          </p:cNvSpPr>
          <p:nvPr>
            <p:ph type="ftr" sz="quarter" idx="3"/>
          </p:nvPr>
        </p:nvSpPr>
        <p:spPr>
          <a:xfrm>
            <a:off x="8621422" y="6556248"/>
            <a:ext cx="270249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a:solidFill>
                  <a:srgbClr val="58595B"/>
                </a:solidFill>
              </a:rPr>
              <a:t>Confidential – Oracle Internal/Restricted/Highly Restricted</a:t>
            </a:r>
            <a:endParaRPr lang="en-US" dirty="0">
              <a:solidFill>
                <a:srgbClr val="58595B"/>
              </a:solidFill>
            </a:endParaRPr>
          </a:p>
        </p:txBody>
      </p:sp>
      <p:sp>
        <p:nvSpPr>
          <p:cNvPr id="12"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8595B"/>
                </a:solidFill>
              </a:rPr>
              <a:pPr/>
              <a:t>‹#›</a:t>
            </a:fld>
            <a:endParaRPr lang="en-US" dirty="0">
              <a:solidFill>
                <a:srgbClr val="58595B"/>
              </a:solidFill>
            </a:endParaRPr>
          </a:p>
        </p:txBody>
      </p:sp>
      <p:sp>
        <p:nvSpPr>
          <p:cNvPr id="13" name="TextBox 12"/>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2017, Oracle and/or its affiliates. All rights reserved.  |</a:t>
            </a:r>
          </a:p>
        </p:txBody>
      </p:sp>
      <p:pic>
        <p:nvPicPr>
          <p:cNvPr id="14" name="Picture 13" descr="Oracle logo in white on red staging background"/>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412633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le-Only">
    <p:spTree>
      <p:nvGrpSpPr>
        <p:cNvPr id="1" name=""/>
        <p:cNvGrpSpPr/>
        <p:nvPr/>
      </p:nvGrpSpPr>
      <p:grpSpPr>
        <a:xfrm>
          <a:off x="0" y="0"/>
          <a:ext cx="0" cy="0"/>
          <a:chOff x="0" y="0"/>
          <a:chExt cx="0" cy="0"/>
        </a:xfrm>
      </p:grpSpPr>
      <p:sp>
        <p:nvSpPr>
          <p:cNvPr id="2" name="Rectangle 1"/>
          <p:cNvSpPr/>
          <p:nvPr userDrawn="1"/>
        </p:nvSpPr>
        <p:spPr bwMode="gray">
          <a:xfrm>
            <a:off x="116639" y="90706"/>
            <a:ext cx="11974986" cy="6414190"/>
          </a:xfrm>
          <a:prstGeom prst="rect">
            <a:avLst/>
          </a:prstGeom>
          <a:gradFill flip="none" rotWithShape="1">
            <a:gsLst>
              <a:gs pos="20000">
                <a:schemeClr val="accent3">
                  <a:lumMod val="75000"/>
                </a:schemeClr>
              </a:gs>
              <a:gs pos="100000">
                <a:schemeClr val="accent3"/>
              </a:gs>
            </a:gsLst>
            <a:lin ang="3780000" scaled="0"/>
            <a:tileRect/>
          </a:gra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FFFFFF"/>
              </a:solidFill>
            </a:endParaRPr>
          </a:p>
        </p:txBody>
      </p:sp>
      <p:sp>
        <p:nvSpPr>
          <p:cNvPr id="17" name="Title 6"/>
          <p:cNvSpPr>
            <a:spLocks noGrp="1"/>
          </p:cNvSpPr>
          <p:nvPr>
            <p:ph type="title"/>
          </p:nvPr>
        </p:nvSpPr>
        <p:spPr>
          <a:xfrm>
            <a:off x="531812" y="406400"/>
            <a:ext cx="11125200" cy="889000"/>
          </a:xfrm>
        </p:spPr>
        <p:txBody>
          <a:bodyPr/>
          <a:lstStyle>
            <a:lvl1pPr>
              <a:defRPr>
                <a:solidFill>
                  <a:schemeClr val="bg1"/>
                </a:solidFill>
              </a:defRPr>
            </a:lvl1pPr>
          </a:lstStyle>
          <a:p>
            <a:r>
              <a:rPr lang="x-none" dirty="0"/>
              <a:t>Click to edit Master title style</a:t>
            </a:r>
            <a:endParaRPr dirty="0"/>
          </a:p>
        </p:txBody>
      </p:sp>
      <p:grpSp>
        <p:nvGrpSpPr>
          <p:cNvPr id="3" name="Group 5"/>
          <p:cNvGrpSpPr/>
          <p:nvPr userDrawn="1"/>
        </p:nvGrpSpPr>
        <p:grpSpPr>
          <a:xfrm>
            <a:off x="0" y="0"/>
            <a:ext cx="12189398" cy="6858000"/>
            <a:chOff x="0" y="0"/>
            <a:chExt cx="12189398" cy="6858000"/>
          </a:xfrm>
          <a:solidFill>
            <a:srgbClr val="D8E1E6"/>
          </a:solidFill>
        </p:grpSpPr>
        <p:sp>
          <p:nvSpPr>
            <p:cNvPr id="7" name="Rectangle 6"/>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8" name="Rectangle 7"/>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11" name="Footer Placeholder 4"/>
          <p:cNvSpPr>
            <a:spLocks noGrp="1"/>
          </p:cNvSpPr>
          <p:nvPr>
            <p:ph type="ftr" sz="quarter" idx="3"/>
          </p:nvPr>
        </p:nvSpPr>
        <p:spPr>
          <a:xfrm>
            <a:off x="8621422" y="6556248"/>
            <a:ext cx="270249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a:solidFill>
                  <a:srgbClr val="58595B"/>
                </a:solidFill>
              </a:rPr>
              <a:t>Confidential – Oracle Internal/Restricted/Highly Restricted</a:t>
            </a:r>
            <a:endParaRPr lang="en-US" dirty="0">
              <a:solidFill>
                <a:srgbClr val="58595B"/>
              </a:solidFill>
            </a:endParaRPr>
          </a:p>
        </p:txBody>
      </p:sp>
      <p:sp>
        <p:nvSpPr>
          <p:cNvPr id="12"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8595B"/>
                </a:solidFill>
              </a:rPr>
              <a:pPr/>
              <a:t>‹#›</a:t>
            </a:fld>
            <a:endParaRPr lang="en-US" dirty="0">
              <a:solidFill>
                <a:srgbClr val="58595B"/>
              </a:solidFill>
            </a:endParaRPr>
          </a:p>
        </p:txBody>
      </p:sp>
      <p:sp>
        <p:nvSpPr>
          <p:cNvPr id="13" name="TextBox 12"/>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2017, Oracle and/or its affiliates. All rights reserved.  |</a:t>
            </a:r>
          </a:p>
        </p:txBody>
      </p:sp>
      <p:pic>
        <p:nvPicPr>
          <p:cNvPr id="14" name="Picture 13" descr="Oracle logo in white on red staging background"/>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9471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Title-Only">
    <p:spTree>
      <p:nvGrpSpPr>
        <p:cNvPr id="1" name=""/>
        <p:cNvGrpSpPr/>
        <p:nvPr/>
      </p:nvGrpSpPr>
      <p:grpSpPr>
        <a:xfrm>
          <a:off x="0" y="0"/>
          <a:ext cx="0" cy="0"/>
          <a:chOff x="0" y="0"/>
          <a:chExt cx="0" cy="0"/>
        </a:xfrm>
      </p:grpSpPr>
      <p:sp>
        <p:nvSpPr>
          <p:cNvPr id="2" name="Rectangle 1"/>
          <p:cNvSpPr/>
          <p:nvPr userDrawn="1"/>
        </p:nvSpPr>
        <p:spPr bwMode="gray">
          <a:xfrm>
            <a:off x="116639" y="90706"/>
            <a:ext cx="11974986" cy="6414190"/>
          </a:xfrm>
          <a:prstGeom prst="rect">
            <a:avLst/>
          </a:prstGeom>
          <a:gradFill flip="none" rotWithShape="1">
            <a:gsLst>
              <a:gs pos="20000">
                <a:schemeClr val="tx2">
                  <a:lumMod val="75000"/>
                </a:schemeClr>
              </a:gs>
              <a:gs pos="100000">
                <a:schemeClr val="tx2"/>
              </a:gs>
            </a:gsLst>
            <a:lin ang="3780000" scaled="0"/>
            <a:tileRect/>
          </a:gra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FFFFFF"/>
              </a:solidFill>
            </a:endParaRPr>
          </a:p>
        </p:txBody>
      </p:sp>
      <p:sp>
        <p:nvSpPr>
          <p:cNvPr id="17" name="Title 6"/>
          <p:cNvSpPr>
            <a:spLocks noGrp="1"/>
          </p:cNvSpPr>
          <p:nvPr>
            <p:ph type="title"/>
          </p:nvPr>
        </p:nvSpPr>
        <p:spPr>
          <a:xfrm>
            <a:off x="531812" y="406400"/>
            <a:ext cx="11125200" cy="889000"/>
          </a:xfrm>
        </p:spPr>
        <p:txBody>
          <a:bodyPr/>
          <a:lstStyle>
            <a:lvl1pPr>
              <a:defRPr>
                <a:solidFill>
                  <a:schemeClr val="bg1"/>
                </a:solidFill>
              </a:defRPr>
            </a:lvl1pPr>
          </a:lstStyle>
          <a:p>
            <a:r>
              <a:rPr lang="x-none" dirty="0"/>
              <a:t>Click to edit Master title style</a:t>
            </a:r>
            <a:endParaRPr dirty="0"/>
          </a:p>
        </p:txBody>
      </p:sp>
      <p:grpSp>
        <p:nvGrpSpPr>
          <p:cNvPr id="3" name="Group 5"/>
          <p:cNvGrpSpPr/>
          <p:nvPr userDrawn="1"/>
        </p:nvGrpSpPr>
        <p:grpSpPr>
          <a:xfrm>
            <a:off x="0" y="0"/>
            <a:ext cx="12189398" cy="6858000"/>
            <a:chOff x="0" y="0"/>
            <a:chExt cx="12189398" cy="6858000"/>
          </a:xfrm>
          <a:solidFill>
            <a:srgbClr val="D8E1E6"/>
          </a:solidFill>
        </p:grpSpPr>
        <p:sp>
          <p:nvSpPr>
            <p:cNvPr id="7" name="Rectangle 6"/>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8" name="Rectangle 7"/>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11" name="Footer Placeholder 4"/>
          <p:cNvSpPr>
            <a:spLocks noGrp="1"/>
          </p:cNvSpPr>
          <p:nvPr>
            <p:ph type="ftr" sz="quarter" idx="3"/>
          </p:nvPr>
        </p:nvSpPr>
        <p:spPr>
          <a:xfrm>
            <a:off x="8621422" y="6556248"/>
            <a:ext cx="270249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a:solidFill>
                  <a:srgbClr val="58595B"/>
                </a:solidFill>
              </a:rPr>
              <a:t>Confidential – Oracle Internal/Restricted/Highly Restricted</a:t>
            </a:r>
            <a:endParaRPr lang="en-US" dirty="0">
              <a:solidFill>
                <a:srgbClr val="58595B"/>
              </a:solidFill>
            </a:endParaRPr>
          </a:p>
        </p:txBody>
      </p:sp>
      <p:sp>
        <p:nvSpPr>
          <p:cNvPr id="12"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8595B"/>
                </a:solidFill>
              </a:rPr>
              <a:pPr/>
              <a:t>‹#›</a:t>
            </a:fld>
            <a:endParaRPr lang="en-US" dirty="0">
              <a:solidFill>
                <a:srgbClr val="58595B"/>
              </a:solidFill>
            </a:endParaRPr>
          </a:p>
        </p:txBody>
      </p:sp>
      <p:sp>
        <p:nvSpPr>
          <p:cNvPr id="13" name="TextBox 12"/>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2017, Oracle and/or its affiliates. All rights reserved.  |</a:t>
            </a:r>
          </a:p>
        </p:txBody>
      </p:sp>
      <p:pic>
        <p:nvPicPr>
          <p:cNvPr id="14" name="Picture 13" descr="Oracle logo in white on red staging background"/>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0372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Title-Only">
    <p:spTree>
      <p:nvGrpSpPr>
        <p:cNvPr id="1" name=""/>
        <p:cNvGrpSpPr/>
        <p:nvPr/>
      </p:nvGrpSpPr>
      <p:grpSpPr>
        <a:xfrm>
          <a:off x="0" y="0"/>
          <a:ext cx="0" cy="0"/>
          <a:chOff x="0" y="0"/>
          <a:chExt cx="0" cy="0"/>
        </a:xfrm>
      </p:grpSpPr>
      <p:sp>
        <p:nvSpPr>
          <p:cNvPr id="2" name="Rectangle 1"/>
          <p:cNvSpPr/>
          <p:nvPr userDrawn="1"/>
        </p:nvSpPr>
        <p:spPr bwMode="gray">
          <a:xfrm>
            <a:off x="116639" y="90706"/>
            <a:ext cx="11974986" cy="6414190"/>
          </a:xfrm>
          <a:prstGeom prst="rect">
            <a:avLst/>
          </a:prstGeom>
          <a:gradFill flip="none" rotWithShape="1">
            <a:gsLst>
              <a:gs pos="20000">
                <a:schemeClr val="accent4">
                  <a:lumMod val="75000"/>
                </a:schemeClr>
              </a:gs>
              <a:gs pos="100000">
                <a:schemeClr val="accent4"/>
              </a:gs>
            </a:gsLst>
            <a:lin ang="3780000" scaled="0"/>
            <a:tileRect/>
          </a:gra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FFFFFF"/>
              </a:solidFill>
            </a:endParaRPr>
          </a:p>
        </p:txBody>
      </p:sp>
      <p:sp>
        <p:nvSpPr>
          <p:cNvPr id="17" name="Title 6"/>
          <p:cNvSpPr>
            <a:spLocks noGrp="1"/>
          </p:cNvSpPr>
          <p:nvPr>
            <p:ph type="title"/>
          </p:nvPr>
        </p:nvSpPr>
        <p:spPr>
          <a:xfrm>
            <a:off x="531812" y="406400"/>
            <a:ext cx="11125200" cy="889000"/>
          </a:xfrm>
        </p:spPr>
        <p:txBody>
          <a:bodyPr/>
          <a:lstStyle>
            <a:lvl1pPr>
              <a:defRPr>
                <a:solidFill>
                  <a:schemeClr val="bg1"/>
                </a:solidFill>
              </a:defRPr>
            </a:lvl1pPr>
          </a:lstStyle>
          <a:p>
            <a:r>
              <a:rPr lang="x-none" dirty="0"/>
              <a:t>Click to edit Master title style</a:t>
            </a:r>
            <a:endParaRPr dirty="0"/>
          </a:p>
        </p:txBody>
      </p:sp>
      <p:grpSp>
        <p:nvGrpSpPr>
          <p:cNvPr id="3" name="Group 5"/>
          <p:cNvGrpSpPr/>
          <p:nvPr userDrawn="1"/>
        </p:nvGrpSpPr>
        <p:grpSpPr>
          <a:xfrm>
            <a:off x="0" y="0"/>
            <a:ext cx="12189398" cy="6858000"/>
            <a:chOff x="0" y="0"/>
            <a:chExt cx="12189398" cy="6858000"/>
          </a:xfrm>
          <a:solidFill>
            <a:srgbClr val="D8E1E6"/>
          </a:solidFill>
        </p:grpSpPr>
        <p:sp>
          <p:nvSpPr>
            <p:cNvPr id="7" name="Rectangle 6"/>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8" name="Rectangle 7"/>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11" name="Footer Placeholder 4"/>
          <p:cNvSpPr>
            <a:spLocks noGrp="1"/>
          </p:cNvSpPr>
          <p:nvPr>
            <p:ph type="ftr" sz="quarter" idx="3"/>
          </p:nvPr>
        </p:nvSpPr>
        <p:spPr>
          <a:xfrm>
            <a:off x="8621422" y="6556248"/>
            <a:ext cx="270249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a:solidFill>
                  <a:srgbClr val="58595B"/>
                </a:solidFill>
              </a:rPr>
              <a:t>Confidential – Oracle Internal/Restricted/Highly Restricted</a:t>
            </a:r>
            <a:endParaRPr lang="en-US" dirty="0">
              <a:solidFill>
                <a:srgbClr val="58595B"/>
              </a:solidFill>
            </a:endParaRPr>
          </a:p>
        </p:txBody>
      </p:sp>
      <p:sp>
        <p:nvSpPr>
          <p:cNvPr id="12"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8595B"/>
                </a:solidFill>
              </a:rPr>
              <a:pPr/>
              <a:t>‹#›</a:t>
            </a:fld>
            <a:endParaRPr lang="en-US" dirty="0">
              <a:solidFill>
                <a:srgbClr val="58595B"/>
              </a:solidFill>
            </a:endParaRPr>
          </a:p>
        </p:txBody>
      </p:sp>
      <p:sp>
        <p:nvSpPr>
          <p:cNvPr id="13" name="TextBox 12"/>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2017, Oracle and/or its affiliates. All rights reserved.  |</a:t>
            </a:r>
          </a:p>
        </p:txBody>
      </p:sp>
      <p:pic>
        <p:nvPicPr>
          <p:cNvPr id="14" name="Picture 13" descr="Oracle logo in white on red staging background"/>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421640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4"/>
          <p:cNvSpPr>
            <a:spLocks noGrp="1"/>
          </p:cNvSpPr>
          <p:nvPr>
            <p:ph type="ftr" sz="quarter" idx="3"/>
          </p:nvPr>
        </p:nvSpPr>
        <p:spPr>
          <a:xfrm>
            <a:off x="8621423"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a:solidFill>
                  <a:srgbClr val="5F5F5F"/>
                </a:solidFill>
              </a:rPr>
              <a:t>Confidential – Oracle Internal </a:t>
            </a:r>
            <a:endParaRPr lang="en-US" dirty="0">
              <a:solidFill>
                <a:srgbClr val="5F5F5F"/>
              </a:solidFill>
            </a:endParaRPr>
          </a:p>
        </p:txBody>
      </p:sp>
      <p:sp>
        <p:nvSpPr>
          <p:cNvPr id="7"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326803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oleObject" Target="../embeddings/oleObject1.bin"/><Relationship Id="rId12" Type="http://schemas.openxmlformats.org/officeDocument/2006/relationships/image" Target="../media/image1.emf"/><Relationship Id="rId13" Type="http://schemas.openxmlformats.org/officeDocument/2006/relationships/image" Target="../media/image2.png"/><Relationship Id="rId14" Type="http://schemas.openxmlformats.org/officeDocument/2006/relationships/image" Target="../media/image3.png"/><Relationship Id="rId1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tags" Target="../tags/tag2.xml"/><Relationship Id="rId5" Type="http://schemas.openxmlformats.org/officeDocument/2006/relationships/tags" Target="../tags/tag3.xml"/><Relationship Id="rId6" Type="http://schemas.openxmlformats.org/officeDocument/2006/relationships/tags" Target="../tags/tag4.xml"/><Relationship Id="rId7" Type="http://schemas.openxmlformats.org/officeDocument/2006/relationships/tags" Target="../tags/tag5.xml"/><Relationship Id="rId8" Type="http://schemas.openxmlformats.org/officeDocument/2006/relationships/tags" Target="../tags/tag6.xml"/><Relationship Id="rId9" Type="http://schemas.openxmlformats.org/officeDocument/2006/relationships/tags" Target="../tags/tag7.xml"/><Relationship Id="rId10"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3.png"/><Relationship Id="rId12" Type="http://schemas.openxmlformats.org/officeDocument/2006/relationships/image" Target="../media/image4.png"/><Relationship Id="rId13" Type="http://schemas.openxmlformats.org/officeDocument/2006/relationships/hyperlink" Target="http://www.sogeti.com/" TargetMode="Externa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theme" Target="../theme/theme2.xml"/><Relationship Id="rId4" Type="http://schemas.openxmlformats.org/officeDocument/2006/relationships/vmlDrawing" Target="../drawings/vmlDrawing3.vml"/><Relationship Id="rId5" Type="http://schemas.openxmlformats.org/officeDocument/2006/relationships/tags" Target="../tags/tag11.xml"/><Relationship Id="rId6" Type="http://schemas.openxmlformats.org/officeDocument/2006/relationships/tags" Target="../tags/tag12.xml"/><Relationship Id="rId7" Type="http://schemas.openxmlformats.org/officeDocument/2006/relationships/oleObject" Target="../embeddings/oleObject3.bin"/><Relationship Id="rId8" Type="http://schemas.openxmlformats.org/officeDocument/2006/relationships/image" Target="../media/image1.emf"/><Relationship Id="rId9" Type="http://schemas.openxmlformats.org/officeDocument/2006/relationships/hyperlink" Target="http://www.capgemini.com/" TargetMode="External"/><Relationship Id="rId10"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theme" Target="../theme/theme3.xml"/><Relationship Id="rId11"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userDrawn="1"/>
        </p:nvSpPr>
        <p:spPr bwMode="auto">
          <a:xfrm>
            <a:off x="0" y="463825"/>
            <a:ext cx="12188825" cy="5898875"/>
          </a:xfrm>
          <a:prstGeom prst="rect">
            <a:avLst/>
          </a:prstGeom>
          <a:solidFill>
            <a:schemeClr val="accent5">
              <a:lumMod val="20000"/>
              <a:lumOff val="8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2E2E2E">
                  <a:lumMod val="75000"/>
                  <a:lumOff val="25000"/>
                </a:srgbClr>
              </a:solidFill>
              <a:cs typeface="Arial" charset="0"/>
            </a:endParaRPr>
          </a:p>
        </p:txBody>
      </p:sp>
      <p:graphicFrame>
        <p:nvGraphicFramePr>
          <p:cNvPr id="8" name="Object 7" hidden="1"/>
          <p:cNvGraphicFramePr>
            <a:graphicFrameLocks noChangeAspect="1"/>
          </p:cNvGraphicFramePr>
          <p:nvPr>
            <p:custDataLst>
              <p:tags r:id="rId4"/>
            </p:custDataLst>
          </p:nvPr>
        </p:nvGraphicFramePr>
        <p:xfrm>
          <a:off x="1" y="1"/>
          <a:ext cx="195333" cy="158751"/>
        </p:xfrm>
        <a:graphic>
          <a:graphicData uri="http://schemas.openxmlformats.org/presentationml/2006/ole">
            <mc:AlternateContent xmlns:mc="http://schemas.openxmlformats.org/markup-compatibility/2006">
              <mc:Choice xmlns:v="urn:schemas-microsoft-com:vml" Requires="v">
                <p:oleObj spid="_x0000_s13425" name="think-cell Slide" r:id="rId11" imgW="360" imgH="360" progId="">
                  <p:embed/>
                </p:oleObj>
              </mc:Choice>
              <mc:Fallback>
                <p:oleObj name="think-cell Slide" r:id="rId11" imgW="360" imgH="360" progId="">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1"/>
                        <a:ext cx="195333"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5"/>
            </p:custDataLst>
          </p:nvPr>
        </p:nvSpPr>
        <p:spPr>
          <a:xfrm>
            <a:off x="2" y="0"/>
            <a:ext cx="12188824" cy="1038687"/>
          </a:xfrm>
          <a:prstGeom prst="rect">
            <a:avLst/>
          </a:prstGeom>
        </p:spPr>
        <p:txBody>
          <a:bodyPr vert="horz" lIns="338013" tIns="37557" rIns="187786" bIns="37557" rtlCol="0" anchor="ctr">
            <a:noAutofit/>
          </a:bodyPr>
          <a:lstStyle/>
          <a:p>
            <a:r>
              <a:rPr lang="en-US" noProof="0"/>
              <a:t>Click to edit Master title style</a:t>
            </a:r>
            <a:endParaRPr lang="en-US" noProof="0" dirty="0"/>
          </a:p>
        </p:txBody>
      </p:sp>
      <p:sp>
        <p:nvSpPr>
          <p:cNvPr id="11" name="TextBox 10"/>
          <p:cNvSpPr txBox="1"/>
          <p:nvPr>
            <p:custDataLst>
              <p:tags r:id="rId6"/>
            </p:custDataLst>
          </p:nvPr>
        </p:nvSpPr>
        <p:spPr>
          <a:xfrm>
            <a:off x="11777319" y="6662876"/>
            <a:ext cx="126071" cy="123111"/>
          </a:xfrm>
          <a:prstGeom prst="rect">
            <a:avLst/>
          </a:prstGeom>
          <a:noFill/>
        </p:spPr>
        <p:txBody>
          <a:bodyPr wrap="none" lIns="0" tIns="0" rIns="0" bIns="0" rtlCol="0" anchor="ctr">
            <a:spAutoFit/>
          </a:bodyPr>
          <a:lstStyle/>
          <a:p>
            <a:pPr algn="ctr" defTabSz="1088076"/>
            <a:fld id="{6A895693-0027-4F28-9367-92E39A51F51C}" type="slidenum">
              <a:rPr lang="en-US" sz="800" smtClean="0">
                <a:solidFill>
                  <a:srgbClr val="2E2E2E">
                    <a:lumMod val="50000"/>
                    <a:lumOff val="50000"/>
                  </a:srgbClr>
                </a:solidFill>
              </a:rPr>
              <a:pPr algn="ctr" defTabSz="1088076"/>
              <a:t>‹#›</a:t>
            </a:fld>
            <a:endParaRPr lang="en-US" sz="800" dirty="0">
              <a:solidFill>
                <a:srgbClr val="2E2E2E">
                  <a:lumMod val="50000"/>
                  <a:lumOff val="50000"/>
                </a:srgbClr>
              </a:solidFill>
            </a:endParaRPr>
          </a:p>
        </p:txBody>
      </p:sp>
      <p:sp>
        <p:nvSpPr>
          <p:cNvPr id="9" name="Freeform 4"/>
          <p:cNvSpPr>
            <a:spLocks/>
          </p:cNvSpPr>
          <p:nvPr userDrawn="1">
            <p:custDataLst>
              <p:tags r:id="rId7"/>
            </p:custDataLst>
          </p:nvPr>
        </p:nvSpPr>
        <p:spPr bwMode="auto">
          <a:xfrm>
            <a:off x="3" y="32"/>
            <a:ext cx="12188824" cy="1431126"/>
          </a:xfrm>
          <a:custGeom>
            <a:avLst/>
            <a:gdLst>
              <a:gd name="connsiteX0" fmla="*/ 9509 w 10000"/>
              <a:gd name="connsiteY0" fmla="*/ 14192 h 21142"/>
              <a:gd name="connsiteX1" fmla="*/ 972 w 10000"/>
              <a:gd name="connsiteY1" fmla="*/ 14192 h 21142"/>
              <a:gd name="connsiteX2" fmla="*/ 484 w 10000"/>
              <a:gd name="connsiteY2" fmla="*/ 18777 h 21142"/>
              <a:gd name="connsiteX3" fmla="*/ 0 w 10000"/>
              <a:gd name="connsiteY3" fmla="*/ 0 h 21142"/>
              <a:gd name="connsiteX4" fmla="*/ 0 w 10000"/>
              <a:gd name="connsiteY4" fmla="*/ 15118 h 21142"/>
              <a:gd name="connsiteX5" fmla="*/ 484 w 10000"/>
              <a:gd name="connsiteY5" fmla="*/ 19655 h 21142"/>
              <a:gd name="connsiteX6" fmla="*/ 972 w 10000"/>
              <a:gd name="connsiteY6" fmla="*/ 15118 h 21142"/>
              <a:gd name="connsiteX7" fmla="*/ 9509 w 10000"/>
              <a:gd name="connsiteY7" fmla="*/ 15118 h 21142"/>
              <a:gd name="connsiteX8" fmla="*/ 10000 w 10000"/>
              <a:gd name="connsiteY8" fmla="*/ 10582 h 21142"/>
              <a:gd name="connsiteX9" fmla="*/ 10000 w 10000"/>
              <a:gd name="connsiteY9" fmla="*/ 9655 h 21142"/>
              <a:gd name="connsiteX10" fmla="*/ 9509 w 10000"/>
              <a:gd name="connsiteY10" fmla="*/ 14192 h 21142"/>
              <a:gd name="connsiteX0" fmla="*/ 10122 w 10613"/>
              <a:gd name="connsiteY0" fmla="*/ 14346 h 19809"/>
              <a:gd name="connsiteX1" fmla="*/ 1585 w 10613"/>
              <a:gd name="connsiteY1" fmla="*/ 14346 h 19809"/>
              <a:gd name="connsiteX2" fmla="*/ 613 w 10613"/>
              <a:gd name="connsiteY2" fmla="*/ 154 h 19809"/>
              <a:gd name="connsiteX3" fmla="*/ 613 w 10613"/>
              <a:gd name="connsiteY3" fmla="*/ 15272 h 19809"/>
              <a:gd name="connsiteX4" fmla="*/ 1097 w 10613"/>
              <a:gd name="connsiteY4" fmla="*/ 19809 h 19809"/>
              <a:gd name="connsiteX5" fmla="*/ 1585 w 10613"/>
              <a:gd name="connsiteY5" fmla="*/ 15272 h 19809"/>
              <a:gd name="connsiteX6" fmla="*/ 10122 w 10613"/>
              <a:gd name="connsiteY6" fmla="*/ 15272 h 19809"/>
              <a:gd name="connsiteX7" fmla="*/ 10613 w 10613"/>
              <a:gd name="connsiteY7" fmla="*/ 10736 h 19809"/>
              <a:gd name="connsiteX8" fmla="*/ 10613 w 10613"/>
              <a:gd name="connsiteY8" fmla="*/ 9809 h 19809"/>
              <a:gd name="connsiteX9" fmla="*/ 10122 w 10613"/>
              <a:gd name="connsiteY9" fmla="*/ 14346 h 19809"/>
              <a:gd name="connsiteX0" fmla="*/ 9509 w 10000"/>
              <a:gd name="connsiteY0" fmla="*/ 14192 h 19655"/>
              <a:gd name="connsiteX1" fmla="*/ 0 w 10000"/>
              <a:gd name="connsiteY1" fmla="*/ 0 h 19655"/>
              <a:gd name="connsiteX2" fmla="*/ 0 w 10000"/>
              <a:gd name="connsiteY2" fmla="*/ 15118 h 19655"/>
              <a:gd name="connsiteX3" fmla="*/ 484 w 10000"/>
              <a:gd name="connsiteY3" fmla="*/ 19655 h 19655"/>
              <a:gd name="connsiteX4" fmla="*/ 972 w 10000"/>
              <a:gd name="connsiteY4" fmla="*/ 15118 h 19655"/>
              <a:gd name="connsiteX5" fmla="*/ 9509 w 10000"/>
              <a:gd name="connsiteY5" fmla="*/ 15118 h 19655"/>
              <a:gd name="connsiteX6" fmla="*/ 10000 w 10000"/>
              <a:gd name="connsiteY6" fmla="*/ 10582 h 19655"/>
              <a:gd name="connsiteX7" fmla="*/ 10000 w 10000"/>
              <a:gd name="connsiteY7" fmla="*/ 9655 h 19655"/>
              <a:gd name="connsiteX8" fmla="*/ 9509 w 10000"/>
              <a:gd name="connsiteY8" fmla="*/ 14192 h 19655"/>
              <a:gd name="connsiteX0" fmla="*/ 10000 w 10000"/>
              <a:gd name="connsiteY0" fmla="*/ 10566 h 20566"/>
              <a:gd name="connsiteX1" fmla="*/ 0 w 10000"/>
              <a:gd name="connsiteY1" fmla="*/ 911 h 20566"/>
              <a:gd name="connsiteX2" fmla="*/ 0 w 10000"/>
              <a:gd name="connsiteY2" fmla="*/ 16029 h 20566"/>
              <a:gd name="connsiteX3" fmla="*/ 484 w 10000"/>
              <a:gd name="connsiteY3" fmla="*/ 20566 h 20566"/>
              <a:gd name="connsiteX4" fmla="*/ 972 w 10000"/>
              <a:gd name="connsiteY4" fmla="*/ 16029 h 20566"/>
              <a:gd name="connsiteX5" fmla="*/ 9509 w 10000"/>
              <a:gd name="connsiteY5" fmla="*/ 16029 h 20566"/>
              <a:gd name="connsiteX6" fmla="*/ 10000 w 10000"/>
              <a:gd name="connsiteY6" fmla="*/ 11493 h 20566"/>
              <a:gd name="connsiteX7" fmla="*/ 10000 w 10000"/>
              <a:gd name="connsiteY7" fmla="*/ 10566 h 20566"/>
              <a:gd name="connsiteX0" fmla="*/ 10000 w 10000"/>
              <a:gd name="connsiteY0" fmla="*/ 1764 h 21419"/>
              <a:gd name="connsiteX1" fmla="*/ 0 w 10000"/>
              <a:gd name="connsiteY1" fmla="*/ 1764 h 21419"/>
              <a:gd name="connsiteX2" fmla="*/ 0 w 10000"/>
              <a:gd name="connsiteY2" fmla="*/ 16882 h 21419"/>
              <a:gd name="connsiteX3" fmla="*/ 484 w 10000"/>
              <a:gd name="connsiteY3" fmla="*/ 21419 h 21419"/>
              <a:gd name="connsiteX4" fmla="*/ 972 w 10000"/>
              <a:gd name="connsiteY4" fmla="*/ 16882 h 21419"/>
              <a:gd name="connsiteX5" fmla="*/ 9509 w 10000"/>
              <a:gd name="connsiteY5" fmla="*/ 16882 h 21419"/>
              <a:gd name="connsiteX6" fmla="*/ 10000 w 10000"/>
              <a:gd name="connsiteY6" fmla="*/ 12346 h 21419"/>
              <a:gd name="connsiteX7" fmla="*/ 10000 w 10000"/>
              <a:gd name="connsiteY7" fmla="*/ 1764 h 21419"/>
              <a:gd name="connsiteX0" fmla="*/ 10000 w 10000"/>
              <a:gd name="connsiteY0" fmla="*/ 0 h 19655"/>
              <a:gd name="connsiteX1" fmla="*/ 0 w 10000"/>
              <a:gd name="connsiteY1" fmla="*/ 0 h 19655"/>
              <a:gd name="connsiteX2" fmla="*/ 0 w 10000"/>
              <a:gd name="connsiteY2" fmla="*/ 15118 h 19655"/>
              <a:gd name="connsiteX3" fmla="*/ 484 w 10000"/>
              <a:gd name="connsiteY3" fmla="*/ 19655 h 19655"/>
              <a:gd name="connsiteX4" fmla="*/ 972 w 10000"/>
              <a:gd name="connsiteY4" fmla="*/ 15118 h 19655"/>
              <a:gd name="connsiteX5" fmla="*/ 9509 w 10000"/>
              <a:gd name="connsiteY5" fmla="*/ 15118 h 19655"/>
              <a:gd name="connsiteX6" fmla="*/ 10000 w 10000"/>
              <a:gd name="connsiteY6" fmla="*/ 10582 h 19655"/>
              <a:gd name="connsiteX7" fmla="*/ 10000 w 10000"/>
              <a:gd name="connsiteY7" fmla="*/ 0 h 19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9655">
                <a:moveTo>
                  <a:pt x="10000" y="0"/>
                </a:moveTo>
                <a:lnTo>
                  <a:pt x="0" y="0"/>
                </a:lnTo>
                <a:lnTo>
                  <a:pt x="0" y="15118"/>
                </a:lnTo>
                <a:cubicBezTo>
                  <a:pt x="382" y="15118"/>
                  <a:pt x="484" y="19655"/>
                  <a:pt x="484" y="19655"/>
                </a:cubicBezTo>
                <a:cubicBezTo>
                  <a:pt x="484" y="19655"/>
                  <a:pt x="587" y="15118"/>
                  <a:pt x="972" y="15118"/>
                </a:cubicBezTo>
                <a:lnTo>
                  <a:pt x="9509" y="15118"/>
                </a:lnTo>
                <a:cubicBezTo>
                  <a:pt x="9894" y="15118"/>
                  <a:pt x="10000" y="10582"/>
                  <a:pt x="10000" y="10582"/>
                </a:cubicBezTo>
                <a:lnTo>
                  <a:pt x="10000" y="0"/>
                </a:ln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113111" tIns="56555" rIns="113111" bIns="56555" numCol="1" anchor="t" anchorCtr="0" compatLnSpc="1">
            <a:prstTxWarp prst="textNoShape">
              <a:avLst/>
            </a:prstTxWarp>
          </a:bodyPr>
          <a:lstStyle/>
          <a:p>
            <a:pPr defTabSz="1088076"/>
            <a:endParaRPr lang="fr-FR" sz="2100" dirty="0">
              <a:solidFill>
                <a:srgbClr val="BDBD00"/>
              </a:solidFill>
            </a:endParaRPr>
          </a:p>
        </p:txBody>
      </p:sp>
      <p:sp>
        <p:nvSpPr>
          <p:cNvPr id="12" name="Rectangle 11"/>
          <p:cNvSpPr>
            <a:spLocks noChangeArrowheads="1"/>
          </p:cNvSpPr>
          <p:nvPr>
            <p:custDataLst>
              <p:tags r:id="rId8"/>
            </p:custDataLst>
          </p:nvPr>
        </p:nvSpPr>
        <p:spPr bwMode="auto">
          <a:xfrm>
            <a:off x="7644384" y="6632283"/>
            <a:ext cx="3924879" cy="183503"/>
          </a:xfrm>
          <a:prstGeom prst="rect">
            <a:avLst/>
          </a:prstGeom>
          <a:noFill/>
          <a:ln w="19050">
            <a:noFill/>
            <a:miter lim="800000"/>
            <a:headEnd/>
            <a:tailEnd/>
          </a:ln>
          <a:effectLst/>
        </p:spPr>
        <p:txBody>
          <a:bodyPr wrap="square" lIns="40896" tIns="40896" rIns="40896" bIns="40896" anchor="b" anchorCtr="0">
            <a:noAutofit/>
          </a:bodyPr>
          <a:lstStyle/>
          <a:p>
            <a:pPr algn="r" defTabSz="1130893" eaLnBrk="0" hangingPunct="0">
              <a:lnSpc>
                <a:spcPct val="90000"/>
              </a:lnSpc>
              <a:spcBef>
                <a:spcPct val="10000"/>
              </a:spcBef>
              <a:defRPr/>
            </a:pPr>
            <a:r>
              <a:rPr lang="en-US" altLang="en-US" sz="800" dirty="0">
                <a:solidFill>
                  <a:srgbClr val="2E2E2E">
                    <a:lumMod val="50000"/>
                    <a:lumOff val="50000"/>
                  </a:srgbClr>
                </a:solidFill>
                <a:cs typeface="Helvetica Light"/>
              </a:rPr>
              <a:t>Copyright © Capgemini and Sogeti 2016. All Rights Reserved</a:t>
            </a:r>
          </a:p>
        </p:txBody>
      </p:sp>
      <p:sp>
        <p:nvSpPr>
          <p:cNvPr id="13" name="Rectangle 12"/>
          <p:cNvSpPr/>
          <p:nvPr>
            <p:custDataLst>
              <p:tags r:id="rId9"/>
            </p:custDataLst>
          </p:nvPr>
        </p:nvSpPr>
        <p:spPr>
          <a:xfrm>
            <a:off x="9213502" y="6436101"/>
            <a:ext cx="2355761" cy="195815"/>
          </a:xfrm>
          <a:prstGeom prst="rect">
            <a:avLst/>
          </a:prstGeom>
        </p:spPr>
        <p:txBody>
          <a:bodyPr wrap="none" lIns="40896" tIns="40896" rIns="40896" bIns="40896" anchor="b" anchorCtr="0">
            <a:noAutofit/>
          </a:bodyPr>
          <a:lstStyle/>
          <a:p>
            <a:pPr algn="r" defTabSz="1088076">
              <a:defRPr/>
            </a:pPr>
            <a:r>
              <a:rPr lang="en-US" sz="900" dirty="0">
                <a:solidFill>
                  <a:srgbClr val="2E2E2E"/>
                </a:solidFill>
              </a:rPr>
              <a:t>Predictive Asset Management (PAM) | September 2016</a:t>
            </a:r>
          </a:p>
        </p:txBody>
      </p:sp>
      <p:cxnSp>
        <p:nvCxnSpPr>
          <p:cNvPr id="15" name="Straight Connector 5"/>
          <p:cNvCxnSpPr/>
          <p:nvPr>
            <p:custDataLst>
              <p:tags r:id="rId10"/>
            </p:custDataLst>
          </p:nvPr>
        </p:nvCxnSpPr>
        <p:spPr>
          <a:xfrm flipH="1">
            <a:off x="3" y="6362700"/>
            <a:ext cx="12188824"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8" name="Picture 4" descr="D:\My Work\Template\Logos\Capgemini\Capgemini_logo_300dpi.png"/>
          <p:cNvPicPr>
            <a:picLocks noChangeAspect="1" noChangeArrowheads="1"/>
          </p:cNvPicPr>
          <p:nvPr/>
        </p:nvPicPr>
        <p:blipFill>
          <a:blip r:embed="rId13" cstate="print"/>
          <a:srcRect/>
          <a:stretch>
            <a:fillRect/>
          </a:stretch>
        </p:blipFill>
        <p:spPr bwMode="auto">
          <a:xfrm>
            <a:off x="392113" y="6450030"/>
            <a:ext cx="1463038" cy="338328"/>
          </a:xfrm>
          <a:prstGeom prst="rect">
            <a:avLst/>
          </a:prstGeom>
          <a:noFill/>
        </p:spPr>
      </p:pic>
      <p:pic>
        <p:nvPicPr>
          <p:cNvPr id="14" name="Picture 6" descr="D:\My Work\Template\Logos\Oracle\Oracle diamond cloud premier.png"/>
          <p:cNvPicPr>
            <a:picLocks noChangeAspect="1" noChangeArrowheads="1"/>
          </p:cNvPicPr>
          <p:nvPr/>
        </p:nvPicPr>
        <p:blipFill>
          <a:blip r:embed="rId14" cstate="print"/>
          <a:srcRect/>
          <a:stretch>
            <a:fillRect/>
          </a:stretch>
        </p:blipFill>
        <p:spPr bwMode="auto">
          <a:xfrm>
            <a:off x="2434261" y="6450030"/>
            <a:ext cx="1686576" cy="338328"/>
          </a:xfrm>
          <a:prstGeom prst="rect">
            <a:avLst/>
          </a:prstGeom>
          <a:noFill/>
        </p:spPr>
      </p:pic>
      <p:pic>
        <p:nvPicPr>
          <p:cNvPr id="16" name="Picture 17" descr="D:\My Work\ODS\Portfolio\GSLs\TEMPLATES\Old\Testing_KIT\WQR\2014\sogeti_varmred_cmyk.png"/>
          <p:cNvPicPr>
            <a:picLocks noChangeAspect="1" noChangeArrowheads="1"/>
          </p:cNvPicPr>
          <p:nvPr/>
        </p:nvPicPr>
        <p:blipFill>
          <a:blip r:embed="rId15" cstate="print"/>
          <a:srcRect/>
          <a:stretch>
            <a:fillRect/>
          </a:stretch>
        </p:blipFill>
        <p:spPr bwMode="auto">
          <a:xfrm>
            <a:off x="4699948" y="6450030"/>
            <a:ext cx="1546865" cy="338328"/>
          </a:xfrm>
          <a:prstGeom prst="rect">
            <a:avLst/>
          </a:prstGeom>
          <a:noFill/>
        </p:spPr>
      </p:pic>
    </p:spTree>
    <p:extLst>
      <p:ext uri="{BB962C8B-B14F-4D97-AF65-F5344CB8AC3E}">
        <p14:creationId xmlns:p14="http://schemas.microsoft.com/office/powerpoint/2010/main" val="1403437891"/>
      </p:ext>
    </p:extLst>
  </p:cSld>
  <p:clrMap bg1="lt1" tx1="dk1" bg2="lt2" tx2="dk2" accent1="accent1" accent2="accent2" accent3="accent3" accent4="accent4" accent5="accent5" accent6="accent6" hlink="hlink" folHlink="folHlink"/>
  <p:sldLayoutIdLst>
    <p:sldLayoutId id="2147483729" r:id="rId1"/>
  </p:sldLayoutIdLst>
  <p:txStyles>
    <p:titleStyle>
      <a:lvl1pPr algn="l" defTabSz="1038754" rtl="0" eaLnBrk="1" latinLnBrk="0" hangingPunct="1">
        <a:lnSpc>
          <a:spcPct val="100000"/>
        </a:lnSpc>
        <a:spcBef>
          <a:spcPct val="0"/>
        </a:spcBef>
        <a:buNone/>
        <a:defRPr sz="2600" b="0" kern="1200">
          <a:solidFill>
            <a:schemeClr val="tx2"/>
          </a:solidFill>
          <a:latin typeface="+mj-lt"/>
          <a:ea typeface="+mj-ea"/>
          <a:cs typeface="+mj-cs"/>
        </a:defRPr>
      </a:lvl1pPr>
    </p:titleStyle>
    <p:bodyStyle>
      <a:lvl1pPr marL="259705" indent="-259705" algn="l" defTabSz="1038754" rtl="0" eaLnBrk="1" latinLnBrk="0" hangingPunct="1">
        <a:lnSpc>
          <a:spcPct val="100000"/>
        </a:lnSpc>
        <a:spcBef>
          <a:spcPts val="0"/>
        </a:spcBef>
        <a:spcAft>
          <a:spcPts val="681"/>
        </a:spcAft>
        <a:buClr>
          <a:schemeClr val="accent5"/>
        </a:buClr>
        <a:buFont typeface="Wingdings" pitchFamily="2" charset="2"/>
        <a:buChar char="§"/>
        <a:defRPr sz="1800" b="0" kern="1200">
          <a:solidFill>
            <a:schemeClr val="tx1">
              <a:lumMod val="75000"/>
              <a:lumOff val="25000"/>
            </a:schemeClr>
          </a:solidFill>
          <a:latin typeface="+mn-lt"/>
          <a:ea typeface="+mn-ea"/>
          <a:cs typeface="+mn-cs"/>
        </a:defRPr>
      </a:lvl1pPr>
      <a:lvl2pPr marL="519410" indent="-259705" algn="l" defTabSz="1038754" rtl="0" eaLnBrk="1" latinLnBrk="0" hangingPunct="1">
        <a:lnSpc>
          <a:spcPct val="100000"/>
        </a:lnSpc>
        <a:spcBef>
          <a:spcPts val="0"/>
        </a:spcBef>
        <a:spcAft>
          <a:spcPts val="681"/>
        </a:spcAft>
        <a:buClr>
          <a:schemeClr val="accent5"/>
        </a:buClr>
        <a:buFont typeface="Arial" pitchFamily="34" charset="0"/>
        <a:buChar char="•"/>
        <a:defRPr sz="1400" b="0" kern="1200">
          <a:solidFill>
            <a:schemeClr val="tx1">
              <a:lumMod val="75000"/>
              <a:lumOff val="25000"/>
            </a:schemeClr>
          </a:solidFill>
          <a:latin typeface="+mn-lt"/>
          <a:ea typeface="+mn-ea"/>
          <a:cs typeface="+mn-cs"/>
        </a:defRPr>
      </a:lvl2pPr>
      <a:lvl3pPr marL="779116" indent="-259705" algn="l" defTabSz="1038754" rtl="0" eaLnBrk="1" latinLnBrk="0" hangingPunct="1">
        <a:lnSpc>
          <a:spcPct val="100000"/>
        </a:lnSpc>
        <a:spcBef>
          <a:spcPts val="0"/>
        </a:spcBef>
        <a:spcAft>
          <a:spcPts val="681"/>
        </a:spcAft>
        <a:buClr>
          <a:schemeClr val="accent5"/>
        </a:buClr>
        <a:buFont typeface="Arial" pitchFamily="34" charset="0"/>
        <a:buChar char="–"/>
        <a:defRPr sz="1400" kern="1200">
          <a:solidFill>
            <a:schemeClr val="tx1">
              <a:lumMod val="75000"/>
              <a:lumOff val="25000"/>
            </a:schemeClr>
          </a:solidFill>
          <a:latin typeface="+mn-lt"/>
          <a:ea typeface="+mn-ea"/>
          <a:cs typeface="+mn-cs"/>
        </a:defRPr>
      </a:lvl3pPr>
      <a:lvl4pPr marL="1038821" marR="0" indent="-259705" algn="l" defTabSz="1038754" rtl="0" eaLnBrk="1" fontAlgn="auto" latinLnBrk="0" hangingPunct="1">
        <a:lnSpc>
          <a:spcPct val="100000"/>
        </a:lnSpc>
        <a:spcBef>
          <a:spcPts val="0"/>
        </a:spcBef>
        <a:spcAft>
          <a:spcPts val="0"/>
        </a:spcAft>
        <a:buClr>
          <a:schemeClr val="accent5"/>
        </a:buClr>
        <a:buSzTx/>
        <a:buFont typeface="Courier New" pitchFamily="49" charset="0"/>
        <a:buChar char="o"/>
        <a:tabLst/>
        <a:defRPr sz="1200" kern="1200">
          <a:solidFill>
            <a:schemeClr val="tx1">
              <a:lumMod val="75000"/>
              <a:lumOff val="25000"/>
            </a:schemeClr>
          </a:solidFill>
          <a:latin typeface="+mn-lt"/>
          <a:ea typeface="+mn-ea"/>
          <a:cs typeface="+mn-cs"/>
        </a:defRPr>
      </a:lvl4pPr>
      <a:lvl5pPr marL="1828643" indent="-220015" algn="l" defTabSz="1038754" rtl="0" eaLnBrk="1" latinLnBrk="0" hangingPunct="1">
        <a:spcBef>
          <a:spcPts val="0"/>
        </a:spcBef>
        <a:buClr>
          <a:srgbClr val="B1B1B1"/>
        </a:buClr>
        <a:buFont typeface="Arial" pitchFamily="34" charset="0"/>
        <a:buChar char="–"/>
        <a:defRPr sz="1900" kern="1200">
          <a:solidFill>
            <a:srgbClr val="494949"/>
          </a:solidFill>
          <a:latin typeface="+mn-lt"/>
          <a:ea typeface="+mn-ea"/>
          <a:cs typeface="+mn-cs"/>
        </a:defRPr>
      </a:lvl5pPr>
      <a:lvl6pPr marL="2856576" indent="-259689" algn="l" defTabSz="103875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75953" indent="-259689" algn="l" defTabSz="103875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95330" indent="-259689" algn="l" defTabSz="103875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14707" indent="-259689" algn="l" defTabSz="103875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fr-FR"/>
      </a:defPPr>
      <a:lvl1pPr marL="0" algn="l" defTabSz="1038754" rtl="0" eaLnBrk="1" latinLnBrk="0" hangingPunct="1">
        <a:defRPr sz="2000" kern="1200">
          <a:solidFill>
            <a:schemeClr val="tx1"/>
          </a:solidFill>
          <a:latin typeface="+mn-lt"/>
          <a:ea typeface="+mn-ea"/>
          <a:cs typeface="+mn-cs"/>
        </a:defRPr>
      </a:lvl1pPr>
      <a:lvl2pPr marL="519377" algn="l" defTabSz="1038754" rtl="0" eaLnBrk="1" latinLnBrk="0" hangingPunct="1">
        <a:defRPr sz="2000" kern="1200">
          <a:solidFill>
            <a:schemeClr val="tx1"/>
          </a:solidFill>
          <a:latin typeface="+mn-lt"/>
          <a:ea typeface="+mn-ea"/>
          <a:cs typeface="+mn-cs"/>
        </a:defRPr>
      </a:lvl2pPr>
      <a:lvl3pPr marL="1038754" algn="l" defTabSz="1038754" rtl="0" eaLnBrk="1" latinLnBrk="0" hangingPunct="1">
        <a:defRPr sz="2000" kern="1200">
          <a:solidFill>
            <a:schemeClr val="tx1"/>
          </a:solidFill>
          <a:latin typeface="+mn-lt"/>
          <a:ea typeface="+mn-ea"/>
          <a:cs typeface="+mn-cs"/>
        </a:defRPr>
      </a:lvl3pPr>
      <a:lvl4pPr marL="1558131" algn="l" defTabSz="1038754" rtl="0" eaLnBrk="1" latinLnBrk="0" hangingPunct="1">
        <a:defRPr sz="2000" kern="1200">
          <a:solidFill>
            <a:schemeClr val="tx1"/>
          </a:solidFill>
          <a:latin typeface="+mn-lt"/>
          <a:ea typeface="+mn-ea"/>
          <a:cs typeface="+mn-cs"/>
        </a:defRPr>
      </a:lvl4pPr>
      <a:lvl5pPr marL="2077510" algn="l" defTabSz="1038754" rtl="0" eaLnBrk="1" latinLnBrk="0" hangingPunct="1">
        <a:defRPr sz="2000" kern="1200">
          <a:solidFill>
            <a:schemeClr val="tx1"/>
          </a:solidFill>
          <a:latin typeface="+mn-lt"/>
          <a:ea typeface="+mn-ea"/>
          <a:cs typeface="+mn-cs"/>
        </a:defRPr>
      </a:lvl5pPr>
      <a:lvl6pPr marL="2596887" algn="l" defTabSz="1038754" rtl="0" eaLnBrk="1" latinLnBrk="0" hangingPunct="1">
        <a:defRPr sz="2000" kern="1200">
          <a:solidFill>
            <a:schemeClr val="tx1"/>
          </a:solidFill>
          <a:latin typeface="+mn-lt"/>
          <a:ea typeface="+mn-ea"/>
          <a:cs typeface="+mn-cs"/>
        </a:defRPr>
      </a:lvl6pPr>
      <a:lvl7pPr marL="3116264" algn="l" defTabSz="1038754" rtl="0" eaLnBrk="1" latinLnBrk="0" hangingPunct="1">
        <a:defRPr sz="2000" kern="1200">
          <a:solidFill>
            <a:schemeClr val="tx1"/>
          </a:solidFill>
          <a:latin typeface="+mn-lt"/>
          <a:ea typeface="+mn-ea"/>
          <a:cs typeface="+mn-cs"/>
        </a:defRPr>
      </a:lvl7pPr>
      <a:lvl8pPr marL="3635642" algn="l" defTabSz="1038754" rtl="0" eaLnBrk="1" latinLnBrk="0" hangingPunct="1">
        <a:defRPr sz="2000" kern="1200">
          <a:solidFill>
            <a:schemeClr val="tx1"/>
          </a:solidFill>
          <a:latin typeface="+mn-lt"/>
          <a:ea typeface="+mn-ea"/>
          <a:cs typeface="+mn-cs"/>
        </a:defRPr>
      </a:lvl8pPr>
      <a:lvl9pPr marL="4155019" algn="l" defTabSz="1038754"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7"/>
          <p:cNvSpPr/>
          <p:nvPr>
            <p:custDataLst>
              <p:tags r:id="rId5"/>
            </p:custDataLst>
          </p:nvPr>
        </p:nvSpPr>
        <p:spPr bwMode="auto">
          <a:xfrm flipV="1">
            <a:off x="0" y="1188720"/>
            <a:ext cx="12197289" cy="5669280"/>
          </a:xfrm>
          <a:prstGeom prst="rect">
            <a:avLst/>
          </a:prstGeom>
          <a:gradFill>
            <a:gsLst>
              <a:gs pos="10000">
                <a:schemeClr val="accent2"/>
              </a:gs>
              <a:gs pos="100000">
                <a:schemeClr val="accent1"/>
              </a:gs>
              <a:gs pos="100000">
                <a:schemeClr val="accent1"/>
              </a:gs>
            </a:gsLst>
            <a:lin ang="18900000" scaled="0"/>
          </a:gradFill>
          <a:ln w="12700" cmpd="sng" algn="ctr">
            <a:noFill/>
            <a:miter lim="800000"/>
            <a:headEnd/>
            <a:tailEnd/>
          </a:ln>
          <a:effectLst/>
        </p:spPr>
        <p:txBody>
          <a:bodyPr wrap="square" lIns="33059" tIns="42976" rIns="33059" bIns="42976" rtlCol="0" anchor="ctr"/>
          <a:lstStyle/>
          <a:p>
            <a:pPr algn="ctr" defTabSz="957756"/>
            <a:endParaRPr lang="en-US" sz="1000" dirty="0">
              <a:solidFill>
                <a:srgbClr val="FFFFFF"/>
              </a:solidFill>
              <a:latin typeface="Arial"/>
              <a:cs typeface="Arial"/>
            </a:endParaRPr>
          </a:p>
        </p:txBody>
      </p:sp>
      <p:graphicFrame>
        <p:nvGraphicFramePr>
          <p:cNvPr id="12" name="Object 11" hidden="1"/>
          <p:cNvGraphicFramePr>
            <a:graphicFrameLocks noChangeAspect="1"/>
          </p:cNvGraphicFramePr>
          <p:nvPr>
            <p:custDataLst>
              <p:tags r:id="rId6"/>
            </p:custDataLst>
          </p:nvPr>
        </p:nvGraphicFramePr>
        <p:xfrm>
          <a:off x="0" y="1"/>
          <a:ext cx="195333" cy="158751"/>
        </p:xfrm>
        <a:graphic>
          <a:graphicData uri="http://schemas.openxmlformats.org/presentationml/2006/ole">
            <mc:AlternateContent xmlns:mc="http://schemas.openxmlformats.org/markup-compatibility/2006">
              <mc:Choice xmlns:v="urn:schemas-microsoft-com:vml" Requires="v">
                <p:oleObj spid="_x0000_s15473" name="think-cell Slide" r:id="rId7" imgW="360" imgH="360" progId="">
                  <p:embed/>
                </p:oleObj>
              </mc:Choice>
              <mc:Fallback>
                <p:oleObj name="think-cell Slide" r:id="rId7" imgW="360" imgH="360" progId="">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95333"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9"/>
          <p:cNvSpPr/>
          <p:nvPr/>
        </p:nvSpPr>
        <p:spPr>
          <a:xfrm>
            <a:off x="4724400" y="5880453"/>
            <a:ext cx="6711949" cy="458335"/>
          </a:xfrm>
          <a:prstGeom prst="rect">
            <a:avLst/>
          </a:prstGeom>
        </p:spPr>
        <p:txBody>
          <a:bodyPr wrap="square" lIns="44071" tIns="44071" rIns="0" bIns="44071" anchor="t" anchorCtr="0">
            <a:spAutoFit/>
          </a:bodyPr>
          <a:lstStyle/>
          <a:p>
            <a:pPr algn="r" defTabSz="1088076"/>
            <a:r>
              <a:rPr lang="en-US" sz="800" dirty="0">
                <a:solidFill>
                  <a:srgbClr val="FFFFFF"/>
                </a:solidFill>
                <a:latin typeface="Arial"/>
                <a:cs typeface="Arial"/>
              </a:rPr>
              <a:t>The information contained in this presentation is proprietary.</a:t>
            </a:r>
            <a:br>
              <a:rPr lang="en-US" sz="800" dirty="0">
                <a:solidFill>
                  <a:srgbClr val="FFFFFF"/>
                </a:solidFill>
                <a:latin typeface="Arial"/>
                <a:cs typeface="Arial"/>
              </a:rPr>
            </a:br>
            <a:r>
              <a:rPr lang="en-US" sz="800" dirty="0">
                <a:solidFill>
                  <a:srgbClr val="FFFFFF"/>
                </a:solidFill>
                <a:latin typeface="Arial"/>
                <a:cs typeface="Arial"/>
              </a:rPr>
              <a:t>Copyright © 2016 Capgemini and Sogeti. All rights reserved.</a:t>
            </a:r>
          </a:p>
          <a:p>
            <a:pPr algn="r" defTabSz="957756">
              <a:spcAft>
                <a:spcPts val="600"/>
              </a:spcAft>
              <a:defRPr/>
            </a:pPr>
            <a:r>
              <a:rPr lang="en-US" sz="800" dirty="0">
                <a:solidFill>
                  <a:srgbClr val="FFFFFF"/>
                </a:solidFill>
                <a:latin typeface="Arial"/>
                <a:cs typeface="Arial"/>
              </a:rPr>
              <a:t>Rightshore</a:t>
            </a:r>
            <a:r>
              <a:rPr lang="en-US" sz="800" baseline="30000" dirty="0">
                <a:solidFill>
                  <a:srgbClr val="FFFFFF"/>
                </a:solidFill>
                <a:latin typeface="Arial"/>
                <a:cs typeface="Arial"/>
              </a:rPr>
              <a:t>®</a:t>
            </a:r>
            <a:r>
              <a:rPr lang="en-US" sz="800" dirty="0">
                <a:solidFill>
                  <a:srgbClr val="FFFFFF"/>
                </a:solidFill>
                <a:latin typeface="Arial"/>
                <a:cs typeface="Arial"/>
              </a:rPr>
              <a:t> is a trademark belonging to Capgemini.</a:t>
            </a:r>
          </a:p>
        </p:txBody>
      </p:sp>
      <p:sp>
        <p:nvSpPr>
          <p:cNvPr id="21" name="Rectangle 20">
            <a:hlinkClick r:id="rId9"/>
          </p:cNvPr>
          <p:cNvSpPr/>
          <p:nvPr/>
        </p:nvSpPr>
        <p:spPr>
          <a:xfrm>
            <a:off x="8986014" y="5154114"/>
            <a:ext cx="2450336" cy="292388"/>
          </a:xfrm>
          <a:prstGeom prst="rect">
            <a:avLst/>
          </a:prstGeom>
          <a:solidFill>
            <a:srgbClr val="FF3DA6">
              <a:alpha val="0"/>
            </a:srgbClr>
          </a:solidFill>
        </p:spPr>
        <p:txBody>
          <a:bodyPr wrap="none" lIns="47992" tIns="0" rIns="0" bIns="0" anchor="b" anchorCtr="0">
            <a:spAutoFit/>
          </a:bodyPr>
          <a:lstStyle/>
          <a:p>
            <a:pPr algn="r" defTabSz="1088076"/>
            <a:r>
              <a:rPr lang="en-US" sz="1900" b="1" dirty="0">
                <a:solidFill>
                  <a:srgbClr val="FFFFFF"/>
                </a:solidFill>
                <a:latin typeface="Arial" pitchFamily="34" charset="0"/>
                <a:cs typeface="Arial" pitchFamily="34" charset="0"/>
              </a:rPr>
              <a:t>www.capgemini.com</a:t>
            </a:r>
          </a:p>
        </p:txBody>
      </p:sp>
      <p:sp>
        <p:nvSpPr>
          <p:cNvPr id="19" name="Freeform 18"/>
          <p:cNvSpPr>
            <a:spLocks noChangeAspect="1"/>
          </p:cNvSpPr>
          <p:nvPr/>
        </p:nvSpPr>
        <p:spPr bwMode="auto">
          <a:xfrm>
            <a:off x="-1" y="0"/>
            <a:ext cx="12188826" cy="2659061"/>
          </a:xfrm>
          <a:custGeom>
            <a:avLst/>
            <a:gdLst/>
            <a:ahLst/>
            <a:cxnLst>
              <a:cxn ang="0">
                <a:pos x="0" y="0"/>
              </a:cxn>
              <a:cxn ang="0">
                <a:pos x="17456" y="0"/>
              </a:cxn>
              <a:cxn ang="0">
                <a:pos x="17456" y="1739"/>
              </a:cxn>
              <a:cxn ang="0">
                <a:pos x="15755" y="2784"/>
              </a:cxn>
              <a:cxn ang="0">
                <a:pos x="3094" y="2784"/>
              </a:cxn>
              <a:cxn ang="0">
                <a:pos x="1574" y="3824"/>
              </a:cxn>
              <a:cxn ang="0">
                <a:pos x="0" y="2784"/>
              </a:cxn>
              <a:cxn ang="0">
                <a:pos x="0" y="0"/>
              </a:cxn>
            </a:cxnLst>
            <a:rect l="0" t="0" r="r" b="b"/>
            <a:pathLst>
              <a:path w="17478" h="3824">
                <a:moveTo>
                  <a:pt x="0" y="0"/>
                </a:moveTo>
                <a:cubicBezTo>
                  <a:pt x="17456" y="0"/>
                  <a:pt x="17456" y="0"/>
                  <a:pt x="17456" y="0"/>
                </a:cubicBezTo>
                <a:cubicBezTo>
                  <a:pt x="17456" y="86"/>
                  <a:pt x="17478" y="1686"/>
                  <a:pt x="17456" y="1739"/>
                </a:cubicBezTo>
                <a:cubicBezTo>
                  <a:pt x="17035" y="2651"/>
                  <a:pt x="16326" y="2768"/>
                  <a:pt x="15755" y="2784"/>
                </a:cubicBezTo>
                <a:cubicBezTo>
                  <a:pt x="3094" y="2784"/>
                  <a:pt x="3094" y="2784"/>
                  <a:pt x="3094" y="2784"/>
                </a:cubicBezTo>
                <a:cubicBezTo>
                  <a:pt x="2326" y="2827"/>
                  <a:pt x="1830" y="3227"/>
                  <a:pt x="1574" y="3824"/>
                </a:cubicBezTo>
                <a:cubicBezTo>
                  <a:pt x="1179" y="2918"/>
                  <a:pt x="374" y="2784"/>
                  <a:pt x="0" y="2784"/>
                </a:cubicBezTo>
                <a:cubicBezTo>
                  <a:pt x="6" y="2736"/>
                  <a:pt x="0" y="0"/>
                  <a:pt x="0" y="0"/>
                </a:cubicBezTo>
              </a:path>
            </a:pathLst>
          </a:custGeom>
          <a:solidFill>
            <a:schemeClr val="bg1"/>
          </a:solidFill>
          <a:ln w="12700" cmpd="sng" algn="ctr">
            <a:noFill/>
            <a:miter lim="800000"/>
            <a:headEnd/>
            <a:tailEnd/>
          </a:ln>
          <a:effectLst>
            <a:outerShdw blurRad="50800" dist="25400" dir="2700000" algn="tl" rotWithShape="0">
              <a:prstClr val="black">
                <a:alpha val="40000"/>
              </a:prstClr>
            </a:outerShdw>
          </a:effectLst>
        </p:spPr>
        <p:txBody>
          <a:bodyPr wrap="square" lIns="33059" tIns="42976" rIns="33059" bIns="42976" rtlCol="0" anchor="ctr"/>
          <a:lstStyle/>
          <a:p>
            <a:pPr algn="ctr" defTabSz="957756">
              <a:defRPr/>
            </a:pPr>
            <a:endParaRPr lang="en-US" sz="1000" dirty="0">
              <a:solidFill>
                <a:srgbClr val="FFFFFF"/>
              </a:solidFill>
              <a:latin typeface="Arial"/>
              <a:cs typeface="Arial"/>
            </a:endParaRPr>
          </a:p>
        </p:txBody>
      </p:sp>
      <p:pic>
        <p:nvPicPr>
          <p:cNvPr id="14" name="Picture 4" descr="D:\My Work\Template\Logos\Capgemini\Capgemini_logo_300dpi.png"/>
          <p:cNvPicPr>
            <a:picLocks noChangeAspect="1" noChangeArrowheads="1"/>
          </p:cNvPicPr>
          <p:nvPr/>
        </p:nvPicPr>
        <p:blipFill>
          <a:blip r:embed="rId10" cstate="print"/>
          <a:srcRect/>
          <a:stretch>
            <a:fillRect/>
          </a:stretch>
        </p:blipFill>
        <p:spPr bwMode="auto">
          <a:xfrm>
            <a:off x="758825" y="634339"/>
            <a:ext cx="2926080" cy="676657"/>
          </a:xfrm>
          <a:prstGeom prst="rect">
            <a:avLst/>
          </a:prstGeom>
          <a:noFill/>
        </p:spPr>
      </p:pic>
      <p:pic>
        <p:nvPicPr>
          <p:cNvPr id="18" name="Picture 6" descr="D:\My Work\Template\Logos\Oracle\Oracle diamond cloud premier.png"/>
          <p:cNvPicPr>
            <a:picLocks noChangeAspect="1" noChangeArrowheads="1"/>
          </p:cNvPicPr>
          <p:nvPr/>
        </p:nvPicPr>
        <p:blipFill>
          <a:blip r:embed="rId11" cstate="print"/>
          <a:srcRect/>
          <a:stretch>
            <a:fillRect/>
          </a:stretch>
        </p:blipFill>
        <p:spPr bwMode="auto">
          <a:xfrm>
            <a:off x="4990751" y="707555"/>
            <a:ext cx="2643188" cy="530225"/>
          </a:xfrm>
          <a:prstGeom prst="rect">
            <a:avLst/>
          </a:prstGeom>
          <a:noFill/>
        </p:spPr>
      </p:pic>
      <p:pic>
        <p:nvPicPr>
          <p:cNvPr id="24" name="Picture 17" descr="D:\My Work\ODS\Portfolio\GSLs\TEMPLATES\Old\Testing_KIT\WQR\2014\sogeti_varmred_cmyk.png"/>
          <p:cNvPicPr>
            <a:picLocks noChangeAspect="1" noChangeArrowheads="1"/>
          </p:cNvPicPr>
          <p:nvPr/>
        </p:nvPicPr>
        <p:blipFill>
          <a:blip r:embed="rId12" cstate="print"/>
          <a:srcRect/>
          <a:stretch>
            <a:fillRect/>
          </a:stretch>
        </p:blipFill>
        <p:spPr bwMode="auto">
          <a:xfrm>
            <a:off x="8939785" y="699645"/>
            <a:ext cx="2496565" cy="546045"/>
          </a:xfrm>
          <a:prstGeom prst="rect">
            <a:avLst/>
          </a:prstGeom>
          <a:noFill/>
        </p:spPr>
      </p:pic>
      <p:sp>
        <p:nvSpPr>
          <p:cNvPr id="29" name="Rectangle 28">
            <a:hlinkClick r:id="rId13"/>
          </p:cNvPr>
          <p:cNvSpPr/>
          <p:nvPr/>
        </p:nvSpPr>
        <p:spPr>
          <a:xfrm>
            <a:off x="9473327" y="5512809"/>
            <a:ext cx="1963023" cy="292388"/>
          </a:xfrm>
          <a:prstGeom prst="rect">
            <a:avLst/>
          </a:prstGeom>
          <a:solidFill>
            <a:srgbClr val="FF3DA6">
              <a:alpha val="0"/>
            </a:srgbClr>
          </a:solidFill>
        </p:spPr>
        <p:txBody>
          <a:bodyPr wrap="none" lIns="47992" tIns="0" rIns="0" bIns="0" anchor="b" anchorCtr="0">
            <a:spAutoFit/>
          </a:bodyPr>
          <a:lstStyle/>
          <a:p>
            <a:pPr algn="r" defTabSz="1088076"/>
            <a:r>
              <a:rPr lang="en-US" sz="1900" b="1" dirty="0">
                <a:solidFill>
                  <a:srgbClr val="FFFFFF"/>
                </a:solidFill>
                <a:latin typeface="Arial" pitchFamily="34" charset="0"/>
                <a:cs typeface="Arial" pitchFamily="34" charset="0"/>
              </a:rPr>
              <a:t>www.sogeti.com</a:t>
            </a:r>
          </a:p>
        </p:txBody>
      </p:sp>
    </p:spTree>
    <p:extLst>
      <p:ext uri="{BB962C8B-B14F-4D97-AF65-F5344CB8AC3E}">
        <p14:creationId xmlns:p14="http://schemas.microsoft.com/office/powerpoint/2010/main" val="1902840999"/>
      </p:ext>
    </p:extLst>
  </p:cSld>
  <p:clrMap bg1="lt1" tx1="dk1" bg2="lt2" tx2="dk2" accent1="accent1" accent2="accent2" accent3="accent3" accent4="accent4" accent5="accent5" accent6="accent6" hlink="hlink" folHlink="folHlink"/>
  <p:sldLayoutIdLst>
    <p:sldLayoutId id="2147483731" r:id="rId1"/>
    <p:sldLayoutId id="2147483732" r:id="rId2"/>
  </p:sldLayoutIdLst>
  <p:txStyles>
    <p:titleStyle>
      <a:lvl1pPr algn="ctr" defTabSz="953949" rtl="0" eaLnBrk="1" latinLnBrk="0" hangingPunct="1">
        <a:spcBef>
          <a:spcPct val="0"/>
        </a:spcBef>
        <a:buNone/>
        <a:defRPr sz="4500" kern="1200">
          <a:solidFill>
            <a:schemeClr val="tx1"/>
          </a:solidFill>
          <a:latin typeface="+mj-lt"/>
          <a:ea typeface="+mj-ea"/>
          <a:cs typeface="+mj-cs"/>
        </a:defRPr>
      </a:lvl1pPr>
    </p:titleStyle>
    <p:bodyStyle>
      <a:lvl1pPr marL="357731" indent="-357731" algn="l" defTabSz="953949" rtl="0" eaLnBrk="1" latinLnBrk="0" hangingPunct="1">
        <a:spcBef>
          <a:spcPct val="20000"/>
        </a:spcBef>
        <a:buFont typeface="Arial" pitchFamily="34" charset="0"/>
        <a:buChar char="•"/>
        <a:defRPr sz="3300" kern="1200">
          <a:solidFill>
            <a:schemeClr val="tx1"/>
          </a:solidFill>
          <a:latin typeface="+mn-lt"/>
          <a:ea typeface="+mn-ea"/>
          <a:cs typeface="+mn-cs"/>
        </a:defRPr>
      </a:lvl1pPr>
      <a:lvl2pPr marL="775083" indent="-298109" algn="l" defTabSz="953949"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92437" indent="-238486" algn="l" defTabSz="953949"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69410"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146384"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623359"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100333"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577309"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4054282"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53949" rtl="0" eaLnBrk="1" latinLnBrk="0" hangingPunct="1">
        <a:defRPr sz="1900" kern="1200">
          <a:solidFill>
            <a:schemeClr val="tx1"/>
          </a:solidFill>
          <a:latin typeface="+mn-lt"/>
          <a:ea typeface="+mn-ea"/>
          <a:cs typeface="+mn-cs"/>
        </a:defRPr>
      </a:lvl1pPr>
      <a:lvl2pPr marL="476975" algn="l" defTabSz="953949" rtl="0" eaLnBrk="1" latinLnBrk="0" hangingPunct="1">
        <a:defRPr sz="1900" kern="1200">
          <a:solidFill>
            <a:schemeClr val="tx1"/>
          </a:solidFill>
          <a:latin typeface="+mn-lt"/>
          <a:ea typeface="+mn-ea"/>
          <a:cs typeface="+mn-cs"/>
        </a:defRPr>
      </a:lvl2pPr>
      <a:lvl3pPr marL="953949" algn="l" defTabSz="953949" rtl="0" eaLnBrk="1" latinLnBrk="0" hangingPunct="1">
        <a:defRPr sz="1900" kern="1200">
          <a:solidFill>
            <a:schemeClr val="tx1"/>
          </a:solidFill>
          <a:latin typeface="+mn-lt"/>
          <a:ea typeface="+mn-ea"/>
          <a:cs typeface="+mn-cs"/>
        </a:defRPr>
      </a:lvl3pPr>
      <a:lvl4pPr marL="1430923" algn="l" defTabSz="953949" rtl="0" eaLnBrk="1" latinLnBrk="0" hangingPunct="1">
        <a:defRPr sz="1900" kern="1200">
          <a:solidFill>
            <a:schemeClr val="tx1"/>
          </a:solidFill>
          <a:latin typeface="+mn-lt"/>
          <a:ea typeface="+mn-ea"/>
          <a:cs typeface="+mn-cs"/>
        </a:defRPr>
      </a:lvl4pPr>
      <a:lvl5pPr marL="1907898" algn="l" defTabSz="953949" rtl="0" eaLnBrk="1" latinLnBrk="0" hangingPunct="1">
        <a:defRPr sz="1900" kern="1200">
          <a:solidFill>
            <a:schemeClr val="tx1"/>
          </a:solidFill>
          <a:latin typeface="+mn-lt"/>
          <a:ea typeface="+mn-ea"/>
          <a:cs typeface="+mn-cs"/>
        </a:defRPr>
      </a:lvl5pPr>
      <a:lvl6pPr marL="2384872" algn="l" defTabSz="953949" rtl="0" eaLnBrk="1" latinLnBrk="0" hangingPunct="1">
        <a:defRPr sz="1900" kern="1200">
          <a:solidFill>
            <a:schemeClr val="tx1"/>
          </a:solidFill>
          <a:latin typeface="+mn-lt"/>
          <a:ea typeface="+mn-ea"/>
          <a:cs typeface="+mn-cs"/>
        </a:defRPr>
      </a:lvl6pPr>
      <a:lvl7pPr marL="2861847" algn="l" defTabSz="953949" rtl="0" eaLnBrk="1" latinLnBrk="0" hangingPunct="1">
        <a:defRPr sz="1900" kern="1200">
          <a:solidFill>
            <a:schemeClr val="tx1"/>
          </a:solidFill>
          <a:latin typeface="+mn-lt"/>
          <a:ea typeface="+mn-ea"/>
          <a:cs typeface="+mn-cs"/>
        </a:defRPr>
      </a:lvl7pPr>
      <a:lvl8pPr marL="3338821" algn="l" defTabSz="953949" rtl="0" eaLnBrk="1" latinLnBrk="0" hangingPunct="1">
        <a:defRPr sz="1900" kern="1200">
          <a:solidFill>
            <a:schemeClr val="tx1"/>
          </a:solidFill>
          <a:latin typeface="+mn-lt"/>
          <a:ea typeface="+mn-ea"/>
          <a:cs typeface="+mn-cs"/>
        </a:defRPr>
      </a:lvl8pPr>
      <a:lvl9pPr marL="3815795" algn="l" defTabSz="953949"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Group 13"/>
          <p:cNvGrpSpPr/>
          <p:nvPr/>
        </p:nvGrpSpPr>
        <p:grpSpPr>
          <a:xfrm>
            <a:off x="0" y="0"/>
            <a:ext cx="12189398" cy="6858000"/>
            <a:chOff x="0" y="0"/>
            <a:chExt cx="12189398" cy="6858000"/>
          </a:xfrm>
          <a:solidFill>
            <a:srgbClr val="D8E1E6"/>
          </a:solidFill>
        </p:grpSpPr>
        <p:sp>
          <p:nvSpPr>
            <p:cNvPr id="17" name="Rectangle 16"/>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8" name="Rectangle 17"/>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9" name="Rectangle 18"/>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20" name="Rectangle 19"/>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x-none"/>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5" name="Footer Placeholder 4"/>
          <p:cNvSpPr>
            <a:spLocks noGrp="1"/>
          </p:cNvSpPr>
          <p:nvPr>
            <p:ph type="ftr" sz="quarter" idx="3"/>
          </p:nvPr>
        </p:nvSpPr>
        <p:spPr>
          <a:xfrm>
            <a:off x="8621422" y="6556248"/>
            <a:ext cx="270249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a:solidFill>
                  <a:srgbClr val="58595B"/>
                </a:solidFill>
              </a:rPr>
              <a:t>Confidential – Oracle Internal/Restricted/Highly Restricted</a:t>
            </a:r>
            <a:endParaRPr lang="en-US" dirty="0">
              <a:solidFill>
                <a:srgbClr val="58595B"/>
              </a:solidFill>
            </a:endParaRPr>
          </a:p>
        </p:txBody>
      </p:sp>
      <p:sp>
        <p:nvSpPr>
          <p:cNvPr id="6"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8595B"/>
                </a:solidFill>
              </a:rPr>
              <a:pPr/>
              <a:t>‹#›</a:t>
            </a:fld>
            <a:endParaRPr lang="en-US" dirty="0">
              <a:solidFill>
                <a:srgbClr val="58595B"/>
              </a:solidFill>
            </a:endParaRPr>
          </a:p>
        </p:txBody>
      </p:sp>
      <p:sp>
        <p:nvSpPr>
          <p:cNvPr id="15" name="TextBox 14"/>
          <p:cNvSpPr txBox="1"/>
          <p:nvPr/>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2017, Oracle and/or its affiliates. All rights reserved.  |</a:t>
            </a:r>
          </a:p>
        </p:txBody>
      </p:sp>
      <p:pic>
        <p:nvPicPr>
          <p:cNvPr id="16" name="Picture 15" descr="Oracle logo in white on red staging background"/>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909" r:id="rId6"/>
    <p:sldLayoutId id="2147483911" r:id="rId7"/>
    <p:sldLayoutId id="2147483915" r:id="rId8"/>
    <p:sldLayoutId id="2147483916"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9" Type="http://schemas.microsoft.com/office/2007/relationships/hdphoto" Target="../media/hdphoto3.wdp"/><Relationship Id="rId20" Type="http://schemas.openxmlformats.org/officeDocument/2006/relationships/image" Target="../media/image18.png"/><Relationship Id="rId21" Type="http://schemas.microsoft.com/office/2007/relationships/hdphoto" Target="../media/hdphoto9.wdp"/><Relationship Id="rId22" Type="http://schemas.openxmlformats.org/officeDocument/2006/relationships/image" Target="../media/image19.jpg"/><Relationship Id="rId23" Type="http://schemas.openxmlformats.org/officeDocument/2006/relationships/image" Target="../media/image20.png"/><Relationship Id="rId24" Type="http://schemas.microsoft.com/office/2007/relationships/hdphoto" Target="../media/hdphoto10.wdp"/><Relationship Id="rId10" Type="http://schemas.openxmlformats.org/officeDocument/2006/relationships/image" Target="../media/image13.png"/><Relationship Id="rId11" Type="http://schemas.microsoft.com/office/2007/relationships/hdphoto" Target="../media/hdphoto4.wdp"/><Relationship Id="rId12" Type="http://schemas.openxmlformats.org/officeDocument/2006/relationships/image" Target="../media/image14.png"/><Relationship Id="rId13" Type="http://schemas.microsoft.com/office/2007/relationships/hdphoto" Target="../media/hdphoto5.wdp"/><Relationship Id="rId14" Type="http://schemas.openxmlformats.org/officeDocument/2006/relationships/image" Target="../media/image15.png"/><Relationship Id="rId15" Type="http://schemas.microsoft.com/office/2007/relationships/hdphoto" Target="../media/hdphoto6.wdp"/><Relationship Id="rId16" Type="http://schemas.openxmlformats.org/officeDocument/2006/relationships/image" Target="../media/image16.png"/><Relationship Id="rId17" Type="http://schemas.microsoft.com/office/2007/relationships/hdphoto" Target="../media/hdphoto7.wdp"/><Relationship Id="rId18" Type="http://schemas.openxmlformats.org/officeDocument/2006/relationships/image" Target="../media/image17.png"/><Relationship Id="rId19" Type="http://schemas.microsoft.com/office/2007/relationships/hdphoto" Target="../media/hdphoto8.wdp"/><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0.png"/><Relationship Id="rId5" Type="http://schemas.microsoft.com/office/2007/relationships/hdphoto" Target="../media/hdphoto1.wdp"/><Relationship Id="rId6" Type="http://schemas.openxmlformats.org/officeDocument/2006/relationships/image" Target="../media/image11.png"/><Relationship Id="rId7" Type="http://schemas.microsoft.com/office/2007/relationships/hdphoto" Target="../media/hdphoto2.wdp"/><Relationship Id="rId8" Type="http://schemas.openxmlformats.org/officeDocument/2006/relationships/image" Target="../media/image12.png"/></Relationships>
</file>

<file path=ppt/slides/_rels/slide3.xml.rels><?xml version="1.0" encoding="UTF-8" standalone="yes"?>
<Relationships xmlns="http://schemas.openxmlformats.org/package/2006/relationships"><Relationship Id="rId11" Type="http://schemas.microsoft.com/office/2007/relationships/hdphoto" Target="../media/hdphoto7.wdp"/><Relationship Id="rId12" Type="http://schemas.openxmlformats.org/officeDocument/2006/relationships/image" Target="../media/image14.png"/><Relationship Id="rId13" Type="http://schemas.microsoft.com/office/2007/relationships/hdphoto" Target="../media/hdphoto5.wdp"/><Relationship Id="rId14" Type="http://schemas.openxmlformats.org/officeDocument/2006/relationships/image" Target="../media/image15.png"/><Relationship Id="rId15" Type="http://schemas.microsoft.com/office/2007/relationships/hdphoto" Target="../media/hdphoto6.wdp"/><Relationship Id="rId16" Type="http://schemas.openxmlformats.org/officeDocument/2006/relationships/image" Target="../media/image20.png"/><Relationship Id="rId17" Type="http://schemas.microsoft.com/office/2007/relationships/hdphoto" Target="../media/hdphoto10.wdp"/><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1.png"/><Relationship Id="rId5" Type="http://schemas.microsoft.com/office/2007/relationships/hdphoto" Target="../media/hdphoto11.wdp"/><Relationship Id="rId6" Type="http://schemas.openxmlformats.org/officeDocument/2006/relationships/image" Target="../media/image22.png"/><Relationship Id="rId7" Type="http://schemas.microsoft.com/office/2007/relationships/hdphoto" Target="../media/hdphoto12.wdp"/><Relationship Id="rId8" Type="http://schemas.openxmlformats.org/officeDocument/2006/relationships/image" Target="../media/image13.png"/><Relationship Id="rId9" Type="http://schemas.microsoft.com/office/2007/relationships/hdphoto" Target="../media/hdphoto4.wdp"/><Relationship Id="rId10" Type="http://schemas.openxmlformats.org/officeDocument/2006/relationships/image" Target="../media/image16.png"/></Relationships>
</file>

<file path=ppt/slides/_rels/slide4.xml.rels><?xml version="1.0" encoding="UTF-8" standalone="yes"?>
<Relationships xmlns="http://schemas.openxmlformats.org/package/2006/relationships"><Relationship Id="rId11" Type="http://schemas.openxmlformats.org/officeDocument/2006/relationships/image" Target="../media/image22.png"/><Relationship Id="rId12" Type="http://schemas.microsoft.com/office/2007/relationships/hdphoto" Target="../media/hdphoto12.wdp"/><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8.png"/><Relationship Id="rId4" Type="http://schemas.microsoft.com/office/2007/relationships/hdphoto" Target="../media/hdphoto9.wdp"/><Relationship Id="rId5" Type="http://schemas.openxmlformats.org/officeDocument/2006/relationships/image" Target="../media/image13.png"/><Relationship Id="rId6" Type="http://schemas.microsoft.com/office/2007/relationships/hdphoto" Target="../media/hdphoto4.wdp"/><Relationship Id="rId7" Type="http://schemas.openxmlformats.org/officeDocument/2006/relationships/image" Target="../media/image21.png"/><Relationship Id="rId8" Type="http://schemas.microsoft.com/office/2007/relationships/hdphoto" Target="../media/hdphoto11.wdp"/><Relationship Id="rId9" Type="http://schemas.openxmlformats.org/officeDocument/2006/relationships/image" Target="../media/image16.png"/><Relationship Id="rId10" Type="http://schemas.microsoft.com/office/2007/relationships/hdphoto" Target="../media/hdphoto7.wdp"/></Relationships>
</file>

<file path=ppt/slides/_rels/slide5.xml.rels><?xml version="1.0" encoding="UTF-8" standalone="yes"?>
<Relationships xmlns="http://schemas.openxmlformats.org/package/2006/relationships"><Relationship Id="rId11" Type="http://schemas.openxmlformats.org/officeDocument/2006/relationships/image" Target="../media/image21.png"/><Relationship Id="rId12" Type="http://schemas.microsoft.com/office/2007/relationships/hdphoto" Target="../media/hdphoto11.wdp"/><Relationship Id="rId13" Type="http://schemas.openxmlformats.org/officeDocument/2006/relationships/image" Target="../media/image10.png"/><Relationship Id="rId14" Type="http://schemas.microsoft.com/office/2007/relationships/hdphoto" Target="../media/hdphoto1.wdp"/><Relationship Id="rId15" Type="http://schemas.openxmlformats.org/officeDocument/2006/relationships/image" Target="../media/image11.png"/><Relationship Id="rId16" Type="http://schemas.microsoft.com/office/2007/relationships/hdphoto" Target="../media/hdphoto2.wdp"/><Relationship Id="rId17" Type="http://schemas.openxmlformats.org/officeDocument/2006/relationships/image" Target="../media/image19.jpg"/><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8.png"/><Relationship Id="rId4" Type="http://schemas.microsoft.com/office/2007/relationships/hdphoto" Target="../media/hdphoto9.wdp"/><Relationship Id="rId5" Type="http://schemas.openxmlformats.org/officeDocument/2006/relationships/image" Target="../media/image22.png"/><Relationship Id="rId6" Type="http://schemas.microsoft.com/office/2007/relationships/hdphoto" Target="../media/hdphoto12.wdp"/><Relationship Id="rId7" Type="http://schemas.openxmlformats.org/officeDocument/2006/relationships/image" Target="../media/image13.png"/><Relationship Id="rId8" Type="http://schemas.microsoft.com/office/2007/relationships/hdphoto" Target="../media/hdphoto4.wdp"/><Relationship Id="rId9" Type="http://schemas.openxmlformats.org/officeDocument/2006/relationships/image" Target="../media/image17.png"/><Relationship Id="rId10" Type="http://schemas.microsoft.com/office/2007/relationships/hdphoto" Target="../media/hdphoto8.wdp"/></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Oracle Confidential – Internal</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0729"/>
          </a:xfrm>
          <a:prstGeom prst="rect">
            <a:avLst/>
          </a:prstGeom>
        </p:spPr>
      </p:pic>
    </p:spTree>
    <p:extLst>
      <p:ext uri="{BB962C8B-B14F-4D97-AF65-F5344CB8AC3E}">
        <p14:creationId xmlns:p14="http://schemas.microsoft.com/office/powerpoint/2010/main" val="138555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xmlns="" id="{BFD3461A-7C09-4173-B4C1-C8B07505CEE2}"/>
              </a:ext>
            </a:extLst>
          </p:cNvPr>
          <p:cNvSpPr>
            <a:spLocks noGrp="1"/>
          </p:cNvSpPr>
          <p:nvPr>
            <p:ph type="title"/>
          </p:nvPr>
        </p:nvSpPr>
        <p:spPr/>
        <p:txBody>
          <a:bodyPr/>
          <a:lstStyle/>
          <a:p>
            <a:pPr eaLnBrk="1" hangingPunct="1"/>
            <a:r>
              <a:rPr lang="en-US" altLang="en-US" dirty="0"/>
              <a:t>Agenda</a:t>
            </a:r>
          </a:p>
        </p:txBody>
      </p:sp>
      <p:sp>
        <p:nvSpPr>
          <p:cNvPr id="3" name="Content Placeholder 2">
            <a:extLst>
              <a:ext uri="{FF2B5EF4-FFF2-40B4-BE49-F238E27FC236}">
                <a16:creationId xmlns:a16="http://schemas.microsoft.com/office/drawing/2014/main" xmlns="" id="{3701E70A-E311-4B97-8AF2-623C3B32B12A}"/>
              </a:ext>
            </a:extLst>
          </p:cNvPr>
          <p:cNvSpPr>
            <a:spLocks noGrp="1"/>
          </p:cNvSpPr>
          <p:nvPr>
            <p:ph idx="13"/>
          </p:nvPr>
        </p:nvSpPr>
        <p:spPr>
          <a:xfrm>
            <a:off x="2795588" y="1793875"/>
            <a:ext cx="8861425" cy="3962400"/>
          </a:xfrm>
        </p:spPr>
        <p:txBody>
          <a:bodyPr/>
          <a:lstStyle/>
          <a:p>
            <a:pPr eaLnBrk="1" hangingPunct="1"/>
            <a:r>
              <a:rPr lang="en-US" altLang="en-US" dirty="0">
                <a:solidFill>
                  <a:schemeClr val="bg1">
                    <a:lumMod val="75000"/>
                  </a:schemeClr>
                </a:solidFill>
              </a:rPr>
              <a:t>Introduction </a:t>
            </a:r>
          </a:p>
          <a:p>
            <a:pPr eaLnBrk="1" hangingPunct="1"/>
            <a:r>
              <a:rPr lang="en-US" altLang="en-US" dirty="0">
                <a:solidFill>
                  <a:schemeClr val="bg1">
                    <a:lumMod val="75000"/>
                  </a:schemeClr>
                </a:solidFill>
              </a:rPr>
              <a:t>Platform Overview</a:t>
            </a:r>
          </a:p>
          <a:p>
            <a:pPr eaLnBrk="1" hangingPunct="1"/>
            <a:r>
              <a:rPr lang="en-US" altLang="en-US" dirty="0">
                <a:solidFill>
                  <a:schemeClr val="bg1">
                    <a:lumMod val="75000"/>
                  </a:schemeClr>
                </a:solidFill>
              </a:rPr>
              <a:t>Object Recognition Architecture</a:t>
            </a:r>
          </a:p>
          <a:p>
            <a:pPr eaLnBrk="1" hangingPunct="1"/>
            <a:r>
              <a:rPr lang="en-US" altLang="en-US" dirty="0">
                <a:solidFill>
                  <a:schemeClr val="bg1">
                    <a:lumMod val="75000"/>
                  </a:schemeClr>
                </a:solidFill>
              </a:rPr>
              <a:t>Demo</a:t>
            </a:r>
          </a:p>
          <a:p>
            <a:pPr eaLnBrk="1" hangingPunct="1"/>
            <a:r>
              <a:rPr lang="en-US" altLang="en-US" b="1" dirty="0"/>
              <a:t>Q&amp;A</a:t>
            </a:r>
          </a:p>
          <a:p>
            <a:pPr eaLnBrk="1" hangingPunct="1"/>
            <a:endParaRPr lang="en-US" altLang="en-US" dirty="0">
              <a:solidFill>
                <a:srgbClr val="BCBCBE"/>
              </a:solidFill>
            </a:endParaRPr>
          </a:p>
        </p:txBody>
      </p:sp>
      <p:sp>
        <p:nvSpPr>
          <p:cNvPr id="16" name="Pentagon 15">
            <a:extLst>
              <a:ext uri="{FF2B5EF4-FFF2-40B4-BE49-F238E27FC236}">
                <a16:creationId xmlns:a16="http://schemas.microsoft.com/office/drawing/2014/main" xmlns="" id="{CAFBC370-DECC-4EC1-8E68-5245C49030EE}"/>
              </a:ext>
            </a:extLst>
          </p:cNvPr>
          <p:cNvSpPr/>
          <p:nvPr/>
        </p:nvSpPr>
        <p:spPr>
          <a:xfrm>
            <a:off x="2185988" y="1793875"/>
            <a:ext cx="457200" cy="320675"/>
          </a:xfrm>
          <a:prstGeom prst="homePlate">
            <a:avLst/>
          </a:prstGeom>
          <a:solidFill>
            <a:schemeClr val="bg1">
              <a:lumMod val="7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1</a:t>
            </a:r>
          </a:p>
        </p:txBody>
      </p:sp>
      <p:sp>
        <p:nvSpPr>
          <p:cNvPr id="17" name="Pentagon 16">
            <a:extLst>
              <a:ext uri="{FF2B5EF4-FFF2-40B4-BE49-F238E27FC236}">
                <a16:creationId xmlns:a16="http://schemas.microsoft.com/office/drawing/2014/main" xmlns="" id="{B5D6C385-A31E-4666-B58A-53699FE420F9}"/>
              </a:ext>
            </a:extLst>
          </p:cNvPr>
          <p:cNvSpPr/>
          <p:nvPr/>
        </p:nvSpPr>
        <p:spPr>
          <a:xfrm>
            <a:off x="2185988" y="2490788"/>
            <a:ext cx="457200" cy="319087"/>
          </a:xfrm>
          <a:prstGeom prst="homePlate">
            <a:avLst/>
          </a:prstGeom>
          <a:solidFill>
            <a:schemeClr val="bg1">
              <a:lumMod val="7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2</a:t>
            </a:r>
          </a:p>
        </p:txBody>
      </p:sp>
      <p:sp>
        <p:nvSpPr>
          <p:cNvPr id="18" name="Pentagon 17">
            <a:extLst>
              <a:ext uri="{FF2B5EF4-FFF2-40B4-BE49-F238E27FC236}">
                <a16:creationId xmlns:a16="http://schemas.microsoft.com/office/drawing/2014/main" xmlns="" id="{9A602106-B0C3-4BBD-9E55-DA9ED6D59565}"/>
              </a:ext>
            </a:extLst>
          </p:cNvPr>
          <p:cNvSpPr/>
          <p:nvPr/>
        </p:nvSpPr>
        <p:spPr>
          <a:xfrm>
            <a:off x="2185988" y="3186113"/>
            <a:ext cx="457200" cy="320675"/>
          </a:xfrm>
          <a:prstGeom prst="homePlate">
            <a:avLst/>
          </a:prstGeom>
          <a:solidFill>
            <a:schemeClr val="bg1">
              <a:lumMod val="7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3</a:t>
            </a:r>
          </a:p>
        </p:txBody>
      </p:sp>
      <p:sp>
        <p:nvSpPr>
          <p:cNvPr id="19" name="Pentagon 18">
            <a:extLst>
              <a:ext uri="{FF2B5EF4-FFF2-40B4-BE49-F238E27FC236}">
                <a16:creationId xmlns:a16="http://schemas.microsoft.com/office/drawing/2014/main" xmlns="" id="{D6E6E18C-5BAE-4497-8BA7-0D60B8CB55D6}"/>
              </a:ext>
            </a:extLst>
          </p:cNvPr>
          <p:cNvSpPr/>
          <p:nvPr/>
        </p:nvSpPr>
        <p:spPr>
          <a:xfrm>
            <a:off x="2185988" y="3883025"/>
            <a:ext cx="457200" cy="319088"/>
          </a:xfrm>
          <a:prstGeom prst="homePlate">
            <a:avLst/>
          </a:prstGeom>
          <a:solidFill>
            <a:schemeClr val="bg1">
              <a:lumMod val="7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4</a:t>
            </a:r>
          </a:p>
        </p:txBody>
      </p:sp>
      <p:sp>
        <p:nvSpPr>
          <p:cNvPr id="4" name="Slide Number Placeholder 3">
            <a:extLst>
              <a:ext uri="{FF2B5EF4-FFF2-40B4-BE49-F238E27FC236}">
                <a16:creationId xmlns:a16="http://schemas.microsoft.com/office/drawing/2014/main" xmlns="" id="{69C88E9D-1249-49AC-9E31-A72B67A1984B}"/>
              </a:ext>
            </a:extLst>
          </p:cNvPr>
          <p:cNvSpPr>
            <a:spLocks noGrp="1"/>
          </p:cNvSpPr>
          <p:nvPr>
            <p:ph type="sldNum" sz="quarter" idx="16"/>
          </p:nvPr>
        </p:nvSpPr>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168213A-B992-41F2-982D-62E2B4D6B8DA}" type="slidenum">
              <a:rPr kumimoji="0" lang="en-US" altLang="en-US" sz="800" b="0" i="0" u="none" strike="noStrike" kern="1200" cap="none" spc="0" normalizeH="0" baseline="0" noProof="0" smtClean="0">
                <a:ln>
                  <a:noFill/>
                </a:ln>
                <a:solidFill>
                  <a:srgbClr val="58595B"/>
                </a:solidFill>
                <a:effectLst/>
                <a:uLnTx/>
                <a:uFillTx/>
                <a:latin typeface="Calibri" panose="020F050202020403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800" b="0" i="0" u="none" strike="noStrike" kern="1200" cap="none" spc="0" normalizeH="0" baseline="0" noProof="0">
              <a:ln>
                <a:noFill/>
              </a:ln>
              <a:solidFill>
                <a:srgbClr val="58595B"/>
              </a:solidFill>
              <a:effectLst/>
              <a:uLnTx/>
              <a:uFillTx/>
              <a:latin typeface="Calibri" panose="020F0502020204030204" pitchFamily="34" charset="0"/>
              <a:ea typeface="MS PGothic" panose="020B0600070205080204" pitchFamily="34" charset="-128"/>
              <a:cs typeface="+mn-cs"/>
            </a:endParaRPr>
          </a:p>
        </p:txBody>
      </p:sp>
      <p:sp>
        <p:nvSpPr>
          <p:cNvPr id="9" name="Pentagon 8">
            <a:extLst>
              <a:ext uri="{FF2B5EF4-FFF2-40B4-BE49-F238E27FC236}">
                <a16:creationId xmlns:a16="http://schemas.microsoft.com/office/drawing/2014/main" xmlns="" id="{364150CD-9FD1-4BC6-81C1-20EB342E8CA3}"/>
              </a:ext>
            </a:extLst>
          </p:cNvPr>
          <p:cNvSpPr/>
          <p:nvPr/>
        </p:nvSpPr>
        <p:spPr>
          <a:xfrm>
            <a:off x="2182813" y="4598988"/>
            <a:ext cx="457200" cy="320675"/>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5</a:t>
            </a:r>
          </a:p>
        </p:txBody>
      </p:sp>
      <p:pic>
        <p:nvPicPr>
          <p:cNvPr id="10" name="Picture 9">
            <a:extLst>
              <a:ext uri="{FF2B5EF4-FFF2-40B4-BE49-F238E27FC236}">
                <a16:creationId xmlns:a16="http://schemas.microsoft.com/office/drawing/2014/main" xmlns="" id="{2BEB06ED-FE1E-4132-9D61-F735FB781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068" y="6556248"/>
            <a:ext cx="1733134" cy="158227"/>
          </a:xfrm>
          <a:prstGeom prst="rect">
            <a:avLst/>
          </a:prstGeom>
        </p:spPr>
      </p:pic>
    </p:spTree>
    <p:extLst>
      <p:ext uri="{BB962C8B-B14F-4D97-AF65-F5344CB8AC3E}">
        <p14:creationId xmlns:p14="http://schemas.microsoft.com/office/powerpoint/2010/main" val="284847594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a:xfrm>
            <a:off x="384471" y="1379095"/>
            <a:ext cx="2701872" cy="4400388"/>
          </a:xfrm>
          <a:prstGeom prst="roundRect">
            <a:avLst/>
          </a:prstGeom>
          <a:solidFill>
            <a:schemeClr val="bg1">
              <a:lumMod val="95000"/>
            </a:schemeClr>
          </a:solidFill>
          <a:ln w="57150">
            <a:solidFill>
              <a:srgbClr val="CF6B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1" name="Rounded Rectangle 60"/>
          <p:cNvSpPr/>
          <p:nvPr/>
        </p:nvSpPr>
        <p:spPr>
          <a:xfrm>
            <a:off x="8175704" y="1411803"/>
            <a:ext cx="3374040" cy="3883519"/>
          </a:xfrm>
          <a:prstGeom prst="roundRect">
            <a:avLst/>
          </a:prstGeom>
          <a:solidFill>
            <a:schemeClr val="bg1">
              <a:lumMod val="95000"/>
            </a:schemeClr>
          </a:solidFill>
          <a:ln w="57150">
            <a:solidFill>
              <a:srgbClr val="CF6B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191" y="1594532"/>
            <a:ext cx="2383363" cy="1578631"/>
          </a:xfrm>
          <a:prstGeom prst="rect">
            <a:avLst/>
          </a:prstGeom>
        </p:spPr>
      </p:pic>
      <p:sp>
        <p:nvSpPr>
          <p:cNvPr id="2" name="Title 1"/>
          <p:cNvSpPr>
            <a:spLocks noGrp="1"/>
          </p:cNvSpPr>
          <p:nvPr>
            <p:ph type="title"/>
          </p:nvPr>
        </p:nvSpPr>
        <p:spPr>
          <a:xfrm>
            <a:off x="531812" y="406400"/>
            <a:ext cx="11125200" cy="491067"/>
          </a:xfrm>
        </p:spPr>
        <p:txBody>
          <a:bodyPr/>
          <a:lstStyle/>
          <a:p>
            <a:r>
              <a:rPr lang="en-US" dirty="0" smtClean="0"/>
              <a:t>Notional Architecture </a:t>
            </a:r>
            <a:r>
              <a:rPr lang="mr-IN" dirty="0" smtClean="0"/>
              <a:t>–</a:t>
            </a:r>
            <a:r>
              <a:rPr lang="en-US" dirty="0" smtClean="0"/>
              <a:t> Cloud Services</a:t>
            </a:r>
            <a:endParaRPr lang="en-US" dirty="0"/>
          </a:p>
        </p:txBody>
      </p:sp>
      <p:sp>
        <p:nvSpPr>
          <p:cNvPr id="83"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2</a:t>
            </a:fld>
            <a:endParaRPr lang="en-US" dirty="0">
              <a:solidFill>
                <a:srgbClr val="5F5F5F"/>
              </a:solidFill>
            </a:endParaRPr>
          </a:p>
        </p:txBody>
      </p:sp>
      <p:grpSp>
        <p:nvGrpSpPr>
          <p:cNvPr id="14" name="Group 13"/>
          <p:cNvGrpSpPr/>
          <p:nvPr/>
        </p:nvGrpSpPr>
        <p:grpSpPr>
          <a:xfrm>
            <a:off x="3812232" y="2895280"/>
            <a:ext cx="1363224" cy="2662167"/>
            <a:chOff x="3894112" y="3084523"/>
            <a:chExt cx="1363224" cy="2662167"/>
          </a:xfrm>
        </p:grpSpPr>
        <p:sp>
          <p:nvSpPr>
            <p:cNvPr id="129" name="Rounded Rectangle 128"/>
            <p:cNvSpPr/>
            <p:nvPr/>
          </p:nvSpPr>
          <p:spPr>
            <a:xfrm>
              <a:off x="3894112" y="3617771"/>
              <a:ext cx="1363224" cy="2128919"/>
            </a:xfrm>
            <a:prstGeom prst="roundRect">
              <a:avLst/>
            </a:prstGeom>
            <a:solidFill>
              <a:schemeClr val="bg1">
                <a:lumMod val="95000"/>
              </a:schemeClr>
            </a:solidFill>
            <a:ln w="57150">
              <a:solidFill>
                <a:srgbClr val="CF6B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nvGrpSpPr>
            <p:cNvPr id="130" name="Group 154"/>
            <p:cNvGrpSpPr/>
            <p:nvPr/>
          </p:nvGrpSpPr>
          <p:grpSpPr>
            <a:xfrm>
              <a:off x="4123783" y="4872710"/>
              <a:ext cx="965266" cy="744388"/>
              <a:chOff x="1751012" y="626084"/>
              <a:chExt cx="1143296" cy="881680"/>
            </a:xfrm>
          </p:grpSpPr>
          <p:pic>
            <p:nvPicPr>
              <p:cNvPr id="131" name="Picture 130" descr="mobile_w_72.png"/>
              <p:cNvPicPr>
                <a:picLocks noChangeAspect="1"/>
              </p:cNvPicPr>
              <p:nvPr/>
            </p:nvPicPr>
            <p:blipFill>
              <a:blip r:embed="rId4" cstate="print">
                <a:biLevel thresh="75000"/>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1981775" y="626084"/>
                <a:ext cx="685800" cy="685800"/>
              </a:xfrm>
              <a:prstGeom prst="rect">
                <a:avLst/>
              </a:prstGeom>
            </p:spPr>
          </p:pic>
          <p:sp>
            <p:nvSpPr>
              <p:cNvPr id="132" name="Rectangle 131"/>
              <p:cNvSpPr/>
              <p:nvPr/>
            </p:nvSpPr>
            <p:spPr>
              <a:xfrm>
                <a:off x="1751012" y="1179763"/>
                <a:ext cx="1143296" cy="328001"/>
              </a:xfrm>
              <a:prstGeom prst="rect">
                <a:avLst/>
              </a:prstGeom>
            </p:spPr>
            <p:txBody>
              <a:bodyPr wrap="square">
                <a:spAutoFit/>
              </a:bodyPr>
              <a:lstStyle/>
              <a:p>
                <a:pPr algn="ctr"/>
                <a:r>
                  <a:rPr lang="en-US" sz="1200" b="1" dirty="0" smtClean="0">
                    <a:solidFill>
                      <a:schemeClr val="bg2">
                        <a:lumMod val="10000"/>
                      </a:schemeClr>
                    </a:solidFill>
                  </a:rPr>
                  <a:t>MCS</a:t>
                </a:r>
                <a:endParaRPr lang="en-US" sz="1200" b="1" dirty="0">
                  <a:solidFill>
                    <a:schemeClr val="bg2">
                      <a:lumMod val="10000"/>
                    </a:schemeClr>
                  </a:solidFill>
                </a:endParaRPr>
              </a:p>
            </p:txBody>
          </p:sp>
        </p:grpSp>
        <p:grpSp>
          <p:nvGrpSpPr>
            <p:cNvPr id="133" name="Group 132"/>
            <p:cNvGrpSpPr>
              <a:grpSpLocks/>
            </p:cNvGrpSpPr>
            <p:nvPr/>
          </p:nvGrpSpPr>
          <p:grpSpPr bwMode="auto">
            <a:xfrm>
              <a:off x="4096200" y="3698401"/>
              <a:ext cx="959048" cy="1002992"/>
              <a:chOff x="-20899" y="-564903"/>
              <a:chExt cx="1132335" cy="1186888"/>
            </a:xfrm>
          </p:grpSpPr>
          <p:pic>
            <p:nvPicPr>
              <p:cNvPr id="134" name="Picture 133" descr="Picture 162"/>
              <p:cNvPicPr>
                <a:picLocks noChangeAspect="1"/>
              </p:cNvPicPr>
              <p:nvPr/>
            </p:nvPicPr>
            <p:blipFill>
              <a:blip r:embed="rId6">
                <a:biLevel thresh="75000"/>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21630" y="-63814"/>
                <a:ext cx="685801" cy="6857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35" name="Text Box 79" descr="Rectangle 163"/>
              <p:cNvSpPr txBox="1">
                <a:spLocks/>
              </p:cNvSpPr>
              <p:nvPr/>
            </p:nvSpPr>
            <p:spPr bwMode="auto">
              <a:xfrm>
                <a:off x="-20899" y="-564903"/>
                <a:ext cx="1132335" cy="546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08" rIns="45708">
                <a:spAutoFit/>
              </a:bodyPr>
              <a:lstStyle/>
              <a:p>
                <a:pPr algn="ctr"/>
                <a:r>
                  <a:rPr lang="en-US" altLang="en-US" sz="1200" b="1" dirty="0">
                    <a:solidFill>
                      <a:schemeClr val="bg2">
                        <a:lumMod val="10000"/>
                      </a:schemeClr>
                    </a:solidFill>
                    <a:latin typeface="Helvetica" charset="0"/>
                    <a:ea typeface="Helvetica" charset="0"/>
                    <a:cs typeface="Helvetica" charset="0"/>
                    <a:sym typeface="Helvetica" charset="0"/>
                  </a:rPr>
                  <a:t>IBCS </a:t>
                </a:r>
                <a:r>
                  <a:rPr lang="en-US" altLang="en-US" sz="1200" b="1" dirty="0" smtClean="0">
                    <a:solidFill>
                      <a:schemeClr val="bg2">
                        <a:lumMod val="10000"/>
                      </a:schemeClr>
                    </a:solidFill>
                    <a:latin typeface="Helvetica" charset="0"/>
                    <a:ea typeface="Helvetica" charset="0"/>
                    <a:cs typeface="Helvetica" charset="0"/>
                    <a:sym typeface="Helvetica" charset="0"/>
                  </a:rPr>
                  <a:t>(chatbots)</a:t>
                </a:r>
                <a:endParaRPr lang="en-US" altLang="en-US" sz="1200" b="1" dirty="0">
                  <a:solidFill>
                    <a:schemeClr val="bg2">
                      <a:lumMod val="10000"/>
                    </a:schemeClr>
                  </a:solidFill>
                  <a:latin typeface="Helvetica" charset="0"/>
                  <a:ea typeface="Helvetica" charset="0"/>
                  <a:cs typeface="Helvetica" charset="0"/>
                  <a:sym typeface="Helvetica" charset="0"/>
                </a:endParaRPr>
              </a:p>
            </p:txBody>
          </p:sp>
        </p:grpSp>
        <p:sp>
          <p:nvSpPr>
            <p:cNvPr id="136" name="Rectangle 135"/>
            <p:cNvSpPr/>
            <p:nvPr/>
          </p:nvSpPr>
          <p:spPr>
            <a:xfrm>
              <a:off x="3957592" y="3084523"/>
              <a:ext cx="1181734" cy="523220"/>
            </a:xfrm>
            <a:prstGeom prst="rect">
              <a:avLst/>
            </a:prstGeom>
          </p:spPr>
          <p:txBody>
            <a:bodyPr wrap="none">
              <a:spAutoFit/>
            </a:bodyPr>
            <a:lstStyle/>
            <a:p>
              <a:pPr algn="ctr"/>
              <a:r>
                <a:rPr lang="en-US" sz="1400" b="1" dirty="0" smtClean="0">
                  <a:solidFill>
                    <a:schemeClr val="bg2">
                      <a:lumMod val="10000"/>
                    </a:schemeClr>
                  </a:solidFill>
                </a:rPr>
                <a:t>Mobile </a:t>
              </a:r>
              <a:r>
                <a:rPr lang="en-US" sz="1400" b="1" dirty="0">
                  <a:solidFill>
                    <a:schemeClr val="bg2">
                      <a:lumMod val="10000"/>
                    </a:schemeClr>
                  </a:solidFill>
                </a:rPr>
                <a:t>Cloud</a:t>
              </a:r>
            </a:p>
            <a:p>
              <a:pPr algn="ctr"/>
              <a:r>
                <a:rPr lang="en-US" sz="1400" b="1" dirty="0" smtClean="0">
                  <a:solidFill>
                    <a:schemeClr val="bg2">
                      <a:lumMod val="10000"/>
                    </a:schemeClr>
                  </a:solidFill>
                </a:rPr>
                <a:t>Enterprise</a:t>
              </a:r>
              <a:endParaRPr lang="en-US" sz="1400" dirty="0">
                <a:solidFill>
                  <a:schemeClr val="bg2">
                    <a:lumMod val="10000"/>
                  </a:schemeClr>
                </a:solidFill>
              </a:endParaRPr>
            </a:p>
          </p:txBody>
        </p:sp>
      </p:grpSp>
      <p:sp>
        <p:nvSpPr>
          <p:cNvPr id="138" name="Rounded Rectangle 137"/>
          <p:cNvSpPr/>
          <p:nvPr/>
        </p:nvSpPr>
        <p:spPr>
          <a:xfrm>
            <a:off x="5904495" y="1946890"/>
            <a:ext cx="1363224" cy="2943220"/>
          </a:xfrm>
          <a:prstGeom prst="roundRect">
            <a:avLst/>
          </a:prstGeom>
          <a:solidFill>
            <a:schemeClr val="bg1">
              <a:lumMod val="95000"/>
            </a:schemeClr>
          </a:solidFill>
          <a:ln w="57150">
            <a:solidFill>
              <a:srgbClr val="CF6B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nvGrpSpPr>
          <p:cNvPr id="29" name="Group 28"/>
          <p:cNvGrpSpPr/>
          <p:nvPr/>
        </p:nvGrpSpPr>
        <p:grpSpPr>
          <a:xfrm>
            <a:off x="6240450" y="3086734"/>
            <a:ext cx="685955" cy="824120"/>
            <a:chOff x="6240450" y="3086734"/>
            <a:chExt cx="685955" cy="824120"/>
          </a:xfrm>
        </p:grpSpPr>
        <p:pic>
          <p:nvPicPr>
            <p:cNvPr id="140" name="Picture 139" descr="Picture 20"/>
            <p:cNvPicPr>
              <a:picLocks noChangeAspect="1"/>
            </p:cNvPicPr>
            <p:nvPr/>
          </p:nvPicPr>
          <p:blipFill>
            <a:blip r:embed="rId8">
              <a:biLevel thresh="7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240450" y="3086734"/>
              <a:ext cx="685955" cy="685621"/>
            </a:xfrm>
            <a:prstGeom prst="rect">
              <a:avLst/>
            </a:prstGeom>
            <a:solidFill>
              <a:schemeClr val="bg1">
                <a:lumMod val="95000"/>
              </a:scheme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1" name="Text Box 16" descr="TextBox 98"/>
            <p:cNvSpPr txBox="1">
              <a:spLocks/>
            </p:cNvSpPr>
            <p:nvPr/>
          </p:nvSpPr>
          <p:spPr bwMode="auto">
            <a:xfrm>
              <a:off x="6242791" y="3772355"/>
              <a:ext cx="681277" cy="138499"/>
            </a:xfrm>
            <a:prstGeom prst="rect">
              <a:avLst/>
            </a:prstGeom>
            <a:solidFill>
              <a:schemeClr val="bg1">
                <a:lumMod val="95000"/>
              </a:scheme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p>
              <a:pPr algn="ctr">
                <a:lnSpc>
                  <a:spcPct val="90000"/>
                </a:lnSpc>
              </a:pPr>
              <a:r>
                <a:rPr lang="en-US" altLang="en-US" sz="1000" b="1" dirty="0">
                  <a:solidFill>
                    <a:schemeClr val="bg2">
                      <a:lumMod val="10000"/>
                    </a:schemeClr>
                  </a:solidFill>
                  <a:ea typeface="Helvetica" charset="0"/>
                  <a:cs typeface="Helvetica" charset="0"/>
                  <a:sym typeface="Helvetica" charset="0"/>
                </a:rPr>
                <a:t>API Gateway</a:t>
              </a:r>
            </a:p>
          </p:txBody>
        </p:sp>
      </p:grpSp>
      <p:sp>
        <p:nvSpPr>
          <p:cNvPr id="142" name="Rounded Rectangle 141"/>
          <p:cNvSpPr/>
          <p:nvPr/>
        </p:nvSpPr>
        <p:spPr>
          <a:xfrm>
            <a:off x="10085871" y="1946890"/>
            <a:ext cx="1316745" cy="2963276"/>
          </a:xfrm>
          <a:prstGeom prst="roundRect">
            <a:avLst/>
          </a:prstGeom>
          <a:noFill/>
          <a:ln w="57150">
            <a:solidFill>
              <a:srgbClr val="CF6B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nvGrpSpPr>
          <p:cNvPr id="146" name="Group 145"/>
          <p:cNvGrpSpPr>
            <a:grpSpLocks/>
          </p:cNvGrpSpPr>
          <p:nvPr/>
        </p:nvGrpSpPr>
        <p:grpSpPr bwMode="auto">
          <a:xfrm>
            <a:off x="10107540" y="3109778"/>
            <a:ext cx="1236340" cy="814358"/>
            <a:chOff x="-45985" y="0"/>
            <a:chExt cx="1235266" cy="813970"/>
          </a:xfrm>
        </p:grpSpPr>
        <p:pic>
          <p:nvPicPr>
            <p:cNvPr id="147" name="Picture 146" descr="Picture 116"/>
            <p:cNvPicPr>
              <a:picLocks noChangeAspect="1"/>
            </p:cNvPicPr>
            <p:nvPr/>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28748" y="0"/>
              <a:ext cx="685801"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8" name="Text Box 35" descr="Rectangle 117"/>
            <p:cNvSpPr txBox="1">
              <a:spLocks/>
            </p:cNvSpPr>
            <p:nvPr/>
          </p:nvSpPr>
          <p:spPr bwMode="auto">
            <a:xfrm>
              <a:off x="-45985" y="567866"/>
              <a:ext cx="1235266" cy="246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08" rIns="45708">
              <a:spAutoFit/>
            </a:bodyPr>
            <a:lstStyle/>
            <a:p>
              <a:pPr algn="ctr"/>
              <a:r>
                <a:rPr lang="en-US" altLang="en-US" sz="1000" b="1" dirty="0" smtClean="0">
                  <a:solidFill>
                    <a:schemeClr val="bg2">
                      <a:lumMod val="10000"/>
                    </a:schemeClr>
                  </a:solidFill>
                  <a:ea typeface="Helvetica" charset="0"/>
                  <a:cs typeface="Helvetica" charset="0"/>
                  <a:sym typeface="Helvetica" charset="0"/>
                </a:rPr>
                <a:t>Compute </a:t>
              </a:r>
              <a:r>
                <a:rPr lang="mr-IN" altLang="en-US" sz="1000" b="1" dirty="0" smtClean="0">
                  <a:solidFill>
                    <a:schemeClr val="bg2">
                      <a:lumMod val="10000"/>
                    </a:schemeClr>
                  </a:solidFill>
                  <a:ea typeface="Helvetica" charset="0"/>
                  <a:cs typeface="Helvetica" charset="0"/>
                  <a:sym typeface="Helvetica" charset="0"/>
                </a:rPr>
                <a:t>–</a:t>
              </a:r>
              <a:r>
                <a:rPr lang="en-US" altLang="en-US" sz="1000" b="1" dirty="0" smtClean="0">
                  <a:solidFill>
                    <a:schemeClr val="bg2">
                      <a:lumMod val="10000"/>
                    </a:schemeClr>
                  </a:solidFill>
                  <a:ea typeface="Helvetica" charset="0"/>
                  <a:cs typeface="Helvetica" charset="0"/>
                  <a:sym typeface="Helvetica" charset="0"/>
                </a:rPr>
                <a:t> </a:t>
              </a:r>
              <a:r>
                <a:rPr lang="en-US" altLang="en-US" sz="1000" b="1" dirty="0">
                  <a:solidFill>
                    <a:schemeClr val="bg2">
                      <a:lumMod val="10000"/>
                    </a:schemeClr>
                  </a:solidFill>
                  <a:ea typeface="Helvetica" charset="0"/>
                  <a:cs typeface="Helvetica" charset="0"/>
                  <a:sym typeface="Helvetica" charset="0"/>
                </a:rPr>
                <a:t>GPU</a:t>
              </a:r>
            </a:p>
          </p:txBody>
        </p:sp>
      </p:grpSp>
      <p:cxnSp>
        <p:nvCxnSpPr>
          <p:cNvPr id="152" name="Straight Arrow Connector 151"/>
          <p:cNvCxnSpPr/>
          <p:nvPr/>
        </p:nvCxnSpPr>
        <p:spPr>
          <a:xfrm>
            <a:off x="5285716" y="4529503"/>
            <a:ext cx="508582" cy="0"/>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53" name="Group 152"/>
          <p:cNvGrpSpPr/>
          <p:nvPr/>
        </p:nvGrpSpPr>
        <p:grpSpPr>
          <a:xfrm>
            <a:off x="10358130" y="3994257"/>
            <a:ext cx="772225" cy="647504"/>
            <a:chOff x="5545942" y="7650519"/>
            <a:chExt cx="1254530" cy="1052259"/>
          </a:xfrm>
        </p:grpSpPr>
        <p:grpSp>
          <p:nvGrpSpPr>
            <p:cNvPr id="154" name="Group 153"/>
            <p:cNvGrpSpPr/>
            <p:nvPr/>
          </p:nvGrpSpPr>
          <p:grpSpPr>
            <a:xfrm>
              <a:off x="5545942" y="7650519"/>
              <a:ext cx="1254530" cy="1052259"/>
              <a:chOff x="384767" y="7026565"/>
              <a:chExt cx="2346897" cy="1968500"/>
            </a:xfrm>
          </p:grpSpPr>
          <p:pic>
            <p:nvPicPr>
              <p:cNvPr id="156" name="Picture 155"/>
              <p:cNvPicPr>
                <a:picLocks noChangeAspect="1"/>
              </p:cNvPicPr>
              <p:nvPr/>
            </p:nvPicPr>
            <p:blipFill>
              <a:blip r:embed="rId12">
                <a:biLevel thresh="75000"/>
                <a:extLst>
                  <a:ext uri="{BEBA8EAE-BF5A-486C-A8C5-ECC9F3942E4B}">
                    <a14:imgProps xmlns:a14="http://schemas.microsoft.com/office/drawing/2010/main">
                      <a14:imgLayer r:embed="rId13">
                        <a14:imgEffect>
                          <a14:brightnessContrast bright="-40000" contrast="-40000"/>
                        </a14:imgEffect>
                      </a14:imgLayer>
                    </a14:imgProps>
                  </a:ext>
                </a:extLst>
              </a:blip>
              <a:stretch>
                <a:fillRect/>
              </a:stretch>
            </p:blipFill>
            <p:spPr>
              <a:xfrm>
                <a:off x="384767" y="7214118"/>
                <a:ext cx="2346894" cy="1760169"/>
              </a:xfrm>
              <a:prstGeom prst="rect">
                <a:avLst/>
              </a:prstGeom>
            </p:spPr>
          </p:pic>
          <p:pic>
            <p:nvPicPr>
              <p:cNvPr id="157" name="Picture 156"/>
              <p:cNvPicPr>
                <a:picLocks noChangeAspect="1"/>
              </p:cNvPicPr>
              <p:nvPr/>
            </p:nvPicPr>
            <p:blipFill>
              <a:blip r:embed="rId14">
                <a:biLevel thresh="75000"/>
                <a:extLst>
                  <a:ext uri="{BEBA8EAE-BF5A-486C-A8C5-ECC9F3942E4B}">
                    <a14:imgProps xmlns:a14="http://schemas.microsoft.com/office/drawing/2010/main">
                      <a14:imgLayer r:embed="rId15">
                        <a14:imgEffect>
                          <a14:brightnessContrast bright="-40000" contrast="-40000"/>
                        </a14:imgEffect>
                      </a14:imgLayer>
                    </a14:imgProps>
                  </a:ext>
                </a:extLst>
              </a:blip>
              <a:stretch>
                <a:fillRect/>
              </a:stretch>
            </p:blipFill>
            <p:spPr>
              <a:xfrm>
                <a:off x="420264" y="7026565"/>
                <a:ext cx="2311400" cy="1968500"/>
              </a:xfrm>
              <a:prstGeom prst="rect">
                <a:avLst/>
              </a:prstGeom>
            </p:spPr>
          </p:pic>
        </p:grpSp>
        <p:sp>
          <p:nvSpPr>
            <p:cNvPr id="155" name="Text Box 16" descr="TextBox 98"/>
            <p:cNvSpPr txBox="1">
              <a:spLocks/>
            </p:cNvSpPr>
            <p:nvPr/>
          </p:nvSpPr>
          <p:spPr bwMode="auto">
            <a:xfrm>
              <a:off x="5626194" y="8495190"/>
              <a:ext cx="1119736" cy="2046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p>
              <a:pPr algn="ctr">
                <a:lnSpc>
                  <a:spcPct val="90000"/>
                </a:lnSpc>
              </a:pPr>
              <a:r>
                <a:rPr lang="en-US" altLang="en-US" sz="1000" b="1" dirty="0">
                  <a:solidFill>
                    <a:schemeClr val="bg2">
                      <a:lumMod val="10000"/>
                    </a:schemeClr>
                  </a:solidFill>
                  <a:ea typeface="Helvetica" charset="0"/>
                  <a:cs typeface="Helvetica" charset="0"/>
                  <a:sym typeface="Helvetica" charset="0"/>
                </a:rPr>
                <a:t>Virtual Reality</a:t>
              </a:r>
            </a:p>
          </p:txBody>
        </p:sp>
      </p:grpSp>
      <p:grpSp>
        <p:nvGrpSpPr>
          <p:cNvPr id="161" name="Group 160"/>
          <p:cNvGrpSpPr>
            <a:grpSpLocks/>
          </p:cNvGrpSpPr>
          <p:nvPr/>
        </p:nvGrpSpPr>
        <p:grpSpPr bwMode="auto">
          <a:xfrm>
            <a:off x="8071504" y="2061449"/>
            <a:ext cx="1233775" cy="820524"/>
            <a:chOff x="-42876" y="0"/>
            <a:chExt cx="1232704" cy="820133"/>
          </a:xfrm>
        </p:grpSpPr>
        <p:pic>
          <p:nvPicPr>
            <p:cNvPr id="162" name="Picture 161" descr="Picture 116"/>
            <p:cNvPicPr>
              <a:picLocks noChangeAspect="1"/>
            </p:cNvPicPr>
            <p:nvPr/>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28748" y="0"/>
              <a:ext cx="685801"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63" name="Text Box 35" descr="Rectangle 117"/>
            <p:cNvSpPr txBox="1">
              <a:spLocks/>
            </p:cNvSpPr>
            <p:nvPr/>
          </p:nvSpPr>
          <p:spPr bwMode="auto">
            <a:xfrm>
              <a:off x="-42876" y="574029"/>
              <a:ext cx="1232704" cy="246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08" rIns="45708">
              <a:spAutoFit/>
            </a:bodyPr>
            <a:lstStyle/>
            <a:p>
              <a:pPr algn="ctr"/>
              <a:r>
                <a:rPr lang="en-US" altLang="en-US" sz="1000" b="1" dirty="0" smtClean="0">
                  <a:solidFill>
                    <a:schemeClr val="bg2">
                      <a:lumMod val="10000"/>
                    </a:schemeClr>
                  </a:solidFill>
                  <a:ea typeface="Helvetica" charset="0"/>
                  <a:cs typeface="Helvetica" charset="0"/>
                  <a:sym typeface="Helvetica" charset="0"/>
                </a:rPr>
                <a:t>Compute </a:t>
              </a:r>
              <a:r>
                <a:rPr lang="mr-IN" altLang="en-US" sz="1000" b="1" dirty="0" smtClean="0">
                  <a:solidFill>
                    <a:schemeClr val="bg2">
                      <a:lumMod val="10000"/>
                    </a:schemeClr>
                  </a:solidFill>
                  <a:ea typeface="Helvetica" charset="0"/>
                  <a:cs typeface="Helvetica" charset="0"/>
                  <a:sym typeface="Helvetica" charset="0"/>
                </a:rPr>
                <a:t>–</a:t>
              </a:r>
              <a:r>
                <a:rPr lang="en-US" altLang="en-US" sz="1000" b="1" dirty="0" smtClean="0">
                  <a:solidFill>
                    <a:schemeClr val="bg2">
                      <a:lumMod val="10000"/>
                    </a:schemeClr>
                  </a:solidFill>
                  <a:ea typeface="Helvetica" charset="0"/>
                  <a:cs typeface="Helvetica" charset="0"/>
                  <a:sym typeface="Helvetica" charset="0"/>
                </a:rPr>
                <a:t> </a:t>
              </a:r>
              <a:r>
                <a:rPr lang="en-US" altLang="en-US" sz="1000" b="1" dirty="0">
                  <a:solidFill>
                    <a:schemeClr val="bg2">
                      <a:lumMod val="10000"/>
                    </a:schemeClr>
                  </a:solidFill>
                  <a:ea typeface="Helvetica" charset="0"/>
                  <a:cs typeface="Helvetica" charset="0"/>
                  <a:sym typeface="Helvetica" charset="0"/>
                </a:rPr>
                <a:t>CPU</a:t>
              </a:r>
            </a:p>
          </p:txBody>
        </p:sp>
      </p:grpSp>
      <p:grpSp>
        <p:nvGrpSpPr>
          <p:cNvPr id="143" name="Group 142"/>
          <p:cNvGrpSpPr>
            <a:grpSpLocks/>
          </p:cNvGrpSpPr>
          <p:nvPr/>
        </p:nvGrpSpPr>
        <p:grpSpPr bwMode="auto">
          <a:xfrm>
            <a:off x="8119024" y="3978188"/>
            <a:ext cx="1171227" cy="911922"/>
            <a:chOff x="19474" y="-1"/>
            <a:chExt cx="1221231" cy="950084"/>
          </a:xfrm>
        </p:grpSpPr>
        <p:sp>
          <p:nvSpPr>
            <p:cNvPr id="144" name="Text Box 57" descr="Rectangle 169"/>
            <p:cNvSpPr txBox="1">
              <a:spLocks/>
            </p:cNvSpPr>
            <p:nvPr/>
          </p:nvSpPr>
          <p:spPr bwMode="auto">
            <a:xfrm>
              <a:off x="19474" y="646415"/>
              <a:ext cx="1221231" cy="3036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08" rIns="45708">
              <a:spAutoFit/>
            </a:bodyPr>
            <a:lstStyle/>
            <a:p>
              <a:pPr algn="ctr"/>
              <a:r>
                <a:rPr lang="en-US" altLang="en-US" sz="1000" b="1" dirty="0" smtClean="0">
                  <a:solidFill>
                    <a:schemeClr val="bg2">
                      <a:lumMod val="10000"/>
                    </a:schemeClr>
                  </a:solidFill>
                  <a:ea typeface="Helvetica" charset="0"/>
                  <a:cs typeface="Helvetica" charset="0"/>
                  <a:sym typeface="Helvetica" charset="0"/>
                </a:rPr>
                <a:t>Object </a:t>
              </a:r>
              <a:r>
                <a:rPr lang="en-US" altLang="en-US" sz="1000" b="1" dirty="0">
                  <a:solidFill>
                    <a:schemeClr val="bg2">
                      <a:lumMod val="10000"/>
                    </a:schemeClr>
                  </a:solidFill>
                  <a:ea typeface="Helvetica" charset="0"/>
                  <a:cs typeface="Helvetica" charset="0"/>
                  <a:sym typeface="Helvetica" charset="0"/>
                </a:rPr>
                <a:t>Storage</a:t>
              </a:r>
            </a:p>
          </p:txBody>
        </p:sp>
        <p:pic>
          <p:nvPicPr>
            <p:cNvPr id="145" name="Picture 144" descr="Picture 170"/>
            <p:cNvPicPr>
              <a:picLocks noChangeAspect="1"/>
            </p:cNvPicPr>
            <p:nvPr/>
          </p:nvPicPr>
          <p:blipFill>
            <a:blip r:embed="rId16" cstate="print">
              <a:biLevel thresh="75000"/>
              <a:extLst>
                <a:ext uri="{BEBA8EAE-BF5A-486C-A8C5-ECC9F3942E4B}">
                  <a14:imgProps xmlns:a14="http://schemas.microsoft.com/office/drawing/2010/main">
                    <a14:imgLayer r:embed="rId1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1383" y="-1"/>
              <a:ext cx="685801"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pSp>
        <p:nvGrpSpPr>
          <p:cNvPr id="149" name="Group 100"/>
          <p:cNvGrpSpPr/>
          <p:nvPr/>
        </p:nvGrpSpPr>
        <p:grpSpPr>
          <a:xfrm>
            <a:off x="8331061" y="3025250"/>
            <a:ext cx="712333" cy="952936"/>
            <a:chOff x="10552115" y="3048625"/>
            <a:chExt cx="685800" cy="917442"/>
          </a:xfrm>
        </p:grpSpPr>
        <p:sp>
          <p:nvSpPr>
            <p:cNvPr id="150" name="Rectangle 149"/>
            <p:cNvSpPr/>
            <p:nvPr/>
          </p:nvSpPr>
          <p:spPr>
            <a:xfrm>
              <a:off x="10603987" y="3658670"/>
              <a:ext cx="580774" cy="307397"/>
            </a:xfrm>
            <a:prstGeom prst="rect">
              <a:avLst/>
            </a:prstGeom>
          </p:spPr>
          <p:txBody>
            <a:bodyPr wrap="none">
              <a:spAutoFit/>
            </a:bodyPr>
            <a:lstStyle/>
            <a:p>
              <a:pPr algn="ctr"/>
              <a:r>
                <a:rPr lang="en-US" sz="1000" b="1" kern="0" dirty="0">
                  <a:solidFill>
                    <a:schemeClr val="bg2">
                      <a:lumMod val="10000"/>
                    </a:schemeClr>
                  </a:solidFill>
                  <a:ea typeface="Calibri"/>
                  <a:cs typeface="MV Boli" pitchFamily="2" charset="0"/>
                  <a:sym typeface="Calibri"/>
                </a:rPr>
                <a:t>DBCS</a:t>
              </a:r>
            </a:p>
          </p:txBody>
        </p:sp>
        <p:pic>
          <p:nvPicPr>
            <p:cNvPr id="151" name="Picture 150" descr="database_w_72.png"/>
            <p:cNvPicPr>
              <a:picLocks noChangeAspect="1"/>
            </p:cNvPicPr>
            <p:nvPr/>
          </p:nvPicPr>
          <p:blipFill>
            <a:blip r:embed="rId18" cstate="print">
              <a:biLevel thresh="75000"/>
              <a:extLst>
                <a:ext uri="{BEBA8EAE-BF5A-486C-A8C5-ECC9F3942E4B}">
                  <a14:imgProps xmlns:a14="http://schemas.microsoft.com/office/drawing/2010/main">
                    <a14:imgLayer r:embed="rId19">
                      <a14:imgEffect>
                        <a14:brightnessContrast bright="-40000" contrast="-40000"/>
                      </a14:imgEffect>
                    </a14:imgLayer>
                  </a14:imgProps>
                </a:ext>
              </a:extLst>
            </a:blip>
            <a:stretch>
              <a:fillRect/>
            </a:stretch>
          </p:blipFill>
          <p:spPr>
            <a:xfrm>
              <a:off x="10552115" y="3048625"/>
              <a:ext cx="685800" cy="685800"/>
            </a:xfrm>
            <a:prstGeom prst="rect">
              <a:avLst/>
            </a:prstGeom>
          </p:spPr>
        </p:pic>
      </p:grpSp>
      <p:sp>
        <p:nvSpPr>
          <p:cNvPr id="173" name="Rectangle 172"/>
          <p:cNvSpPr/>
          <p:nvPr/>
        </p:nvSpPr>
        <p:spPr>
          <a:xfrm>
            <a:off x="8612384" y="1073248"/>
            <a:ext cx="2631221" cy="338554"/>
          </a:xfrm>
          <a:prstGeom prst="rect">
            <a:avLst/>
          </a:prstGeom>
        </p:spPr>
        <p:txBody>
          <a:bodyPr wrap="square">
            <a:spAutoFit/>
          </a:bodyPr>
          <a:lstStyle/>
          <a:p>
            <a:pPr algn="ctr"/>
            <a:r>
              <a:rPr lang="en-US" sz="1600" b="1" dirty="0" smtClean="0">
                <a:solidFill>
                  <a:schemeClr val="bg2">
                    <a:lumMod val="10000"/>
                  </a:schemeClr>
                </a:solidFill>
              </a:rPr>
              <a:t>Oracle Cloud Infrastructure</a:t>
            </a:r>
            <a:endParaRPr lang="en-US" sz="1600" dirty="0">
              <a:solidFill>
                <a:schemeClr val="bg2">
                  <a:lumMod val="10000"/>
                </a:schemeClr>
              </a:solidFill>
            </a:endParaRPr>
          </a:p>
        </p:txBody>
      </p:sp>
      <p:grpSp>
        <p:nvGrpSpPr>
          <p:cNvPr id="11" name="Group 10"/>
          <p:cNvGrpSpPr/>
          <p:nvPr/>
        </p:nvGrpSpPr>
        <p:grpSpPr>
          <a:xfrm>
            <a:off x="10221871" y="2157529"/>
            <a:ext cx="1007678" cy="807470"/>
            <a:chOff x="16879778" y="6197640"/>
            <a:chExt cx="1166569" cy="946039"/>
          </a:xfrm>
        </p:grpSpPr>
        <p:pic>
          <p:nvPicPr>
            <p:cNvPr id="9" name="Picture 8"/>
            <p:cNvPicPr>
              <a:picLocks noChangeAspect="1"/>
            </p:cNvPicPr>
            <p:nvPr/>
          </p:nvPicPr>
          <p:blipFill>
            <a:blip r:embed="rId20">
              <a:biLevel thresh="75000"/>
              <a:extLst>
                <a:ext uri="{BEBA8EAE-BF5A-486C-A8C5-ECC9F3942E4B}">
                  <a14:imgProps xmlns:a14="http://schemas.microsoft.com/office/drawing/2010/main">
                    <a14:imgLayer r:embed="rId21">
                      <a14:imgEffect>
                        <a14:brightnessContrast bright="-40000" contrast="-40000"/>
                      </a14:imgEffect>
                    </a14:imgLayer>
                  </a14:imgProps>
                </a:ext>
              </a:extLst>
            </a:blip>
            <a:stretch>
              <a:fillRect/>
            </a:stretch>
          </p:blipFill>
          <p:spPr>
            <a:xfrm>
              <a:off x="17050336" y="6197640"/>
              <a:ext cx="825451" cy="660360"/>
            </a:xfrm>
            <a:prstGeom prst="rect">
              <a:avLst/>
            </a:prstGeom>
          </p:spPr>
        </p:pic>
        <p:sp>
          <p:nvSpPr>
            <p:cNvPr id="10" name="Rectangle 9"/>
            <p:cNvSpPr/>
            <p:nvPr/>
          </p:nvSpPr>
          <p:spPr>
            <a:xfrm>
              <a:off x="16879778" y="6774347"/>
              <a:ext cx="1166569" cy="369332"/>
            </a:xfrm>
            <a:prstGeom prst="rect">
              <a:avLst/>
            </a:prstGeom>
          </p:spPr>
          <p:txBody>
            <a:bodyPr wrap="square">
              <a:spAutoFit/>
            </a:bodyPr>
            <a:lstStyle/>
            <a:p>
              <a:pPr algn="ctr">
                <a:lnSpc>
                  <a:spcPct val="90000"/>
                </a:lnSpc>
              </a:pPr>
              <a:r>
                <a:rPr lang="en-US" altLang="en-US" sz="1000" b="1" dirty="0" smtClean="0">
                  <a:solidFill>
                    <a:schemeClr val="bg2">
                      <a:lumMod val="10000"/>
                    </a:schemeClr>
                  </a:solidFill>
                  <a:ea typeface="Helvetica" charset="0"/>
                  <a:cs typeface="Helvetica" charset="0"/>
                  <a:sym typeface="Helvetica" charset="0"/>
                </a:rPr>
                <a:t>Artificial Intelligence</a:t>
              </a:r>
              <a:endParaRPr lang="en-US" altLang="en-US" sz="1000" b="1" dirty="0">
                <a:solidFill>
                  <a:schemeClr val="bg2">
                    <a:lumMod val="10000"/>
                  </a:schemeClr>
                </a:solidFill>
                <a:ea typeface="Helvetica" charset="0"/>
                <a:cs typeface="Helvetica" charset="0"/>
                <a:sym typeface="Helvetica" charset="0"/>
              </a:endParaRPr>
            </a:p>
          </p:txBody>
        </p:sp>
      </p:grpSp>
      <p:sp>
        <p:nvSpPr>
          <p:cNvPr id="13" name="TextBox 12"/>
          <p:cNvSpPr txBox="1"/>
          <p:nvPr/>
        </p:nvSpPr>
        <p:spPr>
          <a:xfrm>
            <a:off x="2563318" y="6160957"/>
            <a:ext cx="914400" cy="914400"/>
          </a:xfrm>
          <a:prstGeom prst="rect">
            <a:avLst/>
          </a:prstGeom>
          <a:noFill/>
        </p:spPr>
        <p:txBody>
          <a:bodyPr wrap="none" lIns="0" tIns="0" rIns="0" bIns="0" rtlCol="0">
            <a:noAutofit/>
          </a:bodyPr>
          <a:lstStyle/>
          <a:p>
            <a:pPr>
              <a:lnSpc>
                <a:spcPct val="90000"/>
              </a:lnSpc>
            </a:pPr>
            <a:endParaRPr lang="en-US" dirty="0" smtClean="0"/>
          </a:p>
        </p:txBody>
      </p:sp>
      <p:pic>
        <p:nvPicPr>
          <p:cNvPr id="176" name="Picture 175">
            <a:extLst>
              <a:ext uri="{FF2B5EF4-FFF2-40B4-BE49-F238E27FC236}">
                <a16:creationId xmlns:a16="http://schemas.microsoft.com/office/drawing/2014/main" xmlns="" id="{5B17A7BA-34DF-498C-A2A6-75A7A96B482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58923" y="3632633"/>
            <a:ext cx="1182268" cy="1700523"/>
          </a:xfrm>
          <a:prstGeom prst="rect">
            <a:avLst/>
          </a:prstGeom>
        </p:spPr>
      </p:pic>
      <p:cxnSp>
        <p:nvCxnSpPr>
          <p:cNvPr id="177" name="Straight Arrow Connector 176"/>
          <p:cNvCxnSpPr/>
          <p:nvPr/>
        </p:nvCxnSpPr>
        <p:spPr>
          <a:xfrm flipV="1">
            <a:off x="3198771" y="2541840"/>
            <a:ext cx="2595527" cy="1481"/>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3192171" y="4544604"/>
            <a:ext cx="526733" cy="0"/>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93123" y="5324777"/>
            <a:ext cx="1118304" cy="276999"/>
          </a:xfrm>
          <a:prstGeom prst="rect">
            <a:avLst/>
          </a:prstGeom>
        </p:spPr>
        <p:txBody>
          <a:bodyPr wrap="square">
            <a:spAutoFit/>
          </a:bodyPr>
          <a:lstStyle/>
          <a:p>
            <a:pPr algn="ctr"/>
            <a:r>
              <a:rPr lang="en-US" sz="1200" b="1" dirty="0" smtClean="0">
                <a:solidFill>
                  <a:schemeClr val="bg2">
                    <a:lumMod val="10000"/>
                  </a:schemeClr>
                </a:solidFill>
              </a:rPr>
              <a:t>Consumer</a:t>
            </a:r>
            <a:endParaRPr lang="en-US" sz="1200" dirty="0">
              <a:solidFill>
                <a:schemeClr val="bg2">
                  <a:lumMod val="10000"/>
                </a:schemeClr>
              </a:solidFill>
            </a:endParaRPr>
          </a:p>
        </p:txBody>
      </p:sp>
      <p:sp>
        <p:nvSpPr>
          <p:cNvPr id="59" name="Rectangle 58"/>
          <p:cNvSpPr/>
          <p:nvPr/>
        </p:nvSpPr>
        <p:spPr>
          <a:xfrm>
            <a:off x="1286465" y="3162928"/>
            <a:ext cx="727184" cy="276999"/>
          </a:xfrm>
          <a:prstGeom prst="rect">
            <a:avLst/>
          </a:prstGeom>
        </p:spPr>
        <p:txBody>
          <a:bodyPr wrap="square">
            <a:spAutoFit/>
          </a:bodyPr>
          <a:lstStyle/>
          <a:p>
            <a:pPr algn="ctr"/>
            <a:r>
              <a:rPr lang="en-US" sz="1200" b="1" dirty="0" smtClean="0">
                <a:solidFill>
                  <a:schemeClr val="bg2">
                    <a:lumMod val="10000"/>
                  </a:schemeClr>
                </a:solidFill>
              </a:rPr>
              <a:t>Target</a:t>
            </a:r>
            <a:endParaRPr lang="en-US" sz="1200" dirty="0">
              <a:solidFill>
                <a:schemeClr val="bg2">
                  <a:lumMod val="10000"/>
                </a:schemeClr>
              </a:solidFill>
            </a:endParaRPr>
          </a:p>
        </p:txBody>
      </p:sp>
      <p:cxnSp>
        <p:nvCxnSpPr>
          <p:cNvPr id="65" name="Straight Arrow Connector 64"/>
          <p:cNvCxnSpPr/>
          <p:nvPr/>
        </p:nvCxnSpPr>
        <p:spPr>
          <a:xfrm>
            <a:off x="7325956" y="2377067"/>
            <a:ext cx="805352" cy="0"/>
          </a:xfrm>
          <a:prstGeom prst="straightConnector1">
            <a:avLst/>
          </a:prstGeom>
          <a:ln w="38100">
            <a:solidFill>
              <a:schemeClr val="bg2">
                <a:lumMod val="1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037100" y="1047499"/>
            <a:ext cx="1225913" cy="307777"/>
          </a:xfrm>
          <a:prstGeom prst="rect">
            <a:avLst/>
          </a:prstGeom>
        </p:spPr>
        <p:txBody>
          <a:bodyPr wrap="none">
            <a:spAutoFit/>
          </a:bodyPr>
          <a:lstStyle/>
          <a:p>
            <a:pPr algn="ctr"/>
            <a:r>
              <a:rPr lang="en-US" sz="1400" b="1" dirty="0" smtClean="0">
                <a:solidFill>
                  <a:schemeClr val="bg2">
                    <a:lumMod val="10000"/>
                  </a:schemeClr>
                </a:solidFill>
              </a:rPr>
              <a:t>Client Devices</a:t>
            </a:r>
            <a:endParaRPr lang="en-US" sz="1400" dirty="0">
              <a:solidFill>
                <a:schemeClr val="bg2">
                  <a:lumMod val="10000"/>
                </a:schemeClr>
              </a:solidFill>
            </a:endParaRPr>
          </a:p>
        </p:txBody>
      </p:sp>
      <p:grpSp>
        <p:nvGrpSpPr>
          <p:cNvPr id="32" name="Group 31"/>
          <p:cNvGrpSpPr/>
          <p:nvPr/>
        </p:nvGrpSpPr>
        <p:grpSpPr>
          <a:xfrm>
            <a:off x="9018794" y="1612224"/>
            <a:ext cx="1036929" cy="904134"/>
            <a:chOff x="9018794" y="1612224"/>
            <a:chExt cx="1036929" cy="904134"/>
          </a:xfrm>
        </p:grpSpPr>
        <p:cxnSp>
          <p:nvCxnSpPr>
            <p:cNvPr id="164" name="Straight Arrow Connector 163"/>
            <p:cNvCxnSpPr/>
            <p:nvPr/>
          </p:nvCxnSpPr>
          <p:spPr>
            <a:xfrm>
              <a:off x="9702661" y="2373744"/>
              <a:ext cx="353062" cy="3323"/>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67" name="Group 166"/>
            <p:cNvGrpSpPr>
              <a:grpSpLocks/>
            </p:cNvGrpSpPr>
            <p:nvPr/>
          </p:nvGrpSpPr>
          <p:grpSpPr bwMode="auto">
            <a:xfrm>
              <a:off x="9018794" y="1612224"/>
              <a:ext cx="998695" cy="904134"/>
              <a:chOff x="-41055" y="-398823"/>
              <a:chExt cx="1221231" cy="1105657"/>
            </a:xfrm>
          </p:grpSpPr>
          <p:sp>
            <p:nvSpPr>
              <p:cNvPr id="168" name="Text Box 64" descr="Rectangle 272"/>
              <p:cNvSpPr txBox="1">
                <a:spLocks/>
              </p:cNvSpPr>
              <p:nvPr/>
            </p:nvSpPr>
            <p:spPr bwMode="auto">
              <a:xfrm>
                <a:off x="-41055" y="-398823"/>
                <a:ext cx="1221231" cy="489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08" rIns="45708">
                <a:spAutoFit/>
              </a:bodyPr>
              <a:lstStyle/>
              <a:p>
                <a:pPr algn="ctr"/>
                <a:r>
                  <a:rPr lang="en-US" altLang="en-US" sz="1000" b="1" dirty="0">
                    <a:solidFill>
                      <a:schemeClr val="bg2">
                        <a:lumMod val="10000"/>
                      </a:schemeClr>
                    </a:solidFill>
                    <a:ea typeface="Helvetica" charset="0"/>
                    <a:cs typeface="Helvetica" charset="0"/>
                    <a:sym typeface="Helvetica" charset="0"/>
                  </a:rPr>
                  <a:t>Managed File </a:t>
                </a:r>
                <a:r>
                  <a:rPr lang="en-US" altLang="en-US" sz="1000" b="1" dirty="0" smtClean="0">
                    <a:solidFill>
                      <a:schemeClr val="bg2">
                        <a:lumMod val="10000"/>
                      </a:schemeClr>
                    </a:solidFill>
                    <a:ea typeface="Helvetica" charset="0"/>
                    <a:cs typeface="Helvetica" charset="0"/>
                    <a:sym typeface="Helvetica" charset="0"/>
                  </a:rPr>
                  <a:t>Transfer</a:t>
                </a:r>
                <a:endParaRPr lang="en-US" altLang="en-US" sz="1000" b="1" dirty="0">
                  <a:solidFill>
                    <a:schemeClr val="bg2">
                      <a:lumMod val="10000"/>
                    </a:schemeClr>
                  </a:solidFill>
                  <a:ea typeface="Helvetica" charset="0"/>
                  <a:cs typeface="Helvetica" charset="0"/>
                  <a:sym typeface="Helvetica" charset="0"/>
                </a:endParaRPr>
              </a:p>
            </p:txBody>
          </p:sp>
          <p:pic>
            <p:nvPicPr>
              <p:cNvPr id="169" name="Picture 168" descr="Picture 273"/>
              <p:cNvPicPr>
                <a:picLocks noChangeAspect="1"/>
              </p:cNvPicPr>
              <p:nvPr/>
            </p:nvPicPr>
            <p:blipFill>
              <a:blip r:embed="rId23" cstate="print">
                <a:biLevel thresh="75000"/>
                <a:extLst>
                  <a:ext uri="{BEBA8EAE-BF5A-486C-A8C5-ECC9F3942E4B}">
                    <a14:imgProps xmlns:a14="http://schemas.microsoft.com/office/drawing/2010/main">
                      <a14:imgLayer r:embed="rId2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43480" y="21034"/>
                <a:ext cx="685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cxnSp>
          <p:nvCxnSpPr>
            <p:cNvPr id="21" name="Straight Connector 20"/>
            <p:cNvCxnSpPr/>
            <p:nvPr/>
          </p:nvCxnSpPr>
          <p:spPr>
            <a:xfrm>
              <a:off x="9053355" y="2377067"/>
              <a:ext cx="300725" cy="1655"/>
            </a:xfrm>
            <a:prstGeom prst="line">
              <a:avLst/>
            </a:prstGeom>
            <a:ln w="38100">
              <a:solidFill>
                <a:schemeClr val="tx1">
                  <a:lumMod val="50000"/>
                </a:schemeClr>
              </a:solidFill>
              <a:prstDash val="sysDash"/>
              <a:miter lim="800000"/>
              <a:tailEnd type="none"/>
            </a:ln>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flipH="1" flipV="1">
            <a:off x="9052530" y="4307315"/>
            <a:ext cx="959961" cy="1"/>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7325956" y="3385919"/>
            <a:ext cx="805352" cy="0"/>
          </a:xfrm>
          <a:prstGeom prst="straightConnector1">
            <a:avLst/>
          </a:prstGeom>
          <a:ln w="38100">
            <a:solidFill>
              <a:schemeClr val="bg2">
                <a:lumMod val="1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7325956" y="4307315"/>
            <a:ext cx="805352" cy="0"/>
          </a:xfrm>
          <a:prstGeom prst="straightConnector1">
            <a:avLst/>
          </a:prstGeom>
          <a:ln w="38100">
            <a:solidFill>
              <a:schemeClr val="bg2">
                <a:lumMod val="1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3165541" y="4890110"/>
            <a:ext cx="526734" cy="0"/>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5267564" y="4290145"/>
            <a:ext cx="526734" cy="0"/>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4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a:xfrm>
            <a:off x="9623776" y="4326595"/>
            <a:ext cx="2017302" cy="942091"/>
          </a:xfrm>
          <a:prstGeom prst="roundRect">
            <a:avLst/>
          </a:prstGeom>
          <a:solidFill>
            <a:schemeClr val="bg1">
              <a:lumMod val="95000"/>
            </a:schemeClr>
          </a:solidFill>
          <a:ln w="57150">
            <a:solidFill>
              <a:srgbClr val="CF6B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867" y="1468960"/>
            <a:ext cx="2002517" cy="1326376"/>
          </a:xfrm>
          <a:prstGeom prst="rect">
            <a:avLst/>
          </a:prstGeom>
        </p:spPr>
      </p:pic>
      <p:sp>
        <p:nvSpPr>
          <p:cNvPr id="2" name="Title 1"/>
          <p:cNvSpPr>
            <a:spLocks noGrp="1"/>
          </p:cNvSpPr>
          <p:nvPr>
            <p:ph type="title"/>
          </p:nvPr>
        </p:nvSpPr>
        <p:spPr>
          <a:xfrm>
            <a:off x="531812" y="406400"/>
            <a:ext cx="11125200" cy="491067"/>
          </a:xfrm>
        </p:spPr>
        <p:txBody>
          <a:bodyPr/>
          <a:lstStyle/>
          <a:p>
            <a:r>
              <a:rPr lang="en-US" dirty="0" smtClean="0"/>
              <a:t>Data Set Preparation Stage</a:t>
            </a:r>
            <a:endParaRPr lang="en-US" dirty="0"/>
          </a:p>
        </p:txBody>
      </p:sp>
      <p:sp>
        <p:nvSpPr>
          <p:cNvPr id="13" name="TextBox 12"/>
          <p:cNvSpPr txBox="1"/>
          <p:nvPr/>
        </p:nvSpPr>
        <p:spPr>
          <a:xfrm>
            <a:off x="2563318" y="6160957"/>
            <a:ext cx="914400" cy="914400"/>
          </a:xfrm>
          <a:prstGeom prst="rect">
            <a:avLst/>
          </a:prstGeom>
          <a:noFill/>
        </p:spPr>
        <p:txBody>
          <a:bodyPr wrap="none" lIns="0" tIns="0" rIns="0" bIns="0" rtlCol="0">
            <a:noAutofit/>
          </a:bodyPr>
          <a:lstStyle/>
          <a:p>
            <a:pPr>
              <a:lnSpc>
                <a:spcPct val="90000"/>
              </a:lnSpc>
            </a:pPr>
            <a:endParaRPr lang="en-US" dirty="0" smtClean="0"/>
          </a:p>
        </p:txBody>
      </p:sp>
      <p:cxnSp>
        <p:nvCxnSpPr>
          <p:cNvPr id="177" name="Straight Arrow Connector 176"/>
          <p:cNvCxnSpPr/>
          <p:nvPr/>
        </p:nvCxnSpPr>
        <p:spPr>
          <a:xfrm>
            <a:off x="7970042" y="2132148"/>
            <a:ext cx="462580" cy="10692"/>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6430108" y="2766370"/>
            <a:ext cx="1240952" cy="276999"/>
          </a:xfrm>
          <a:prstGeom prst="rect">
            <a:avLst/>
          </a:prstGeom>
        </p:spPr>
        <p:txBody>
          <a:bodyPr wrap="square">
            <a:spAutoFit/>
          </a:bodyPr>
          <a:lstStyle/>
          <a:p>
            <a:pPr algn="ctr"/>
            <a:r>
              <a:rPr lang="en-US" sz="1200" b="1" smtClean="0">
                <a:solidFill>
                  <a:schemeClr val="bg2">
                    <a:lumMod val="10000"/>
                  </a:schemeClr>
                </a:solidFill>
              </a:rPr>
              <a:t>Target Device</a:t>
            </a:r>
            <a:endParaRPr lang="en-US" sz="1200" dirty="0">
              <a:solidFill>
                <a:schemeClr val="bg2">
                  <a:lumMod val="10000"/>
                </a:schemeClr>
              </a:solidFill>
            </a:endParaRPr>
          </a:p>
        </p:txBody>
      </p:sp>
      <p:sp>
        <p:nvSpPr>
          <p:cNvPr id="4" name="Rectangle 3"/>
          <p:cNvSpPr/>
          <p:nvPr/>
        </p:nvSpPr>
        <p:spPr>
          <a:xfrm>
            <a:off x="431306" y="1156288"/>
            <a:ext cx="5528560" cy="4524315"/>
          </a:xfrm>
          <a:prstGeom prst="rect">
            <a:avLst/>
          </a:prstGeom>
        </p:spPr>
        <p:txBody>
          <a:bodyPr wrap="square">
            <a:spAutoFit/>
          </a:bodyPr>
          <a:lstStyle/>
          <a:p>
            <a:pPr marL="457063" indent="-457063">
              <a:buFont typeface="Arial" charset="0"/>
              <a:buChar char="•"/>
            </a:pPr>
            <a:r>
              <a:rPr lang="en-US" sz="2400" b="1" dirty="0">
                <a:solidFill>
                  <a:schemeClr val="bg2">
                    <a:lumMod val="10000"/>
                  </a:schemeClr>
                </a:solidFill>
                <a:latin typeface="Arial" panose="020B0604020202020204" pitchFamily="34" charset="0"/>
                <a:cs typeface="Arial" panose="020B0604020202020204" pitchFamily="34" charset="0"/>
              </a:rPr>
              <a:t>Retailer sends POST request to REST API on OCI </a:t>
            </a:r>
            <a:r>
              <a:rPr lang="mr-IN" sz="2400" b="1" dirty="0">
                <a:solidFill>
                  <a:schemeClr val="bg2">
                    <a:lumMod val="10000"/>
                  </a:schemeClr>
                </a:solidFill>
                <a:latin typeface="Arial" panose="020B0604020202020204" pitchFamily="34" charset="0"/>
                <a:cs typeface="Arial" panose="020B0604020202020204" pitchFamily="34" charset="0"/>
              </a:rPr>
              <a:t>–</a:t>
            </a:r>
            <a:r>
              <a:rPr lang="en-US" sz="2400" b="1" dirty="0">
                <a:solidFill>
                  <a:schemeClr val="bg2">
                    <a:lumMod val="10000"/>
                  </a:schemeClr>
                </a:solidFill>
                <a:latin typeface="Arial" panose="020B0604020202020204" pitchFamily="34" charset="0"/>
                <a:cs typeface="Arial" panose="020B0604020202020204" pitchFamily="34" charset="0"/>
              </a:rPr>
              <a:t> CPU with 3D model of </a:t>
            </a:r>
            <a:r>
              <a:rPr lang="en-US" sz="2400" b="1" dirty="0" smtClean="0">
                <a:solidFill>
                  <a:schemeClr val="bg2">
                    <a:lumMod val="10000"/>
                  </a:schemeClr>
                </a:solidFill>
                <a:latin typeface="Arial" panose="020B0604020202020204" pitchFamily="34" charset="0"/>
                <a:cs typeface="Arial" panose="020B0604020202020204" pitchFamily="34" charset="0"/>
              </a:rPr>
              <a:t>product</a:t>
            </a:r>
            <a:endParaRPr lang="en-US" sz="2400" b="1" dirty="0">
              <a:solidFill>
                <a:schemeClr val="bg2">
                  <a:lumMod val="10000"/>
                </a:schemeClr>
              </a:solidFill>
              <a:latin typeface="Arial" panose="020B0604020202020204" pitchFamily="34" charset="0"/>
              <a:cs typeface="Arial" panose="020B0604020202020204" pitchFamily="34" charset="0"/>
            </a:endParaRPr>
          </a:p>
          <a:p>
            <a:pPr marL="457063" indent="-457063">
              <a:buFont typeface="Arial" charset="0"/>
              <a:buChar char="•"/>
            </a:pPr>
            <a:endParaRPr lang="en-US" sz="2400" b="1" dirty="0">
              <a:solidFill>
                <a:schemeClr val="bg2">
                  <a:lumMod val="10000"/>
                </a:schemeClr>
              </a:solidFill>
              <a:latin typeface="Arial" panose="020B0604020202020204" pitchFamily="34" charset="0"/>
              <a:cs typeface="Arial" panose="020B0604020202020204" pitchFamily="34" charset="0"/>
            </a:endParaRPr>
          </a:p>
          <a:p>
            <a:pPr marL="457063" indent="-457063">
              <a:buFont typeface="Arial" charset="0"/>
              <a:buChar char="•"/>
            </a:pPr>
            <a:r>
              <a:rPr lang="en-US" sz="2400" b="1" dirty="0" smtClean="0">
                <a:solidFill>
                  <a:schemeClr val="bg2">
                    <a:lumMod val="10000"/>
                  </a:schemeClr>
                </a:solidFill>
                <a:latin typeface="Arial" panose="020B0604020202020204" pitchFamily="34" charset="0"/>
                <a:cs typeface="Arial" panose="020B0604020202020204" pitchFamily="34" charset="0"/>
              </a:rPr>
              <a:t>Sends model data </a:t>
            </a:r>
            <a:r>
              <a:rPr lang="en-US" sz="2400" b="1" dirty="0">
                <a:solidFill>
                  <a:schemeClr val="bg2">
                    <a:lumMod val="10000"/>
                  </a:schemeClr>
                </a:solidFill>
                <a:latin typeface="Arial" panose="020B0604020202020204" pitchFamily="34" charset="0"/>
                <a:cs typeface="Arial" panose="020B0604020202020204" pitchFamily="34" charset="0"/>
              </a:rPr>
              <a:t>to OCI </a:t>
            </a:r>
            <a:r>
              <a:rPr lang="mr-IN" sz="2400" b="1" dirty="0">
                <a:solidFill>
                  <a:schemeClr val="bg2">
                    <a:lumMod val="10000"/>
                  </a:schemeClr>
                </a:solidFill>
                <a:latin typeface="Arial" panose="020B0604020202020204" pitchFamily="34" charset="0"/>
                <a:cs typeface="Arial" panose="020B0604020202020204" pitchFamily="34" charset="0"/>
              </a:rPr>
              <a:t>–</a:t>
            </a:r>
            <a:r>
              <a:rPr lang="en-US" sz="2400" b="1" dirty="0">
                <a:solidFill>
                  <a:schemeClr val="bg2">
                    <a:lumMod val="10000"/>
                  </a:schemeClr>
                </a:solidFill>
                <a:latin typeface="Arial" panose="020B0604020202020204" pitchFamily="34" charset="0"/>
                <a:cs typeface="Arial" panose="020B0604020202020204" pitchFamily="34" charset="0"/>
              </a:rPr>
              <a:t> GPU</a:t>
            </a:r>
          </a:p>
          <a:p>
            <a:pPr marL="457063" indent="-457063">
              <a:buFont typeface="Arial" charset="0"/>
              <a:buChar char="•"/>
            </a:pPr>
            <a:endParaRPr lang="en-US" sz="2400" b="1" dirty="0">
              <a:solidFill>
                <a:schemeClr val="bg2">
                  <a:lumMod val="10000"/>
                </a:schemeClr>
              </a:solidFill>
              <a:latin typeface="Arial" panose="020B0604020202020204" pitchFamily="34" charset="0"/>
              <a:cs typeface="Arial" panose="020B0604020202020204" pitchFamily="34" charset="0"/>
            </a:endParaRPr>
          </a:p>
          <a:p>
            <a:pPr marL="457063" indent="-457063">
              <a:buFont typeface="Arial" charset="0"/>
              <a:buChar char="•"/>
            </a:pPr>
            <a:r>
              <a:rPr lang="en-US" sz="2400" b="1" dirty="0" smtClean="0">
                <a:solidFill>
                  <a:schemeClr val="bg2">
                    <a:lumMod val="10000"/>
                  </a:schemeClr>
                </a:solidFill>
                <a:latin typeface="Arial" panose="020B0604020202020204" pitchFamily="34" charset="0"/>
                <a:cs typeface="Arial" panose="020B0604020202020204" pitchFamily="34" charset="0"/>
              </a:rPr>
              <a:t>Executes </a:t>
            </a:r>
            <a:r>
              <a:rPr lang="en-US" sz="2400" b="1" dirty="0">
                <a:solidFill>
                  <a:schemeClr val="bg2">
                    <a:lumMod val="10000"/>
                  </a:schemeClr>
                </a:solidFill>
                <a:latin typeface="Arial" panose="020B0604020202020204" pitchFamily="34" charset="0"/>
                <a:cs typeface="Arial" panose="020B0604020202020204" pitchFamily="34" charset="0"/>
              </a:rPr>
              <a:t>AR data generation script on OCI </a:t>
            </a:r>
            <a:r>
              <a:rPr lang="mr-IN" sz="2400" b="1" dirty="0">
                <a:solidFill>
                  <a:schemeClr val="bg2">
                    <a:lumMod val="10000"/>
                  </a:schemeClr>
                </a:solidFill>
                <a:latin typeface="Arial" panose="020B0604020202020204" pitchFamily="34" charset="0"/>
                <a:cs typeface="Arial" panose="020B0604020202020204" pitchFamily="34" charset="0"/>
              </a:rPr>
              <a:t>–</a:t>
            </a:r>
            <a:r>
              <a:rPr lang="en-US" sz="2400" b="1" dirty="0">
                <a:solidFill>
                  <a:schemeClr val="bg2">
                    <a:lumMod val="10000"/>
                  </a:schemeClr>
                </a:solidFill>
                <a:latin typeface="Arial" panose="020B0604020202020204" pitchFamily="34" charset="0"/>
                <a:cs typeface="Arial" panose="020B0604020202020204" pitchFamily="34" charset="0"/>
              </a:rPr>
              <a:t> GPU</a:t>
            </a:r>
          </a:p>
          <a:p>
            <a:pPr marL="457063" indent="-457063">
              <a:buFont typeface="Arial" charset="0"/>
              <a:buChar char="•"/>
            </a:pPr>
            <a:endParaRPr lang="en-US" sz="2400" b="1" dirty="0">
              <a:solidFill>
                <a:schemeClr val="bg2">
                  <a:lumMod val="10000"/>
                </a:schemeClr>
              </a:solidFill>
              <a:latin typeface="Arial" panose="020B0604020202020204" pitchFamily="34" charset="0"/>
              <a:cs typeface="Arial" panose="020B0604020202020204" pitchFamily="34" charset="0"/>
            </a:endParaRPr>
          </a:p>
          <a:p>
            <a:pPr marL="457063" indent="-457063">
              <a:buFont typeface="Arial" charset="0"/>
              <a:buChar char="•"/>
            </a:pPr>
            <a:r>
              <a:rPr lang="en-US" sz="2400" b="1" dirty="0" smtClean="0">
                <a:solidFill>
                  <a:schemeClr val="bg2">
                    <a:lumMod val="10000"/>
                  </a:schemeClr>
                </a:solidFill>
                <a:latin typeface="Arial" panose="020B0604020202020204" pitchFamily="34" charset="0"/>
                <a:cs typeface="Arial" panose="020B0604020202020204" pitchFamily="34" charset="0"/>
              </a:rPr>
              <a:t>Stores </a:t>
            </a:r>
            <a:r>
              <a:rPr lang="en-US" sz="2400" b="1" dirty="0">
                <a:solidFill>
                  <a:schemeClr val="bg2">
                    <a:lumMod val="10000"/>
                  </a:schemeClr>
                </a:solidFill>
                <a:latin typeface="Arial" panose="020B0604020202020204" pitchFamily="34" charset="0"/>
                <a:cs typeface="Arial" panose="020B0604020202020204" pitchFamily="34" charset="0"/>
              </a:rPr>
              <a:t>training data in OCI </a:t>
            </a:r>
            <a:r>
              <a:rPr lang="mr-IN" sz="2400" b="1" dirty="0">
                <a:solidFill>
                  <a:schemeClr val="bg2">
                    <a:lumMod val="10000"/>
                  </a:schemeClr>
                </a:solidFill>
                <a:latin typeface="Arial" panose="020B0604020202020204" pitchFamily="34" charset="0"/>
                <a:cs typeface="Arial" panose="020B0604020202020204" pitchFamily="34" charset="0"/>
              </a:rPr>
              <a:t>–</a:t>
            </a:r>
            <a:r>
              <a:rPr lang="en-US" sz="2400" b="1" dirty="0">
                <a:solidFill>
                  <a:schemeClr val="bg2">
                    <a:lumMod val="10000"/>
                  </a:schemeClr>
                </a:solidFill>
                <a:latin typeface="Arial" panose="020B0604020202020204" pitchFamily="34" charset="0"/>
                <a:cs typeface="Arial" panose="020B0604020202020204" pitchFamily="34" charset="0"/>
              </a:rPr>
              <a:t> Object Storage using OCI </a:t>
            </a:r>
            <a:r>
              <a:rPr lang="mr-IN" sz="2400" b="1" dirty="0">
                <a:solidFill>
                  <a:schemeClr val="bg2">
                    <a:lumMod val="10000"/>
                  </a:schemeClr>
                </a:solidFill>
                <a:latin typeface="Arial" panose="020B0604020202020204" pitchFamily="34" charset="0"/>
                <a:cs typeface="Arial" panose="020B0604020202020204" pitchFamily="34" charset="0"/>
              </a:rPr>
              <a:t>–</a:t>
            </a:r>
            <a:r>
              <a:rPr lang="en-US" sz="2400" b="1" dirty="0">
                <a:solidFill>
                  <a:schemeClr val="bg2">
                    <a:lumMod val="10000"/>
                  </a:schemeClr>
                </a:solidFill>
                <a:latin typeface="Arial" panose="020B0604020202020204" pitchFamily="34" charset="0"/>
                <a:cs typeface="Arial" panose="020B0604020202020204" pitchFamily="34" charset="0"/>
              </a:rPr>
              <a:t> API</a:t>
            </a:r>
          </a:p>
          <a:p>
            <a:pPr marL="457063" indent="-457063">
              <a:buFont typeface="Arial" charset="0"/>
              <a:buChar char="•"/>
            </a:pPr>
            <a:endParaRPr lang="en-US" sz="2400" b="1" dirty="0">
              <a:solidFill>
                <a:schemeClr val="bg2">
                  <a:lumMod val="10000"/>
                </a:schemeClr>
              </a:solidFill>
              <a:latin typeface="Arial" panose="020B0604020202020204" pitchFamily="34" charset="0"/>
              <a:cs typeface="Arial" panose="020B0604020202020204" pitchFamily="34" charset="0"/>
            </a:endParaRPr>
          </a:p>
        </p:txBody>
      </p:sp>
      <p:sp>
        <p:nvSpPr>
          <p:cNvPr id="67" name="Rounded Rectangle 66"/>
          <p:cNvSpPr/>
          <p:nvPr/>
        </p:nvSpPr>
        <p:spPr>
          <a:xfrm>
            <a:off x="10573078" y="1785256"/>
            <a:ext cx="1068000" cy="1719943"/>
          </a:xfrm>
          <a:prstGeom prst="roundRect">
            <a:avLst/>
          </a:prstGeom>
          <a:solidFill>
            <a:schemeClr val="bg1">
              <a:lumMod val="95000"/>
            </a:schemeClr>
          </a:solidFill>
          <a:ln w="57150">
            <a:solidFill>
              <a:srgbClr val="CF6B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nvGrpSpPr>
          <p:cNvPr id="71" name="Group 70"/>
          <p:cNvGrpSpPr/>
          <p:nvPr/>
        </p:nvGrpSpPr>
        <p:grpSpPr>
          <a:xfrm>
            <a:off x="10612705" y="4403746"/>
            <a:ext cx="1000140" cy="762539"/>
            <a:chOff x="4554829" y="4187625"/>
            <a:chExt cx="1497093" cy="1141430"/>
          </a:xfrm>
        </p:grpSpPr>
        <p:pic>
          <p:nvPicPr>
            <p:cNvPr id="72" name="Picture 71"/>
            <p:cNvPicPr>
              <a:picLocks noChangeAspect="1"/>
            </p:cNvPicPr>
            <p:nvPr/>
          </p:nvPicPr>
          <p:blipFill>
            <a:blip r:embed="rId4">
              <a:biLevel thresh="75000"/>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4867670" y="4187625"/>
              <a:ext cx="871412" cy="871412"/>
            </a:xfrm>
            <a:prstGeom prst="rect">
              <a:avLst/>
            </a:prstGeom>
          </p:spPr>
        </p:pic>
        <p:sp>
          <p:nvSpPr>
            <p:cNvPr id="73" name="Rectangle 72"/>
            <p:cNvSpPr/>
            <p:nvPr/>
          </p:nvSpPr>
          <p:spPr>
            <a:xfrm>
              <a:off x="4554829" y="4960587"/>
              <a:ext cx="1497093" cy="368468"/>
            </a:xfrm>
            <a:prstGeom prst="rect">
              <a:avLst/>
            </a:prstGeom>
          </p:spPr>
          <p:txBody>
            <a:bodyPr wrap="square">
              <a:spAutoFit/>
            </a:bodyPr>
            <a:lstStyle/>
            <a:p>
              <a:pPr algn="ctr"/>
              <a:r>
                <a:rPr lang="en-US" sz="1000" b="1" kern="0" dirty="0">
                  <a:solidFill>
                    <a:schemeClr val="bg2">
                      <a:lumMod val="10000"/>
                    </a:schemeClr>
                  </a:solidFill>
                  <a:ea typeface="Calibri"/>
                  <a:cs typeface="MV Boli" pitchFamily="2" charset="0"/>
                  <a:sym typeface="Calibri"/>
                </a:rPr>
                <a:t>OCI </a:t>
              </a:r>
              <a:r>
                <a:rPr lang="mr-IN" sz="1000" b="1" kern="0" dirty="0">
                  <a:solidFill>
                    <a:schemeClr val="bg2">
                      <a:lumMod val="10000"/>
                    </a:schemeClr>
                  </a:solidFill>
                  <a:ea typeface="Calibri"/>
                  <a:cs typeface="MV Boli" pitchFamily="2" charset="0"/>
                  <a:sym typeface="Calibri"/>
                </a:rPr>
                <a:t>–</a:t>
              </a:r>
              <a:r>
                <a:rPr lang="en-US" sz="1000" b="1" kern="0" dirty="0">
                  <a:solidFill>
                    <a:schemeClr val="bg2">
                      <a:lumMod val="10000"/>
                    </a:schemeClr>
                  </a:solidFill>
                  <a:ea typeface="Calibri"/>
                  <a:cs typeface="MV Boli" pitchFamily="2" charset="0"/>
                  <a:sym typeface="Calibri"/>
                </a:rPr>
                <a:t> API</a:t>
              </a:r>
            </a:p>
          </p:txBody>
        </p:sp>
      </p:grpSp>
      <p:cxnSp>
        <p:nvCxnSpPr>
          <p:cNvPr id="75" name="Straight Arrow Connector 74"/>
          <p:cNvCxnSpPr/>
          <p:nvPr/>
        </p:nvCxnSpPr>
        <p:spPr>
          <a:xfrm>
            <a:off x="11114737" y="3592286"/>
            <a:ext cx="0" cy="636337"/>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8398109" y="1785257"/>
            <a:ext cx="1128061" cy="1719942"/>
            <a:chOff x="8398109" y="1785257"/>
            <a:chExt cx="1128061" cy="1719942"/>
          </a:xfrm>
        </p:grpSpPr>
        <p:sp>
          <p:nvSpPr>
            <p:cNvPr id="66" name="Rounded Rectangle 65"/>
            <p:cNvSpPr/>
            <p:nvPr/>
          </p:nvSpPr>
          <p:spPr>
            <a:xfrm>
              <a:off x="8476402" y="1785257"/>
              <a:ext cx="969733" cy="1719942"/>
            </a:xfrm>
            <a:prstGeom prst="roundRect">
              <a:avLst/>
            </a:prstGeom>
            <a:solidFill>
              <a:schemeClr val="bg1">
                <a:lumMod val="95000"/>
              </a:schemeClr>
            </a:solidFill>
            <a:ln w="57150">
              <a:solidFill>
                <a:srgbClr val="CF6B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nvGrpSpPr>
            <p:cNvPr id="62" name="Group 61"/>
            <p:cNvGrpSpPr/>
            <p:nvPr/>
          </p:nvGrpSpPr>
          <p:grpSpPr>
            <a:xfrm>
              <a:off x="8628837" y="1891786"/>
              <a:ext cx="629481" cy="562556"/>
              <a:chOff x="3445949" y="3648808"/>
              <a:chExt cx="990600" cy="885281"/>
            </a:xfrm>
          </p:grpSpPr>
          <p:pic>
            <p:nvPicPr>
              <p:cNvPr id="63" name="Picture 6" descr="mage result for python flask"/>
              <p:cNvPicPr>
                <a:picLocks noChangeAspect="1" noChangeArrowheads="1"/>
              </p:cNvPicPr>
              <p:nvPr/>
            </p:nvPicPr>
            <p:blipFill>
              <a:blip r:embed="rId6" cstate="print">
                <a:biLevel thresh="75000"/>
                <a:extLst>
                  <a:ext uri="{BEBA8EAE-BF5A-486C-A8C5-ECC9F3942E4B}">
                    <a14:imgProps xmlns:a14="http://schemas.microsoft.com/office/drawing/2010/main">
                      <a14:imgLayer r:embed="rId7">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683744" y="3648808"/>
                <a:ext cx="665887" cy="595599"/>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3445949" y="4321593"/>
                <a:ext cx="990600" cy="212496"/>
              </a:xfrm>
              <a:prstGeom prst="rect">
                <a:avLst/>
              </a:prstGeom>
              <a:noFill/>
            </p:spPr>
            <p:txBody>
              <a:bodyPr wrap="none" lIns="0" tIns="0" rIns="0" bIns="0" rtlCol="0">
                <a:noAutofit/>
              </a:bodyPr>
              <a:lstStyle/>
              <a:p>
                <a:pPr algn="ctr">
                  <a:lnSpc>
                    <a:spcPct val="90000"/>
                  </a:lnSpc>
                </a:pPr>
                <a:r>
                  <a:rPr lang="en-US" sz="1200" b="1" dirty="0">
                    <a:solidFill>
                      <a:schemeClr val="bg2">
                        <a:lumMod val="10000"/>
                      </a:schemeClr>
                    </a:solidFill>
                    <a:cs typeface="MV Boli" panose="02000500030200090000" pitchFamily="2" charset="0"/>
                  </a:rPr>
                  <a:t>Flask API</a:t>
                </a:r>
              </a:p>
            </p:txBody>
          </p:sp>
        </p:grpSp>
        <p:grpSp>
          <p:nvGrpSpPr>
            <p:cNvPr id="78" name="Group 77"/>
            <p:cNvGrpSpPr>
              <a:grpSpLocks/>
            </p:cNvGrpSpPr>
            <p:nvPr/>
          </p:nvGrpSpPr>
          <p:grpSpPr bwMode="auto">
            <a:xfrm>
              <a:off x="8398109" y="2721214"/>
              <a:ext cx="1128061" cy="686772"/>
              <a:chOff x="-154121" y="0"/>
              <a:chExt cx="1447105" cy="881354"/>
            </a:xfrm>
          </p:grpSpPr>
          <p:pic>
            <p:nvPicPr>
              <p:cNvPr id="79" name="Picture 78" descr="Picture 116"/>
              <p:cNvPicPr>
                <a:picLocks noChangeAspect="1"/>
              </p:cNvPicPr>
              <p:nvPr/>
            </p:nvPicPr>
            <p:blipFill>
              <a:blip r:embed="rId8">
                <a:biLevel thresh="7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28748" y="0"/>
                <a:ext cx="685801"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0" name="Text Box 35" descr="Rectangle 117"/>
              <p:cNvSpPr txBox="1">
                <a:spLocks/>
              </p:cNvSpPr>
              <p:nvPr/>
            </p:nvSpPr>
            <p:spPr bwMode="auto">
              <a:xfrm>
                <a:off x="-154121" y="565371"/>
                <a:ext cx="1447105" cy="315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08" rIns="45708">
                <a:spAutoFit/>
              </a:bodyPr>
              <a:lstStyle/>
              <a:p>
                <a:pPr algn="ctr"/>
                <a:r>
                  <a:rPr lang="en-US" altLang="en-US" sz="1000" b="1" dirty="0" smtClean="0">
                    <a:solidFill>
                      <a:schemeClr val="bg2">
                        <a:lumMod val="10000"/>
                      </a:schemeClr>
                    </a:solidFill>
                    <a:ea typeface="Helvetica" charset="0"/>
                    <a:cs typeface="Helvetica" charset="0"/>
                    <a:sym typeface="Helvetica" charset="0"/>
                  </a:rPr>
                  <a:t>Compute </a:t>
                </a:r>
                <a:r>
                  <a:rPr lang="mr-IN" altLang="en-US" sz="1000" b="1" dirty="0" smtClean="0">
                    <a:solidFill>
                      <a:schemeClr val="bg2">
                        <a:lumMod val="10000"/>
                      </a:schemeClr>
                    </a:solidFill>
                    <a:ea typeface="Helvetica" charset="0"/>
                    <a:cs typeface="Helvetica" charset="0"/>
                    <a:sym typeface="Helvetica" charset="0"/>
                  </a:rPr>
                  <a:t>–</a:t>
                </a:r>
                <a:r>
                  <a:rPr lang="en-US" altLang="en-US" sz="1000" b="1" dirty="0" smtClean="0">
                    <a:solidFill>
                      <a:schemeClr val="bg2">
                        <a:lumMod val="10000"/>
                      </a:schemeClr>
                    </a:solidFill>
                    <a:ea typeface="Helvetica" charset="0"/>
                    <a:cs typeface="Helvetica" charset="0"/>
                    <a:sym typeface="Helvetica" charset="0"/>
                  </a:rPr>
                  <a:t> </a:t>
                </a:r>
                <a:r>
                  <a:rPr lang="en-US" altLang="en-US" sz="1000" b="1" dirty="0">
                    <a:solidFill>
                      <a:schemeClr val="bg2">
                        <a:lumMod val="10000"/>
                      </a:schemeClr>
                    </a:solidFill>
                    <a:ea typeface="Helvetica" charset="0"/>
                    <a:cs typeface="Helvetica" charset="0"/>
                    <a:sym typeface="Helvetica" charset="0"/>
                  </a:rPr>
                  <a:t>CPU</a:t>
                </a:r>
              </a:p>
            </p:txBody>
          </p:sp>
        </p:grpSp>
      </p:grpSp>
      <p:grpSp>
        <p:nvGrpSpPr>
          <p:cNvPr id="81" name="Group 80"/>
          <p:cNvGrpSpPr>
            <a:grpSpLocks/>
          </p:cNvGrpSpPr>
          <p:nvPr/>
        </p:nvGrpSpPr>
        <p:grpSpPr bwMode="auto">
          <a:xfrm>
            <a:off x="9658885" y="4444452"/>
            <a:ext cx="989399" cy="706375"/>
            <a:chOff x="13650" y="-1"/>
            <a:chExt cx="1221231" cy="871183"/>
          </a:xfrm>
        </p:grpSpPr>
        <p:sp>
          <p:nvSpPr>
            <p:cNvPr id="82" name="Text Box 57" descr="Rectangle 169"/>
            <p:cNvSpPr txBox="1">
              <a:spLocks/>
            </p:cNvSpPr>
            <p:nvPr/>
          </p:nvSpPr>
          <p:spPr bwMode="auto">
            <a:xfrm>
              <a:off x="13650" y="567514"/>
              <a:ext cx="1221231" cy="3036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08" rIns="45708">
              <a:spAutoFit/>
            </a:bodyPr>
            <a:lstStyle/>
            <a:p>
              <a:pPr algn="ctr"/>
              <a:r>
                <a:rPr lang="en-US" altLang="en-US" sz="1000" b="1" dirty="0" smtClean="0">
                  <a:solidFill>
                    <a:schemeClr val="bg2">
                      <a:lumMod val="10000"/>
                    </a:schemeClr>
                  </a:solidFill>
                  <a:ea typeface="Helvetica" charset="0"/>
                  <a:cs typeface="Helvetica" charset="0"/>
                  <a:sym typeface="Helvetica" charset="0"/>
                </a:rPr>
                <a:t>Object </a:t>
              </a:r>
              <a:r>
                <a:rPr lang="en-US" altLang="en-US" sz="1000" b="1" dirty="0">
                  <a:solidFill>
                    <a:schemeClr val="bg2">
                      <a:lumMod val="10000"/>
                    </a:schemeClr>
                  </a:solidFill>
                  <a:ea typeface="Helvetica" charset="0"/>
                  <a:cs typeface="Helvetica" charset="0"/>
                  <a:sym typeface="Helvetica" charset="0"/>
                </a:rPr>
                <a:t>Storage</a:t>
              </a:r>
            </a:p>
          </p:txBody>
        </p:sp>
        <p:pic>
          <p:nvPicPr>
            <p:cNvPr id="84" name="Picture 83" descr="Picture 170"/>
            <p:cNvPicPr>
              <a:picLocks noChangeAspect="1"/>
            </p:cNvPicPr>
            <p:nvPr/>
          </p:nvPicPr>
          <p:blipFill>
            <a:blip r:embed="rId10" cstate="print">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1383" y="-1"/>
              <a:ext cx="685801"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pSp>
        <p:nvGrpSpPr>
          <p:cNvPr id="85" name="Group 84"/>
          <p:cNvGrpSpPr>
            <a:grpSpLocks/>
          </p:cNvGrpSpPr>
          <p:nvPr/>
        </p:nvGrpSpPr>
        <p:grpSpPr bwMode="auto">
          <a:xfrm>
            <a:off x="10601084" y="2721214"/>
            <a:ext cx="1023382" cy="694183"/>
            <a:chOff x="-25133" y="0"/>
            <a:chExt cx="1235266" cy="838237"/>
          </a:xfrm>
        </p:grpSpPr>
        <p:pic>
          <p:nvPicPr>
            <p:cNvPr id="86" name="Picture 85" descr="Picture 116"/>
            <p:cNvPicPr>
              <a:picLocks noChangeAspect="1"/>
            </p:cNvPicPr>
            <p:nvPr/>
          </p:nvPicPr>
          <p:blipFill>
            <a:blip r:embed="rId8">
              <a:biLevel thresh="7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28748" y="0"/>
              <a:ext cx="685801"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7" name="Text Box 35" descr="Rectangle 117"/>
            <p:cNvSpPr txBox="1">
              <a:spLocks/>
            </p:cNvSpPr>
            <p:nvPr/>
          </p:nvSpPr>
          <p:spPr bwMode="auto">
            <a:xfrm>
              <a:off x="-25133" y="540921"/>
              <a:ext cx="1235266" cy="297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08" rIns="45708">
              <a:spAutoFit/>
            </a:bodyPr>
            <a:lstStyle/>
            <a:p>
              <a:pPr algn="ctr"/>
              <a:r>
                <a:rPr lang="en-US" altLang="en-US" sz="1000" b="1" dirty="0" smtClean="0">
                  <a:solidFill>
                    <a:schemeClr val="bg2">
                      <a:lumMod val="10000"/>
                    </a:schemeClr>
                  </a:solidFill>
                  <a:ea typeface="Helvetica" charset="0"/>
                  <a:cs typeface="Helvetica" charset="0"/>
                  <a:sym typeface="Helvetica" charset="0"/>
                </a:rPr>
                <a:t>Compute </a:t>
              </a:r>
              <a:r>
                <a:rPr lang="mr-IN" altLang="en-US" sz="1000" b="1" dirty="0">
                  <a:solidFill>
                    <a:schemeClr val="bg2">
                      <a:lumMod val="10000"/>
                    </a:schemeClr>
                  </a:solidFill>
                  <a:ea typeface="Helvetica" charset="0"/>
                  <a:cs typeface="Helvetica" charset="0"/>
                  <a:sym typeface="Helvetica" charset="0"/>
                </a:rPr>
                <a:t>–</a:t>
              </a:r>
              <a:r>
                <a:rPr lang="en-US" altLang="en-US" sz="1000" b="1" dirty="0">
                  <a:solidFill>
                    <a:schemeClr val="bg2">
                      <a:lumMod val="10000"/>
                    </a:schemeClr>
                  </a:solidFill>
                  <a:ea typeface="Helvetica" charset="0"/>
                  <a:cs typeface="Helvetica" charset="0"/>
                  <a:sym typeface="Helvetica" charset="0"/>
                </a:rPr>
                <a:t> GPU</a:t>
              </a:r>
            </a:p>
          </p:txBody>
        </p:sp>
      </p:grpSp>
      <p:grpSp>
        <p:nvGrpSpPr>
          <p:cNvPr id="88" name="Group 87"/>
          <p:cNvGrpSpPr/>
          <p:nvPr/>
        </p:nvGrpSpPr>
        <p:grpSpPr>
          <a:xfrm>
            <a:off x="10670752" y="1895754"/>
            <a:ext cx="849495" cy="712294"/>
            <a:chOff x="5545942" y="7650519"/>
            <a:chExt cx="1254530" cy="1052259"/>
          </a:xfrm>
        </p:grpSpPr>
        <p:grpSp>
          <p:nvGrpSpPr>
            <p:cNvPr id="89" name="Group 88"/>
            <p:cNvGrpSpPr/>
            <p:nvPr/>
          </p:nvGrpSpPr>
          <p:grpSpPr>
            <a:xfrm>
              <a:off x="5545942" y="7650519"/>
              <a:ext cx="1254530" cy="1052259"/>
              <a:chOff x="384767" y="7026565"/>
              <a:chExt cx="2346897" cy="1968500"/>
            </a:xfrm>
          </p:grpSpPr>
          <p:pic>
            <p:nvPicPr>
              <p:cNvPr id="91" name="Picture 90"/>
              <p:cNvPicPr>
                <a:picLocks noChangeAspect="1"/>
              </p:cNvPicPr>
              <p:nvPr/>
            </p:nvPicPr>
            <p:blipFill>
              <a:blip r:embed="rId12">
                <a:biLevel thresh="75000"/>
                <a:extLst>
                  <a:ext uri="{BEBA8EAE-BF5A-486C-A8C5-ECC9F3942E4B}">
                    <a14:imgProps xmlns:a14="http://schemas.microsoft.com/office/drawing/2010/main">
                      <a14:imgLayer r:embed="rId13">
                        <a14:imgEffect>
                          <a14:brightnessContrast bright="-40000" contrast="-40000"/>
                        </a14:imgEffect>
                      </a14:imgLayer>
                    </a14:imgProps>
                  </a:ext>
                </a:extLst>
              </a:blip>
              <a:stretch>
                <a:fillRect/>
              </a:stretch>
            </p:blipFill>
            <p:spPr>
              <a:xfrm>
                <a:off x="384767" y="7214118"/>
                <a:ext cx="2346894" cy="1760169"/>
              </a:xfrm>
              <a:prstGeom prst="rect">
                <a:avLst/>
              </a:prstGeom>
            </p:spPr>
          </p:pic>
          <p:pic>
            <p:nvPicPr>
              <p:cNvPr id="92" name="Picture 91"/>
              <p:cNvPicPr>
                <a:picLocks noChangeAspect="1"/>
              </p:cNvPicPr>
              <p:nvPr/>
            </p:nvPicPr>
            <p:blipFill>
              <a:blip r:embed="rId14">
                <a:biLevel thresh="75000"/>
                <a:extLst>
                  <a:ext uri="{BEBA8EAE-BF5A-486C-A8C5-ECC9F3942E4B}">
                    <a14:imgProps xmlns:a14="http://schemas.microsoft.com/office/drawing/2010/main">
                      <a14:imgLayer r:embed="rId15">
                        <a14:imgEffect>
                          <a14:brightnessContrast bright="-40000" contrast="-40000"/>
                        </a14:imgEffect>
                      </a14:imgLayer>
                    </a14:imgProps>
                  </a:ext>
                </a:extLst>
              </a:blip>
              <a:stretch>
                <a:fillRect/>
              </a:stretch>
            </p:blipFill>
            <p:spPr>
              <a:xfrm>
                <a:off x="420264" y="7026565"/>
                <a:ext cx="2311400" cy="1968500"/>
              </a:xfrm>
              <a:prstGeom prst="rect">
                <a:avLst/>
              </a:prstGeom>
            </p:spPr>
          </p:pic>
        </p:grpSp>
        <p:sp>
          <p:nvSpPr>
            <p:cNvPr id="90" name="Text Box 16" descr="TextBox 98"/>
            <p:cNvSpPr txBox="1">
              <a:spLocks/>
            </p:cNvSpPr>
            <p:nvPr/>
          </p:nvSpPr>
          <p:spPr bwMode="auto">
            <a:xfrm>
              <a:off x="5622827" y="8388084"/>
              <a:ext cx="1119736" cy="2046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p>
              <a:pPr algn="ctr">
                <a:lnSpc>
                  <a:spcPct val="90000"/>
                </a:lnSpc>
              </a:pPr>
              <a:r>
                <a:rPr lang="en-US" altLang="en-US" sz="1000" b="1" dirty="0">
                  <a:solidFill>
                    <a:schemeClr val="bg2">
                      <a:lumMod val="10000"/>
                    </a:schemeClr>
                  </a:solidFill>
                  <a:ea typeface="Helvetica" charset="0"/>
                  <a:cs typeface="Helvetica" charset="0"/>
                  <a:sym typeface="Helvetica" charset="0"/>
                </a:rPr>
                <a:t>Virtual Reality</a:t>
              </a:r>
            </a:p>
          </p:txBody>
        </p:sp>
      </p:grpSp>
      <p:grpSp>
        <p:nvGrpSpPr>
          <p:cNvPr id="42" name="Group 41"/>
          <p:cNvGrpSpPr/>
          <p:nvPr/>
        </p:nvGrpSpPr>
        <p:grpSpPr>
          <a:xfrm>
            <a:off x="9469718" y="2205663"/>
            <a:ext cx="1036929" cy="904134"/>
            <a:chOff x="9018794" y="1612224"/>
            <a:chExt cx="1036929" cy="904134"/>
          </a:xfrm>
        </p:grpSpPr>
        <p:cxnSp>
          <p:nvCxnSpPr>
            <p:cNvPr id="43" name="Straight Arrow Connector 42"/>
            <p:cNvCxnSpPr/>
            <p:nvPr/>
          </p:nvCxnSpPr>
          <p:spPr>
            <a:xfrm>
              <a:off x="9702661" y="2373744"/>
              <a:ext cx="353062" cy="3323"/>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4" name="Group 43"/>
            <p:cNvGrpSpPr>
              <a:grpSpLocks/>
            </p:cNvGrpSpPr>
            <p:nvPr/>
          </p:nvGrpSpPr>
          <p:grpSpPr bwMode="auto">
            <a:xfrm>
              <a:off x="9018794" y="1612224"/>
              <a:ext cx="998695" cy="904134"/>
              <a:chOff x="-41055" y="-398823"/>
              <a:chExt cx="1221231" cy="1105657"/>
            </a:xfrm>
          </p:grpSpPr>
          <p:sp>
            <p:nvSpPr>
              <p:cNvPr id="46" name="Text Box 64" descr="Rectangle 272"/>
              <p:cNvSpPr txBox="1">
                <a:spLocks/>
              </p:cNvSpPr>
              <p:nvPr/>
            </p:nvSpPr>
            <p:spPr bwMode="auto">
              <a:xfrm>
                <a:off x="-41055" y="-398823"/>
                <a:ext cx="1221231" cy="489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08" rIns="45708">
                <a:spAutoFit/>
              </a:bodyPr>
              <a:lstStyle/>
              <a:p>
                <a:pPr algn="ctr"/>
                <a:r>
                  <a:rPr lang="en-US" altLang="en-US" sz="1000" b="1" dirty="0">
                    <a:solidFill>
                      <a:schemeClr val="bg2">
                        <a:lumMod val="10000"/>
                      </a:schemeClr>
                    </a:solidFill>
                    <a:ea typeface="Helvetica" charset="0"/>
                    <a:cs typeface="Helvetica" charset="0"/>
                    <a:sym typeface="Helvetica" charset="0"/>
                  </a:rPr>
                  <a:t>Managed File </a:t>
                </a:r>
                <a:r>
                  <a:rPr lang="en-US" altLang="en-US" sz="1000" b="1" dirty="0" smtClean="0">
                    <a:solidFill>
                      <a:schemeClr val="bg2">
                        <a:lumMod val="10000"/>
                      </a:schemeClr>
                    </a:solidFill>
                    <a:ea typeface="Helvetica" charset="0"/>
                    <a:cs typeface="Helvetica" charset="0"/>
                    <a:sym typeface="Helvetica" charset="0"/>
                  </a:rPr>
                  <a:t>Transfer</a:t>
                </a:r>
                <a:endParaRPr lang="en-US" altLang="en-US" sz="1000" b="1" dirty="0">
                  <a:solidFill>
                    <a:schemeClr val="bg2">
                      <a:lumMod val="10000"/>
                    </a:schemeClr>
                  </a:solidFill>
                  <a:ea typeface="Helvetica" charset="0"/>
                  <a:cs typeface="Helvetica" charset="0"/>
                  <a:sym typeface="Helvetica" charset="0"/>
                </a:endParaRPr>
              </a:p>
            </p:txBody>
          </p:sp>
          <p:pic>
            <p:nvPicPr>
              <p:cNvPr id="47" name="Picture 46" descr="Picture 273"/>
              <p:cNvPicPr>
                <a:picLocks noChangeAspect="1"/>
              </p:cNvPicPr>
              <p:nvPr/>
            </p:nvPicPr>
            <p:blipFill>
              <a:blip r:embed="rId16" cstate="print">
                <a:biLevel thresh="75000"/>
                <a:extLst>
                  <a:ext uri="{BEBA8EAE-BF5A-486C-A8C5-ECC9F3942E4B}">
                    <a14:imgProps xmlns:a14="http://schemas.microsoft.com/office/drawing/2010/main">
                      <a14:imgLayer r:embed="rId1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43480" y="21034"/>
                <a:ext cx="685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cxnSp>
          <p:nvCxnSpPr>
            <p:cNvPr id="45" name="Straight Connector 44"/>
            <p:cNvCxnSpPr/>
            <p:nvPr/>
          </p:nvCxnSpPr>
          <p:spPr>
            <a:xfrm>
              <a:off x="9053355" y="2377067"/>
              <a:ext cx="300725" cy="1655"/>
            </a:xfrm>
            <a:prstGeom prst="line">
              <a:avLst/>
            </a:prstGeom>
            <a:ln w="38100">
              <a:solidFill>
                <a:schemeClr val="tx1">
                  <a:lumMod val="50000"/>
                </a:schemeClr>
              </a:solidFill>
              <a:prstDash val="sysDash"/>
              <a:miter lim="800000"/>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20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a:xfrm>
            <a:off x="8714209" y="4404977"/>
            <a:ext cx="2149504" cy="1100021"/>
          </a:xfrm>
          <a:prstGeom prst="roundRect">
            <a:avLst/>
          </a:prstGeom>
          <a:solidFill>
            <a:schemeClr val="bg1">
              <a:lumMod val="95000"/>
            </a:schemeClr>
          </a:solidFill>
          <a:ln w="57150">
            <a:solidFill>
              <a:srgbClr val="CF6B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 name="Title 1"/>
          <p:cNvSpPr>
            <a:spLocks noGrp="1"/>
          </p:cNvSpPr>
          <p:nvPr>
            <p:ph type="title"/>
          </p:nvPr>
        </p:nvSpPr>
        <p:spPr>
          <a:xfrm>
            <a:off x="531812" y="406400"/>
            <a:ext cx="11125200" cy="491067"/>
          </a:xfrm>
        </p:spPr>
        <p:txBody>
          <a:bodyPr/>
          <a:lstStyle/>
          <a:p>
            <a:r>
              <a:rPr lang="en-US" dirty="0" smtClean="0"/>
              <a:t>AI Model Training Stage</a:t>
            </a:r>
            <a:endParaRPr lang="en-US" dirty="0"/>
          </a:p>
        </p:txBody>
      </p:sp>
      <p:sp>
        <p:nvSpPr>
          <p:cNvPr id="13" name="TextBox 12"/>
          <p:cNvSpPr txBox="1"/>
          <p:nvPr/>
        </p:nvSpPr>
        <p:spPr>
          <a:xfrm>
            <a:off x="2563318" y="6160957"/>
            <a:ext cx="914400" cy="914400"/>
          </a:xfrm>
          <a:prstGeom prst="rect">
            <a:avLst/>
          </a:prstGeom>
          <a:noFill/>
        </p:spPr>
        <p:txBody>
          <a:bodyPr wrap="none" lIns="0" tIns="0" rIns="0" bIns="0" rtlCol="0">
            <a:noAutofit/>
          </a:bodyPr>
          <a:lstStyle/>
          <a:p>
            <a:pPr>
              <a:lnSpc>
                <a:spcPct val="90000"/>
              </a:lnSpc>
            </a:pPr>
            <a:endParaRPr lang="en-US" dirty="0" smtClean="0"/>
          </a:p>
        </p:txBody>
      </p:sp>
      <p:sp>
        <p:nvSpPr>
          <p:cNvPr id="4" name="Rectangle 3"/>
          <p:cNvSpPr/>
          <p:nvPr/>
        </p:nvSpPr>
        <p:spPr>
          <a:xfrm>
            <a:off x="431306" y="1156288"/>
            <a:ext cx="5528560" cy="4524315"/>
          </a:xfrm>
          <a:prstGeom prst="rect">
            <a:avLst/>
          </a:prstGeom>
        </p:spPr>
        <p:txBody>
          <a:bodyPr wrap="square">
            <a:spAutoFit/>
          </a:bodyPr>
          <a:lstStyle/>
          <a:p>
            <a:pPr marL="457063" indent="-457063">
              <a:buFont typeface="Arial" charset="0"/>
              <a:buChar char="•"/>
            </a:pPr>
            <a:r>
              <a:rPr lang="en-US" sz="2399" b="1" dirty="0" smtClean="0">
                <a:solidFill>
                  <a:schemeClr val="bg2">
                    <a:lumMod val="10000"/>
                  </a:schemeClr>
                </a:solidFill>
                <a:latin typeface="Arial" panose="020B0604020202020204" pitchFamily="34" charset="0"/>
                <a:cs typeface="Arial" panose="020B0604020202020204" pitchFamily="34" charset="0"/>
              </a:rPr>
              <a:t>Splits </a:t>
            </a:r>
            <a:r>
              <a:rPr lang="en-US" sz="2399" b="1" dirty="0">
                <a:solidFill>
                  <a:schemeClr val="bg2">
                    <a:lumMod val="10000"/>
                  </a:schemeClr>
                </a:solidFill>
                <a:latin typeface="Arial" panose="020B0604020202020204" pitchFamily="34" charset="0"/>
                <a:cs typeface="Arial" panose="020B0604020202020204" pitchFamily="34" charset="0"/>
              </a:rPr>
              <a:t>image data into train and test data sets</a:t>
            </a:r>
          </a:p>
          <a:p>
            <a:pPr marL="457063" indent="-457063">
              <a:buFont typeface="Arial" charset="0"/>
              <a:buChar char="•"/>
            </a:pPr>
            <a:endParaRPr lang="en-US" sz="2399" b="1" dirty="0">
              <a:solidFill>
                <a:schemeClr val="bg2">
                  <a:lumMod val="10000"/>
                </a:schemeClr>
              </a:solidFill>
              <a:latin typeface="Arial" panose="020B0604020202020204" pitchFamily="34" charset="0"/>
              <a:cs typeface="Arial" panose="020B0604020202020204" pitchFamily="34" charset="0"/>
            </a:endParaRPr>
          </a:p>
          <a:p>
            <a:pPr marL="457063" indent="-457063">
              <a:buFont typeface="Arial" charset="0"/>
              <a:buChar char="•"/>
            </a:pPr>
            <a:r>
              <a:rPr lang="en-US" sz="2399" b="1" dirty="0" smtClean="0">
                <a:solidFill>
                  <a:schemeClr val="bg2">
                    <a:lumMod val="10000"/>
                  </a:schemeClr>
                </a:solidFill>
                <a:latin typeface="Arial" panose="020B0604020202020204" pitchFamily="34" charset="0"/>
                <a:cs typeface="Arial" panose="020B0604020202020204" pitchFamily="34" charset="0"/>
              </a:rPr>
              <a:t>Generates </a:t>
            </a:r>
            <a:r>
              <a:rPr lang="en-US" sz="2399" b="1" dirty="0">
                <a:solidFill>
                  <a:schemeClr val="bg2">
                    <a:lumMod val="10000"/>
                  </a:schemeClr>
                </a:solidFill>
                <a:latin typeface="Arial" panose="020B0604020202020204" pitchFamily="34" charset="0"/>
                <a:cs typeface="Arial" panose="020B0604020202020204" pitchFamily="34" charset="0"/>
              </a:rPr>
              <a:t>train and test </a:t>
            </a:r>
            <a:r>
              <a:rPr lang="en-US" sz="2399" b="1" dirty="0" err="1">
                <a:solidFill>
                  <a:schemeClr val="bg2">
                    <a:lumMod val="10000"/>
                  </a:schemeClr>
                </a:solidFill>
                <a:latin typeface="Arial" panose="020B0604020202020204" pitchFamily="34" charset="0"/>
                <a:cs typeface="Arial" panose="020B0604020202020204" pitchFamily="34" charset="0"/>
              </a:rPr>
              <a:t>TFRecord</a:t>
            </a:r>
            <a:r>
              <a:rPr lang="en-US" sz="2399" b="1" dirty="0">
                <a:solidFill>
                  <a:schemeClr val="bg2">
                    <a:lumMod val="10000"/>
                  </a:schemeClr>
                </a:solidFill>
                <a:latin typeface="Arial" panose="020B0604020202020204" pitchFamily="34" charset="0"/>
                <a:cs typeface="Arial" panose="020B0604020202020204" pitchFamily="34" charset="0"/>
              </a:rPr>
              <a:t> files</a:t>
            </a:r>
          </a:p>
          <a:p>
            <a:pPr marL="457063" indent="-457063">
              <a:buFont typeface="Arial" charset="0"/>
              <a:buChar char="•"/>
            </a:pPr>
            <a:endParaRPr lang="en-US" sz="2399" b="1" dirty="0">
              <a:solidFill>
                <a:schemeClr val="bg2">
                  <a:lumMod val="10000"/>
                </a:schemeClr>
              </a:solidFill>
              <a:latin typeface="Arial" panose="020B0604020202020204" pitchFamily="34" charset="0"/>
              <a:cs typeface="Arial" panose="020B0604020202020204" pitchFamily="34" charset="0"/>
            </a:endParaRPr>
          </a:p>
          <a:p>
            <a:pPr marL="457063" indent="-457063">
              <a:buFont typeface="Arial" charset="0"/>
              <a:buChar char="•"/>
            </a:pPr>
            <a:r>
              <a:rPr lang="en-US" sz="2399" b="1" dirty="0" smtClean="0">
                <a:solidFill>
                  <a:schemeClr val="bg2">
                    <a:lumMod val="10000"/>
                  </a:schemeClr>
                </a:solidFill>
                <a:latin typeface="Arial" panose="020B0604020202020204" pitchFamily="34" charset="0"/>
                <a:cs typeface="Arial" panose="020B0604020202020204" pitchFamily="34" charset="0"/>
              </a:rPr>
              <a:t>Generates </a:t>
            </a:r>
            <a:r>
              <a:rPr lang="en-US" sz="2399" b="1" dirty="0">
                <a:solidFill>
                  <a:schemeClr val="bg2">
                    <a:lumMod val="10000"/>
                  </a:schemeClr>
                </a:solidFill>
                <a:latin typeface="Arial" panose="020B0604020202020204" pitchFamily="34" charset="0"/>
                <a:cs typeface="Arial" panose="020B0604020202020204" pitchFamily="34" charset="0"/>
              </a:rPr>
              <a:t>inference graph with ML training script</a:t>
            </a:r>
          </a:p>
          <a:p>
            <a:pPr marL="457063" indent="-457063">
              <a:buFont typeface="Arial" charset="0"/>
              <a:buChar char="•"/>
            </a:pPr>
            <a:endParaRPr lang="en-US" sz="2399" b="1" dirty="0">
              <a:solidFill>
                <a:schemeClr val="bg2">
                  <a:lumMod val="10000"/>
                </a:schemeClr>
              </a:solidFill>
              <a:latin typeface="Arial" panose="020B0604020202020204" pitchFamily="34" charset="0"/>
              <a:cs typeface="Arial" panose="020B0604020202020204" pitchFamily="34" charset="0"/>
            </a:endParaRPr>
          </a:p>
          <a:p>
            <a:pPr marL="457063" indent="-457063">
              <a:buFont typeface="Arial" charset="0"/>
              <a:buChar char="•"/>
            </a:pPr>
            <a:r>
              <a:rPr lang="en-US" sz="2399" b="1" dirty="0" smtClean="0">
                <a:solidFill>
                  <a:schemeClr val="bg2">
                    <a:lumMod val="10000"/>
                  </a:schemeClr>
                </a:solidFill>
                <a:latin typeface="Arial" panose="020B0604020202020204" pitchFamily="34" charset="0"/>
                <a:cs typeface="Arial" panose="020B0604020202020204" pitchFamily="34" charset="0"/>
              </a:rPr>
              <a:t>Sends </a:t>
            </a:r>
            <a:r>
              <a:rPr lang="en-US" sz="2399" b="1" dirty="0">
                <a:solidFill>
                  <a:schemeClr val="bg2">
                    <a:lumMod val="10000"/>
                  </a:schemeClr>
                </a:solidFill>
                <a:latin typeface="Arial" panose="020B0604020202020204" pitchFamily="34" charset="0"/>
                <a:cs typeface="Arial" panose="020B0604020202020204" pitchFamily="34" charset="0"/>
              </a:rPr>
              <a:t>output inference graph back to OCI </a:t>
            </a:r>
            <a:r>
              <a:rPr lang="mr-IN" sz="2399" b="1" dirty="0">
                <a:solidFill>
                  <a:schemeClr val="bg2">
                    <a:lumMod val="10000"/>
                  </a:schemeClr>
                </a:solidFill>
                <a:latin typeface="Arial" panose="020B0604020202020204" pitchFamily="34" charset="0"/>
                <a:cs typeface="Arial" panose="020B0604020202020204" pitchFamily="34" charset="0"/>
              </a:rPr>
              <a:t>–</a:t>
            </a:r>
            <a:r>
              <a:rPr lang="en-US" sz="2399" b="1" dirty="0">
                <a:solidFill>
                  <a:schemeClr val="bg2">
                    <a:lumMod val="10000"/>
                  </a:schemeClr>
                </a:solidFill>
                <a:latin typeface="Arial" panose="020B0604020202020204" pitchFamily="34" charset="0"/>
                <a:cs typeface="Arial" panose="020B0604020202020204" pitchFamily="34" charset="0"/>
              </a:rPr>
              <a:t> CPU</a:t>
            </a:r>
          </a:p>
          <a:p>
            <a:pPr marL="457063" indent="-457063">
              <a:buFont typeface="Arial" charset="0"/>
              <a:buChar char="•"/>
            </a:pPr>
            <a:endParaRPr lang="en-US" sz="2400" b="1" dirty="0">
              <a:solidFill>
                <a:schemeClr val="bg2">
                  <a:lumMod val="10000"/>
                </a:schemeClr>
              </a:solidFill>
              <a:latin typeface="Arial" panose="020B0604020202020204" pitchFamily="34" charset="0"/>
              <a:cs typeface="Arial" panose="020B0604020202020204" pitchFamily="34" charset="0"/>
            </a:endParaRPr>
          </a:p>
        </p:txBody>
      </p:sp>
      <p:sp>
        <p:nvSpPr>
          <p:cNvPr id="37" name="Rounded Rectangle 36"/>
          <p:cNvSpPr/>
          <p:nvPr/>
        </p:nvSpPr>
        <p:spPr>
          <a:xfrm>
            <a:off x="8714209" y="1835182"/>
            <a:ext cx="2124270" cy="1177760"/>
          </a:xfrm>
          <a:prstGeom prst="roundRect">
            <a:avLst/>
          </a:prstGeom>
          <a:solidFill>
            <a:schemeClr val="bg1">
              <a:lumMod val="95000"/>
            </a:schemeClr>
          </a:solidFill>
          <a:ln w="57150">
            <a:solidFill>
              <a:srgbClr val="CF6B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38" name="Straight Arrow Connector 37"/>
          <p:cNvCxnSpPr/>
          <p:nvPr/>
        </p:nvCxnSpPr>
        <p:spPr>
          <a:xfrm>
            <a:off x="7738264" y="2298138"/>
            <a:ext cx="879143" cy="1"/>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197758" y="3099403"/>
            <a:ext cx="0" cy="1219115"/>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9416142" y="3102920"/>
            <a:ext cx="1" cy="1219116"/>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706602" y="2613692"/>
            <a:ext cx="890549" cy="0"/>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9815974" y="1971062"/>
            <a:ext cx="1047739" cy="899430"/>
            <a:chOff x="16879778" y="6197640"/>
            <a:chExt cx="1166569" cy="1001439"/>
          </a:xfrm>
        </p:grpSpPr>
        <p:pic>
          <p:nvPicPr>
            <p:cNvPr id="50" name="Picture 49"/>
            <p:cNvPicPr>
              <a:picLocks noChangeAspect="1"/>
            </p:cNvPicPr>
            <p:nvPr/>
          </p:nvPicPr>
          <p:blipFill>
            <a:blip r:embed="rId3">
              <a:biLevel thresh="75000"/>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17050336" y="6197640"/>
              <a:ext cx="825451" cy="660360"/>
            </a:xfrm>
            <a:prstGeom prst="rect">
              <a:avLst/>
            </a:prstGeom>
          </p:spPr>
        </p:pic>
        <p:sp>
          <p:nvSpPr>
            <p:cNvPr id="51" name="Rectangle 50"/>
            <p:cNvSpPr/>
            <p:nvPr/>
          </p:nvSpPr>
          <p:spPr>
            <a:xfrm>
              <a:off x="16879778" y="6774347"/>
              <a:ext cx="1166569" cy="424732"/>
            </a:xfrm>
            <a:prstGeom prst="rect">
              <a:avLst/>
            </a:prstGeom>
          </p:spPr>
          <p:txBody>
            <a:bodyPr wrap="square">
              <a:spAutoFit/>
            </a:bodyPr>
            <a:lstStyle/>
            <a:p>
              <a:pPr algn="ctr">
                <a:lnSpc>
                  <a:spcPct val="90000"/>
                </a:lnSpc>
              </a:pPr>
              <a:r>
                <a:rPr lang="en-US" altLang="en-US" sz="1200" b="1" dirty="0" smtClean="0">
                  <a:solidFill>
                    <a:schemeClr val="bg2">
                      <a:lumMod val="10000"/>
                    </a:schemeClr>
                  </a:solidFill>
                  <a:ea typeface="Helvetica" charset="0"/>
                  <a:cs typeface="Helvetica" charset="0"/>
                  <a:sym typeface="Helvetica" charset="0"/>
                </a:rPr>
                <a:t>Artificial Intelligence</a:t>
              </a:r>
              <a:endParaRPr lang="en-US" altLang="en-US" sz="1200" b="1" dirty="0">
                <a:solidFill>
                  <a:schemeClr val="bg2">
                    <a:lumMod val="10000"/>
                  </a:schemeClr>
                </a:solidFill>
                <a:ea typeface="Helvetica" charset="0"/>
                <a:cs typeface="Helvetica" charset="0"/>
                <a:sym typeface="Helvetica" charset="0"/>
              </a:endParaRPr>
            </a:p>
          </p:txBody>
        </p:sp>
      </p:grpSp>
      <p:grpSp>
        <p:nvGrpSpPr>
          <p:cNvPr id="52" name="Group 51"/>
          <p:cNvGrpSpPr>
            <a:grpSpLocks/>
          </p:cNvGrpSpPr>
          <p:nvPr/>
        </p:nvGrpSpPr>
        <p:grpSpPr bwMode="auto">
          <a:xfrm>
            <a:off x="8832546" y="2045082"/>
            <a:ext cx="1024584" cy="719132"/>
            <a:chOff x="12701" y="0"/>
            <a:chExt cx="1235266" cy="867345"/>
          </a:xfrm>
        </p:grpSpPr>
        <p:pic>
          <p:nvPicPr>
            <p:cNvPr id="53" name="Picture 52" descr="Picture 116"/>
            <p:cNvPicPr>
              <a:picLocks noChangeAspect="1"/>
            </p:cNvPicPr>
            <p:nvPr/>
          </p:nvPicPr>
          <p:blipFill>
            <a:blip r:embed="rId5">
              <a:biLevel thresh="7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28748" y="0"/>
              <a:ext cx="685801"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4" name="Text Box 35" descr="Rectangle 117"/>
            <p:cNvSpPr txBox="1">
              <a:spLocks/>
            </p:cNvSpPr>
            <p:nvPr/>
          </p:nvSpPr>
          <p:spPr bwMode="auto">
            <a:xfrm>
              <a:off x="12701" y="590550"/>
              <a:ext cx="1235266" cy="276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08" rIns="45708">
              <a:spAutoFit/>
            </a:bodyPr>
            <a:lstStyle/>
            <a:p>
              <a:pPr algn="ctr"/>
              <a:r>
                <a:rPr lang="en-US" altLang="en-US" sz="1200" b="1" dirty="0">
                  <a:solidFill>
                    <a:schemeClr val="bg2">
                      <a:lumMod val="10000"/>
                    </a:schemeClr>
                  </a:solidFill>
                  <a:latin typeface="Helvetica" charset="0"/>
                  <a:ea typeface="Helvetica" charset="0"/>
                  <a:cs typeface="Helvetica" charset="0"/>
                  <a:sym typeface="Helvetica" charset="0"/>
                </a:rPr>
                <a:t>OCI </a:t>
              </a:r>
              <a:r>
                <a:rPr lang="mr-IN" altLang="en-US" sz="1200" b="1" dirty="0">
                  <a:solidFill>
                    <a:schemeClr val="bg2">
                      <a:lumMod val="10000"/>
                    </a:schemeClr>
                  </a:solidFill>
                  <a:latin typeface="Helvetica" charset="0"/>
                  <a:ea typeface="Helvetica" charset="0"/>
                  <a:cs typeface="Helvetica" charset="0"/>
                  <a:sym typeface="Helvetica" charset="0"/>
                </a:rPr>
                <a:t>–</a:t>
              </a:r>
              <a:r>
                <a:rPr lang="en-US" altLang="en-US" sz="1200" b="1" dirty="0">
                  <a:solidFill>
                    <a:schemeClr val="bg2">
                      <a:lumMod val="10000"/>
                    </a:schemeClr>
                  </a:solidFill>
                  <a:latin typeface="Helvetica" charset="0"/>
                  <a:ea typeface="Helvetica" charset="0"/>
                  <a:cs typeface="Helvetica" charset="0"/>
                  <a:sym typeface="Helvetica" charset="0"/>
                </a:rPr>
                <a:t> GPU</a:t>
              </a:r>
            </a:p>
          </p:txBody>
        </p:sp>
      </p:grpSp>
      <p:grpSp>
        <p:nvGrpSpPr>
          <p:cNvPr id="55" name="Group 54"/>
          <p:cNvGrpSpPr/>
          <p:nvPr/>
        </p:nvGrpSpPr>
        <p:grpSpPr>
          <a:xfrm>
            <a:off x="9863573" y="4586934"/>
            <a:ext cx="1000140" cy="812102"/>
            <a:chOff x="4602728" y="4187625"/>
            <a:chExt cx="1497093" cy="1215620"/>
          </a:xfrm>
        </p:grpSpPr>
        <p:pic>
          <p:nvPicPr>
            <p:cNvPr id="56" name="Picture 55"/>
            <p:cNvPicPr>
              <a:picLocks noChangeAspect="1"/>
            </p:cNvPicPr>
            <p:nvPr/>
          </p:nvPicPr>
          <p:blipFill>
            <a:blip r:embed="rId7">
              <a:biLevel thresh="75000"/>
              <a:extLst>
                <a:ext uri="{BEBA8EAE-BF5A-486C-A8C5-ECC9F3942E4B}">
                  <a14:imgProps xmlns:a14="http://schemas.microsoft.com/office/drawing/2010/main">
                    <a14:imgLayer r:embed="rId8">
                      <a14:imgEffect>
                        <a14:brightnessContrast bright="-40000" contrast="-40000"/>
                      </a14:imgEffect>
                    </a14:imgLayer>
                  </a14:imgProps>
                </a:ext>
              </a:extLst>
            </a:blip>
            <a:stretch>
              <a:fillRect/>
            </a:stretch>
          </p:blipFill>
          <p:spPr>
            <a:xfrm>
              <a:off x="4867670" y="4187625"/>
              <a:ext cx="871412" cy="871412"/>
            </a:xfrm>
            <a:prstGeom prst="rect">
              <a:avLst/>
            </a:prstGeom>
          </p:spPr>
        </p:pic>
        <p:sp>
          <p:nvSpPr>
            <p:cNvPr id="57" name="Rectangle 56"/>
            <p:cNvSpPr/>
            <p:nvPr/>
          </p:nvSpPr>
          <p:spPr>
            <a:xfrm>
              <a:off x="4602728" y="5034777"/>
              <a:ext cx="1497093" cy="368468"/>
            </a:xfrm>
            <a:prstGeom prst="rect">
              <a:avLst/>
            </a:prstGeom>
          </p:spPr>
          <p:txBody>
            <a:bodyPr wrap="square">
              <a:spAutoFit/>
            </a:bodyPr>
            <a:lstStyle/>
            <a:p>
              <a:pPr algn="ctr"/>
              <a:r>
                <a:rPr lang="en-US" sz="1000" b="1" kern="0" dirty="0">
                  <a:solidFill>
                    <a:schemeClr val="bg2">
                      <a:lumMod val="10000"/>
                    </a:schemeClr>
                  </a:solidFill>
                  <a:ea typeface="Calibri"/>
                  <a:cs typeface="MV Boli" pitchFamily="2" charset="0"/>
                  <a:sym typeface="Calibri"/>
                </a:rPr>
                <a:t>OCI </a:t>
              </a:r>
              <a:r>
                <a:rPr lang="mr-IN" sz="1000" b="1" kern="0" dirty="0">
                  <a:solidFill>
                    <a:schemeClr val="bg2">
                      <a:lumMod val="10000"/>
                    </a:schemeClr>
                  </a:solidFill>
                  <a:ea typeface="Calibri"/>
                  <a:cs typeface="MV Boli" pitchFamily="2" charset="0"/>
                  <a:sym typeface="Calibri"/>
                </a:rPr>
                <a:t>–</a:t>
              </a:r>
              <a:r>
                <a:rPr lang="en-US" sz="1000" b="1" kern="0" dirty="0">
                  <a:solidFill>
                    <a:schemeClr val="bg2">
                      <a:lumMod val="10000"/>
                    </a:schemeClr>
                  </a:solidFill>
                  <a:ea typeface="Calibri"/>
                  <a:cs typeface="MV Boli" pitchFamily="2" charset="0"/>
                  <a:sym typeface="Calibri"/>
                </a:rPr>
                <a:t> API</a:t>
              </a:r>
            </a:p>
          </p:txBody>
        </p:sp>
      </p:grpSp>
      <p:grpSp>
        <p:nvGrpSpPr>
          <p:cNvPr id="60" name="Group 59"/>
          <p:cNvGrpSpPr>
            <a:grpSpLocks/>
          </p:cNvGrpSpPr>
          <p:nvPr/>
        </p:nvGrpSpPr>
        <p:grpSpPr bwMode="auto">
          <a:xfrm>
            <a:off x="8801462" y="4646692"/>
            <a:ext cx="989399" cy="720897"/>
            <a:chOff x="16112" y="-1"/>
            <a:chExt cx="1221231" cy="889093"/>
          </a:xfrm>
        </p:grpSpPr>
        <p:sp>
          <p:nvSpPr>
            <p:cNvPr id="61" name="Text Box 57" descr="Rectangle 169"/>
            <p:cNvSpPr txBox="1">
              <a:spLocks/>
            </p:cNvSpPr>
            <p:nvPr/>
          </p:nvSpPr>
          <p:spPr bwMode="auto">
            <a:xfrm>
              <a:off x="16112" y="585424"/>
              <a:ext cx="1221231" cy="3036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08" rIns="45708">
              <a:spAutoFit/>
            </a:bodyPr>
            <a:lstStyle/>
            <a:p>
              <a:pPr algn="ctr"/>
              <a:r>
                <a:rPr lang="en-US" altLang="en-US" sz="1000" b="1" dirty="0" smtClean="0">
                  <a:solidFill>
                    <a:schemeClr val="bg2">
                      <a:lumMod val="10000"/>
                    </a:schemeClr>
                  </a:solidFill>
                  <a:ea typeface="Helvetica" charset="0"/>
                  <a:cs typeface="Helvetica" charset="0"/>
                  <a:sym typeface="Helvetica" charset="0"/>
                </a:rPr>
                <a:t>Object </a:t>
              </a:r>
              <a:r>
                <a:rPr lang="en-US" altLang="en-US" sz="1000" b="1" dirty="0">
                  <a:solidFill>
                    <a:schemeClr val="bg2">
                      <a:lumMod val="10000"/>
                    </a:schemeClr>
                  </a:solidFill>
                  <a:ea typeface="Helvetica" charset="0"/>
                  <a:cs typeface="Helvetica" charset="0"/>
                  <a:sym typeface="Helvetica" charset="0"/>
                </a:rPr>
                <a:t>Storage</a:t>
              </a:r>
            </a:p>
          </p:txBody>
        </p:sp>
        <p:pic>
          <p:nvPicPr>
            <p:cNvPr id="65" name="Picture 64" descr="Picture 170"/>
            <p:cNvPicPr>
              <a:picLocks noChangeAspect="1"/>
            </p:cNvPicPr>
            <p:nvPr/>
          </p:nvPicPr>
          <p:blipFill>
            <a:blip r:embed="rId9" cstate="print">
              <a:biLevel thresh="75000"/>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1383" y="-1"/>
              <a:ext cx="685801"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pSp>
        <p:nvGrpSpPr>
          <p:cNvPr id="31" name="Group 30"/>
          <p:cNvGrpSpPr/>
          <p:nvPr/>
        </p:nvGrpSpPr>
        <p:grpSpPr>
          <a:xfrm>
            <a:off x="6591689" y="1629053"/>
            <a:ext cx="1128061" cy="1719942"/>
            <a:chOff x="8398109" y="1785257"/>
            <a:chExt cx="1128061" cy="1719942"/>
          </a:xfrm>
        </p:grpSpPr>
        <p:sp>
          <p:nvSpPr>
            <p:cNvPr id="32" name="Rounded Rectangle 31"/>
            <p:cNvSpPr/>
            <p:nvPr/>
          </p:nvSpPr>
          <p:spPr>
            <a:xfrm>
              <a:off x="8476402" y="1785257"/>
              <a:ext cx="969733" cy="1719942"/>
            </a:xfrm>
            <a:prstGeom prst="roundRect">
              <a:avLst/>
            </a:prstGeom>
            <a:solidFill>
              <a:schemeClr val="bg1">
                <a:lumMod val="95000"/>
              </a:schemeClr>
            </a:solidFill>
            <a:ln w="57150">
              <a:solidFill>
                <a:srgbClr val="CF6B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nvGrpSpPr>
            <p:cNvPr id="33" name="Group 32"/>
            <p:cNvGrpSpPr/>
            <p:nvPr/>
          </p:nvGrpSpPr>
          <p:grpSpPr>
            <a:xfrm>
              <a:off x="8628837" y="1891786"/>
              <a:ext cx="629481" cy="562556"/>
              <a:chOff x="3445949" y="3648808"/>
              <a:chExt cx="990600" cy="885281"/>
            </a:xfrm>
          </p:grpSpPr>
          <p:pic>
            <p:nvPicPr>
              <p:cNvPr id="59" name="Picture 6" descr="mage result for python flask"/>
              <p:cNvPicPr>
                <a:picLocks noChangeAspect="1" noChangeArrowheads="1"/>
              </p:cNvPicPr>
              <p:nvPr/>
            </p:nvPicPr>
            <p:blipFill>
              <a:blip r:embed="rId11" cstate="print">
                <a:biLevel thresh="75000"/>
                <a:extLst>
                  <a:ext uri="{BEBA8EAE-BF5A-486C-A8C5-ECC9F3942E4B}">
                    <a14:imgProps xmlns:a14="http://schemas.microsoft.com/office/drawing/2010/main">
                      <a14:imgLayer r:embed="rId12">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683744" y="3648808"/>
                <a:ext cx="665887" cy="595599"/>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3445949" y="4321593"/>
                <a:ext cx="990600" cy="212496"/>
              </a:xfrm>
              <a:prstGeom prst="rect">
                <a:avLst/>
              </a:prstGeom>
              <a:noFill/>
            </p:spPr>
            <p:txBody>
              <a:bodyPr wrap="none" lIns="0" tIns="0" rIns="0" bIns="0" rtlCol="0">
                <a:noAutofit/>
              </a:bodyPr>
              <a:lstStyle/>
              <a:p>
                <a:pPr algn="ctr">
                  <a:lnSpc>
                    <a:spcPct val="90000"/>
                  </a:lnSpc>
                </a:pPr>
                <a:r>
                  <a:rPr lang="en-US" sz="1200" b="1" dirty="0">
                    <a:solidFill>
                      <a:schemeClr val="bg2">
                        <a:lumMod val="10000"/>
                      </a:schemeClr>
                    </a:solidFill>
                    <a:cs typeface="MV Boli" panose="02000500030200090000" pitchFamily="2" charset="0"/>
                  </a:rPr>
                  <a:t>Flask API</a:t>
                </a:r>
              </a:p>
            </p:txBody>
          </p:sp>
        </p:grpSp>
        <p:grpSp>
          <p:nvGrpSpPr>
            <p:cNvPr id="34" name="Group 33"/>
            <p:cNvGrpSpPr>
              <a:grpSpLocks/>
            </p:cNvGrpSpPr>
            <p:nvPr/>
          </p:nvGrpSpPr>
          <p:grpSpPr bwMode="auto">
            <a:xfrm>
              <a:off x="8398109" y="2721214"/>
              <a:ext cx="1128061" cy="686772"/>
              <a:chOff x="-154121" y="0"/>
              <a:chExt cx="1447105" cy="881354"/>
            </a:xfrm>
          </p:grpSpPr>
          <p:pic>
            <p:nvPicPr>
              <p:cNvPr id="35" name="Picture 34" descr="Picture 116"/>
              <p:cNvPicPr>
                <a:picLocks noChangeAspect="1"/>
              </p:cNvPicPr>
              <p:nvPr/>
            </p:nvPicPr>
            <p:blipFill>
              <a:blip r:embed="rId5">
                <a:biLevel thresh="7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28748" y="0"/>
                <a:ext cx="685801"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6" name="Text Box 35" descr="Rectangle 117"/>
              <p:cNvSpPr txBox="1">
                <a:spLocks/>
              </p:cNvSpPr>
              <p:nvPr/>
            </p:nvSpPr>
            <p:spPr bwMode="auto">
              <a:xfrm>
                <a:off x="-154121" y="565371"/>
                <a:ext cx="1447105" cy="315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08" rIns="45708">
                <a:spAutoFit/>
              </a:bodyPr>
              <a:lstStyle/>
              <a:p>
                <a:pPr algn="ctr"/>
                <a:r>
                  <a:rPr lang="en-US" altLang="en-US" sz="1000" b="1" dirty="0" smtClean="0">
                    <a:solidFill>
                      <a:schemeClr val="bg2">
                        <a:lumMod val="10000"/>
                      </a:schemeClr>
                    </a:solidFill>
                    <a:ea typeface="Helvetica" charset="0"/>
                    <a:cs typeface="Helvetica" charset="0"/>
                    <a:sym typeface="Helvetica" charset="0"/>
                  </a:rPr>
                  <a:t>Compute </a:t>
                </a:r>
                <a:r>
                  <a:rPr lang="mr-IN" altLang="en-US" sz="1000" b="1" dirty="0" smtClean="0">
                    <a:solidFill>
                      <a:schemeClr val="bg2">
                        <a:lumMod val="10000"/>
                      </a:schemeClr>
                    </a:solidFill>
                    <a:ea typeface="Helvetica" charset="0"/>
                    <a:cs typeface="Helvetica" charset="0"/>
                    <a:sym typeface="Helvetica" charset="0"/>
                  </a:rPr>
                  <a:t>–</a:t>
                </a:r>
                <a:r>
                  <a:rPr lang="en-US" altLang="en-US" sz="1000" b="1" dirty="0" smtClean="0">
                    <a:solidFill>
                      <a:schemeClr val="bg2">
                        <a:lumMod val="10000"/>
                      </a:schemeClr>
                    </a:solidFill>
                    <a:ea typeface="Helvetica" charset="0"/>
                    <a:cs typeface="Helvetica" charset="0"/>
                    <a:sym typeface="Helvetica" charset="0"/>
                  </a:rPr>
                  <a:t> </a:t>
                </a:r>
                <a:r>
                  <a:rPr lang="en-US" altLang="en-US" sz="1000" b="1" dirty="0">
                    <a:solidFill>
                      <a:schemeClr val="bg2">
                        <a:lumMod val="10000"/>
                      </a:schemeClr>
                    </a:solidFill>
                    <a:ea typeface="Helvetica" charset="0"/>
                    <a:cs typeface="Helvetica" charset="0"/>
                    <a:sym typeface="Helvetica" charset="0"/>
                  </a:rPr>
                  <a:t>CPU</a:t>
                </a:r>
              </a:p>
            </p:txBody>
          </p:sp>
        </p:grpSp>
      </p:grpSp>
    </p:spTree>
    <p:extLst>
      <p:ext uri="{BB962C8B-B14F-4D97-AF65-F5344CB8AC3E}">
        <p14:creationId xmlns:p14="http://schemas.microsoft.com/office/powerpoint/2010/main" val="166734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ounded Rectangle 72"/>
          <p:cNvSpPr/>
          <p:nvPr/>
        </p:nvSpPr>
        <p:spPr>
          <a:xfrm>
            <a:off x="9674559" y="3588353"/>
            <a:ext cx="1830736" cy="1100021"/>
          </a:xfrm>
          <a:prstGeom prst="roundRect">
            <a:avLst/>
          </a:prstGeom>
          <a:solidFill>
            <a:schemeClr val="bg1">
              <a:lumMod val="95000"/>
            </a:schemeClr>
          </a:solidFill>
          <a:ln w="57150">
            <a:solidFill>
              <a:srgbClr val="CF6B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 name="Title 1"/>
          <p:cNvSpPr>
            <a:spLocks noGrp="1"/>
          </p:cNvSpPr>
          <p:nvPr>
            <p:ph type="title"/>
          </p:nvPr>
        </p:nvSpPr>
        <p:spPr>
          <a:xfrm>
            <a:off x="531812" y="406400"/>
            <a:ext cx="11125200" cy="491067"/>
          </a:xfrm>
        </p:spPr>
        <p:txBody>
          <a:bodyPr/>
          <a:lstStyle/>
          <a:p>
            <a:r>
              <a:rPr lang="en-US" dirty="0" smtClean="0"/>
              <a:t>AI Inferencing Stage</a:t>
            </a:r>
            <a:endParaRPr lang="en-US" dirty="0"/>
          </a:p>
        </p:txBody>
      </p:sp>
      <p:sp>
        <p:nvSpPr>
          <p:cNvPr id="13" name="TextBox 12"/>
          <p:cNvSpPr txBox="1"/>
          <p:nvPr/>
        </p:nvSpPr>
        <p:spPr>
          <a:xfrm>
            <a:off x="2563318" y="6160957"/>
            <a:ext cx="914400" cy="914400"/>
          </a:xfrm>
          <a:prstGeom prst="rect">
            <a:avLst/>
          </a:prstGeom>
          <a:noFill/>
        </p:spPr>
        <p:txBody>
          <a:bodyPr wrap="none" lIns="0" tIns="0" rIns="0" bIns="0" rtlCol="0">
            <a:noAutofit/>
          </a:bodyPr>
          <a:lstStyle/>
          <a:p>
            <a:pPr>
              <a:lnSpc>
                <a:spcPct val="90000"/>
              </a:lnSpc>
            </a:pPr>
            <a:endParaRPr lang="en-US" dirty="0" smtClean="0"/>
          </a:p>
        </p:txBody>
      </p:sp>
      <p:sp>
        <p:nvSpPr>
          <p:cNvPr id="4" name="Rectangle 3"/>
          <p:cNvSpPr/>
          <p:nvPr/>
        </p:nvSpPr>
        <p:spPr>
          <a:xfrm>
            <a:off x="431306" y="1156288"/>
            <a:ext cx="5528560" cy="5261312"/>
          </a:xfrm>
          <a:prstGeom prst="rect">
            <a:avLst/>
          </a:prstGeom>
        </p:spPr>
        <p:txBody>
          <a:bodyPr wrap="square">
            <a:spAutoFit/>
          </a:bodyPr>
          <a:lstStyle/>
          <a:p>
            <a:pPr marL="457063" indent="-457063">
              <a:buFont typeface="Arial" charset="0"/>
              <a:buChar char="•"/>
            </a:pPr>
            <a:r>
              <a:rPr lang="en-US" sz="2399" b="1" dirty="0">
                <a:solidFill>
                  <a:schemeClr val="bg2">
                    <a:lumMod val="10000"/>
                  </a:schemeClr>
                </a:solidFill>
                <a:latin typeface="Arial" panose="020B0604020202020204" pitchFamily="34" charset="0"/>
                <a:cs typeface="Arial" panose="020B0604020202020204" pitchFamily="34" charset="0"/>
              </a:rPr>
              <a:t>Consumer sends POST request to REST API on OCI </a:t>
            </a:r>
            <a:r>
              <a:rPr lang="mr-IN" sz="2399" b="1" dirty="0">
                <a:solidFill>
                  <a:schemeClr val="bg2">
                    <a:lumMod val="10000"/>
                  </a:schemeClr>
                </a:solidFill>
                <a:latin typeface="Arial" panose="020B0604020202020204" pitchFamily="34" charset="0"/>
                <a:cs typeface="Arial" panose="020B0604020202020204" pitchFamily="34" charset="0"/>
              </a:rPr>
              <a:t>–</a:t>
            </a:r>
            <a:r>
              <a:rPr lang="en-US" sz="2399" b="1" dirty="0">
                <a:solidFill>
                  <a:schemeClr val="bg2">
                    <a:lumMod val="10000"/>
                  </a:schemeClr>
                </a:solidFill>
                <a:latin typeface="Arial" panose="020B0604020202020204" pitchFamily="34" charset="0"/>
                <a:cs typeface="Arial" panose="020B0604020202020204" pitchFamily="34" charset="0"/>
              </a:rPr>
              <a:t> CPU with product image</a:t>
            </a:r>
          </a:p>
          <a:p>
            <a:pPr marL="457063" indent="-457063">
              <a:buFont typeface="Arial" charset="0"/>
              <a:buChar char="•"/>
            </a:pPr>
            <a:endParaRPr lang="en-US" sz="2399" b="1" dirty="0">
              <a:solidFill>
                <a:schemeClr val="bg2">
                  <a:lumMod val="10000"/>
                </a:schemeClr>
              </a:solidFill>
              <a:latin typeface="Arial" panose="020B0604020202020204" pitchFamily="34" charset="0"/>
              <a:cs typeface="Arial" panose="020B0604020202020204" pitchFamily="34" charset="0"/>
            </a:endParaRPr>
          </a:p>
          <a:p>
            <a:pPr marL="457063" indent="-457063">
              <a:buFont typeface="Arial" charset="0"/>
              <a:buChar char="•"/>
            </a:pPr>
            <a:r>
              <a:rPr lang="en-US" sz="2399" b="1" dirty="0">
                <a:solidFill>
                  <a:schemeClr val="bg2">
                    <a:lumMod val="10000"/>
                  </a:schemeClr>
                </a:solidFill>
                <a:latin typeface="Arial" panose="020B0604020202020204" pitchFamily="34" charset="0"/>
                <a:cs typeface="Arial" panose="020B0604020202020204" pitchFamily="34" charset="0"/>
              </a:rPr>
              <a:t>ML model references the latest inference graph and returns the predicted product label</a:t>
            </a:r>
          </a:p>
          <a:p>
            <a:pPr marL="457063" indent="-457063">
              <a:buFont typeface="Arial" charset="0"/>
              <a:buChar char="•"/>
            </a:pPr>
            <a:endParaRPr lang="en-US" sz="2399" b="1" dirty="0">
              <a:solidFill>
                <a:schemeClr val="bg2">
                  <a:lumMod val="10000"/>
                </a:schemeClr>
              </a:solidFill>
              <a:latin typeface="Arial" panose="020B0604020202020204" pitchFamily="34" charset="0"/>
              <a:cs typeface="Arial" panose="020B0604020202020204" pitchFamily="34" charset="0"/>
            </a:endParaRPr>
          </a:p>
          <a:p>
            <a:pPr marL="457063" indent="-457063">
              <a:buFont typeface="Arial" charset="0"/>
              <a:buChar char="•"/>
            </a:pPr>
            <a:r>
              <a:rPr lang="en-US" sz="2399" b="1" dirty="0">
                <a:solidFill>
                  <a:schemeClr val="bg2">
                    <a:lumMod val="10000"/>
                  </a:schemeClr>
                </a:solidFill>
                <a:latin typeface="Arial" panose="020B0604020202020204" pitchFamily="34" charset="0"/>
                <a:cs typeface="Arial" panose="020B0604020202020204" pitchFamily="34" charset="0"/>
              </a:rPr>
              <a:t>Product label is used to index OCI </a:t>
            </a:r>
            <a:r>
              <a:rPr lang="mr-IN" sz="2399" b="1" dirty="0">
                <a:solidFill>
                  <a:schemeClr val="bg2">
                    <a:lumMod val="10000"/>
                  </a:schemeClr>
                </a:solidFill>
                <a:latin typeface="Arial" panose="020B0604020202020204" pitchFamily="34" charset="0"/>
                <a:cs typeface="Arial" panose="020B0604020202020204" pitchFamily="34" charset="0"/>
              </a:rPr>
              <a:t>–</a:t>
            </a:r>
            <a:r>
              <a:rPr lang="en-US" sz="2399" b="1" dirty="0">
                <a:solidFill>
                  <a:schemeClr val="bg2">
                    <a:lumMod val="10000"/>
                  </a:schemeClr>
                </a:solidFill>
                <a:latin typeface="Arial" panose="020B0604020202020204" pitchFamily="34" charset="0"/>
                <a:cs typeface="Arial" panose="020B0604020202020204" pitchFamily="34" charset="0"/>
              </a:rPr>
              <a:t> Database for product data</a:t>
            </a:r>
          </a:p>
          <a:p>
            <a:pPr marL="457063" indent="-457063">
              <a:buFont typeface="Arial" charset="0"/>
              <a:buChar char="•"/>
            </a:pPr>
            <a:endParaRPr lang="en-US" sz="2399" b="1" dirty="0">
              <a:solidFill>
                <a:schemeClr val="bg2">
                  <a:lumMod val="10000"/>
                </a:schemeClr>
              </a:solidFill>
              <a:latin typeface="Arial" panose="020B0604020202020204" pitchFamily="34" charset="0"/>
              <a:cs typeface="Arial" panose="020B0604020202020204" pitchFamily="34" charset="0"/>
            </a:endParaRPr>
          </a:p>
          <a:p>
            <a:pPr marL="457063" indent="-457063">
              <a:buFont typeface="Arial" charset="0"/>
              <a:buChar char="•"/>
            </a:pPr>
            <a:r>
              <a:rPr lang="en-US" sz="2399" b="1" dirty="0">
                <a:solidFill>
                  <a:schemeClr val="bg2">
                    <a:lumMod val="10000"/>
                  </a:schemeClr>
                </a:solidFill>
                <a:latin typeface="Arial" panose="020B0604020202020204" pitchFamily="34" charset="0"/>
                <a:cs typeface="Arial" panose="020B0604020202020204" pitchFamily="34" charset="0"/>
              </a:rPr>
              <a:t>Product data is sent to mobile app for AR-UI and chatbot</a:t>
            </a:r>
          </a:p>
          <a:p>
            <a:pPr marL="457063" indent="-457063">
              <a:buFont typeface="Arial" charset="0"/>
              <a:buChar char="•"/>
            </a:pPr>
            <a:endParaRPr lang="en-US" sz="2400" b="1" dirty="0">
              <a:solidFill>
                <a:schemeClr val="bg2">
                  <a:lumMod val="10000"/>
                </a:schemeClr>
              </a:solidFill>
              <a:latin typeface="Arial" panose="020B0604020202020204" pitchFamily="34" charset="0"/>
              <a:cs typeface="Arial" panose="020B0604020202020204" pitchFamily="34" charset="0"/>
            </a:endParaRPr>
          </a:p>
        </p:txBody>
      </p:sp>
      <p:sp>
        <p:nvSpPr>
          <p:cNvPr id="30" name="Rounded Rectangle 29"/>
          <p:cNvSpPr/>
          <p:nvPr/>
        </p:nvSpPr>
        <p:spPr>
          <a:xfrm>
            <a:off x="8417565" y="1524954"/>
            <a:ext cx="2851708" cy="965293"/>
          </a:xfrm>
          <a:prstGeom prst="roundRect">
            <a:avLst/>
          </a:prstGeom>
          <a:solidFill>
            <a:schemeClr val="bg1">
              <a:lumMod val="95000"/>
            </a:schemeClr>
          </a:solidFill>
          <a:ln w="57150">
            <a:solidFill>
              <a:srgbClr val="CF6B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31" name="Straight Arrow Connector 30"/>
          <p:cNvCxnSpPr/>
          <p:nvPr/>
        </p:nvCxnSpPr>
        <p:spPr>
          <a:xfrm>
            <a:off x="9109847" y="2569124"/>
            <a:ext cx="0" cy="773774"/>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8894768" y="2530942"/>
            <a:ext cx="2643" cy="801791"/>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0308304" y="1712568"/>
            <a:ext cx="850527" cy="720401"/>
            <a:chOff x="16734425" y="6197640"/>
            <a:chExt cx="1401086" cy="1186727"/>
          </a:xfrm>
        </p:grpSpPr>
        <p:pic>
          <p:nvPicPr>
            <p:cNvPr id="34" name="Picture 33"/>
            <p:cNvPicPr>
              <a:picLocks noChangeAspect="1"/>
            </p:cNvPicPr>
            <p:nvPr/>
          </p:nvPicPr>
          <p:blipFill>
            <a:blip r:embed="rId3">
              <a:biLevel thresh="75000"/>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17050336" y="6197640"/>
              <a:ext cx="825451" cy="660360"/>
            </a:xfrm>
            <a:prstGeom prst="rect">
              <a:avLst/>
            </a:prstGeom>
          </p:spPr>
        </p:pic>
        <p:sp>
          <p:nvSpPr>
            <p:cNvPr id="35" name="Rectangle 34"/>
            <p:cNvSpPr/>
            <p:nvPr/>
          </p:nvSpPr>
          <p:spPr>
            <a:xfrm>
              <a:off x="16734425" y="6775961"/>
              <a:ext cx="1401086" cy="608406"/>
            </a:xfrm>
            <a:prstGeom prst="rect">
              <a:avLst/>
            </a:prstGeom>
          </p:spPr>
          <p:txBody>
            <a:bodyPr wrap="square">
              <a:spAutoFit/>
            </a:bodyPr>
            <a:lstStyle/>
            <a:p>
              <a:pPr algn="ctr">
                <a:lnSpc>
                  <a:spcPct val="90000"/>
                </a:lnSpc>
              </a:pPr>
              <a:r>
                <a:rPr lang="en-US" altLang="en-US" sz="1000" b="1" dirty="0" smtClean="0">
                  <a:solidFill>
                    <a:schemeClr val="bg2">
                      <a:lumMod val="10000"/>
                    </a:schemeClr>
                  </a:solidFill>
                  <a:ea typeface="Helvetica" charset="0"/>
                  <a:cs typeface="Helvetica" charset="0"/>
                  <a:sym typeface="Helvetica" charset="0"/>
                </a:rPr>
                <a:t>Artificial Intelligence</a:t>
              </a:r>
              <a:endParaRPr lang="en-US" altLang="en-US" sz="1000" b="1" dirty="0">
                <a:solidFill>
                  <a:schemeClr val="bg2">
                    <a:lumMod val="10000"/>
                  </a:schemeClr>
                </a:solidFill>
                <a:ea typeface="Helvetica" charset="0"/>
                <a:cs typeface="Helvetica" charset="0"/>
                <a:sym typeface="Helvetica" charset="0"/>
              </a:endParaRPr>
            </a:p>
          </p:txBody>
        </p:sp>
      </p:grpSp>
      <p:grpSp>
        <p:nvGrpSpPr>
          <p:cNvPr id="36" name="Group 35"/>
          <p:cNvGrpSpPr/>
          <p:nvPr/>
        </p:nvGrpSpPr>
        <p:grpSpPr>
          <a:xfrm>
            <a:off x="8656277" y="1794075"/>
            <a:ext cx="593261" cy="508168"/>
            <a:chOff x="3445619" y="3648808"/>
            <a:chExt cx="990601" cy="848515"/>
          </a:xfrm>
        </p:grpSpPr>
        <p:pic>
          <p:nvPicPr>
            <p:cNvPr id="59" name="Picture 6" descr="mage result for python flask"/>
            <p:cNvPicPr>
              <a:picLocks noChangeAspect="1" noChangeArrowheads="1"/>
            </p:cNvPicPr>
            <p:nvPr/>
          </p:nvPicPr>
          <p:blipFill>
            <a:blip r:embed="rId5" cstate="print">
              <a:biLevel thresh="75000"/>
              <a:extLst>
                <a:ext uri="{BEBA8EAE-BF5A-486C-A8C5-ECC9F3942E4B}">
                  <a14:imgProps xmlns:a14="http://schemas.microsoft.com/office/drawing/2010/main">
                    <a14:imgLayer r:embed="rId6">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683744" y="3648808"/>
              <a:ext cx="665887" cy="595599"/>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3445619" y="4284827"/>
              <a:ext cx="990601" cy="212496"/>
            </a:xfrm>
            <a:prstGeom prst="rect">
              <a:avLst/>
            </a:prstGeom>
            <a:noFill/>
          </p:spPr>
          <p:txBody>
            <a:bodyPr wrap="none" lIns="0" tIns="0" rIns="0" bIns="0" rtlCol="0">
              <a:noAutofit/>
            </a:bodyPr>
            <a:lstStyle/>
            <a:p>
              <a:pPr algn="ctr">
                <a:lnSpc>
                  <a:spcPct val="90000"/>
                </a:lnSpc>
              </a:pPr>
              <a:r>
                <a:rPr lang="en-US" sz="1000" b="1" dirty="0">
                  <a:solidFill>
                    <a:schemeClr val="bg2">
                      <a:lumMod val="10000"/>
                    </a:schemeClr>
                  </a:solidFill>
                  <a:cs typeface="MV Boli" panose="02000500030200090000" pitchFamily="2" charset="0"/>
                </a:rPr>
                <a:t>Flask API</a:t>
              </a:r>
            </a:p>
          </p:txBody>
        </p:sp>
      </p:grpSp>
      <p:grpSp>
        <p:nvGrpSpPr>
          <p:cNvPr id="63" name="Group 62"/>
          <p:cNvGrpSpPr>
            <a:grpSpLocks/>
          </p:cNvGrpSpPr>
          <p:nvPr/>
        </p:nvGrpSpPr>
        <p:grpSpPr bwMode="auto">
          <a:xfrm>
            <a:off x="9362955" y="1711695"/>
            <a:ext cx="960929" cy="665320"/>
            <a:chOff x="-44705" y="0"/>
            <a:chExt cx="1232704" cy="853825"/>
          </a:xfrm>
        </p:grpSpPr>
        <p:pic>
          <p:nvPicPr>
            <p:cNvPr id="64" name="Picture 63" descr="Picture 116"/>
            <p:cNvPicPr>
              <a:picLocks noChangeAspect="1"/>
            </p:cNvPicPr>
            <p:nvPr/>
          </p:nvPicPr>
          <p:blipFill>
            <a:blip r:embed="rId7">
              <a:biLevel thresh="75000"/>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28748" y="0"/>
              <a:ext cx="685801"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6" name="Text Box 35" descr="Rectangle 117"/>
            <p:cNvSpPr txBox="1">
              <a:spLocks/>
            </p:cNvSpPr>
            <p:nvPr/>
          </p:nvSpPr>
          <p:spPr bwMode="auto">
            <a:xfrm>
              <a:off x="-44705" y="537842"/>
              <a:ext cx="1232704" cy="315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08" rIns="45708">
              <a:spAutoFit/>
            </a:bodyPr>
            <a:lstStyle/>
            <a:p>
              <a:pPr algn="ctr"/>
              <a:r>
                <a:rPr lang="en-US" altLang="en-US" sz="1000" b="1" dirty="0" smtClean="0">
                  <a:solidFill>
                    <a:schemeClr val="bg2">
                      <a:lumMod val="10000"/>
                    </a:schemeClr>
                  </a:solidFill>
                  <a:ea typeface="Helvetica" charset="0"/>
                  <a:cs typeface="Helvetica" charset="0"/>
                  <a:sym typeface="Helvetica" charset="0"/>
                </a:rPr>
                <a:t>Compute </a:t>
              </a:r>
              <a:r>
                <a:rPr lang="mr-IN" altLang="en-US" sz="1000" b="1" dirty="0" smtClean="0">
                  <a:solidFill>
                    <a:schemeClr val="bg2">
                      <a:lumMod val="10000"/>
                    </a:schemeClr>
                  </a:solidFill>
                  <a:ea typeface="Helvetica" charset="0"/>
                  <a:cs typeface="Helvetica" charset="0"/>
                  <a:sym typeface="Helvetica" charset="0"/>
                </a:rPr>
                <a:t>–</a:t>
              </a:r>
              <a:r>
                <a:rPr lang="en-US" altLang="en-US" sz="1000" b="1" dirty="0" smtClean="0">
                  <a:solidFill>
                    <a:schemeClr val="bg2">
                      <a:lumMod val="10000"/>
                    </a:schemeClr>
                  </a:solidFill>
                  <a:ea typeface="Helvetica" charset="0"/>
                  <a:cs typeface="Helvetica" charset="0"/>
                  <a:sym typeface="Helvetica" charset="0"/>
                </a:rPr>
                <a:t> </a:t>
              </a:r>
              <a:r>
                <a:rPr lang="en-US" altLang="en-US" sz="1000" b="1" dirty="0">
                  <a:solidFill>
                    <a:schemeClr val="bg2">
                      <a:lumMod val="10000"/>
                    </a:schemeClr>
                  </a:solidFill>
                  <a:ea typeface="Helvetica" charset="0"/>
                  <a:cs typeface="Helvetica" charset="0"/>
                  <a:sym typeface="Helvetica" charset="0"/>
                </a:rPr>
                <a:t>CPU</a:t>
              </a:r>
            </a:p>
          </p:txBody>
        </p:sp>
      </p:grpSp>
      <p:grpSp>
        <p:nvGrpSpPr>
          <p:cNvPr id="67" name="Group 100"/>
          <p:cNvGrpSpPr/>
          <p:nvPr/>
        </p:nvGrpSpPr>
        <p:grpSpPr>
          <a:xfrm>
            <a:off x="10751551" y="3769745"/>
            <a:ext cx="565277" cy="774669"/>
            <a:chOff x="10552115" y="3048625"/>
            <a:chExt cx="685800" cy="939837"/>
          </a:xfrm>
        </p:grpSpPr>
        <p:sp>
          <p:nvSpPr>
            <p:cNvPr id="68" name="Rectangle 67"/>
            <p:cNvSpPr/>
            <p:nvPr/>
          </p:nvSpPr>
          <p:spPr>
            <a:xfrm>
              <a:off x="10572604" y="3681065"/>
              <a:ext cx="580774" cy="307397"/>
            </a:xfrm>
            <a:prstGeom prst="rect">
              <a:avLst/>
            </a:prstGeom>
          </p:spPr>
          <p:txBody>
            <a:bodyPr wrap="none">
              <a:spAutoFit/>
            </a:bodyPr>
            <a:lstStyle/>
            <a:p>
              <a:pPr algn="ctr"/>
              <a:r>
                <a:rPr lang="en-US" sz="1000" b="1" kern="0" dirty="0">
                  <a:solidFill>
                    <a:schemeClr val="bg2">
                      <a:lumMod val="10000"/>
                    </a:schemeClr>
                  </a:solidFill>
                  <a:ea typeface="Calibri"/>
                  <a:cs typeface="MV Boli" pitchFamily="2" charset="0"/>
                  <a:sym typeface="Calibri"/>
                </a:rPr>
                <a:t>DBCS</a:t>
              </a:r>
            </a:p>
          </p:txBody>
        </p:sp>
        <p:pic>
          <p:nvPicPr>
            <p:cNvPr id="69" name="Picture 68" descr="database_w_72.png"/>
            <p:cNvPicPr>
              <a:picLocks noChangeAspect="1"/>
            </p:cNvPicPr>
            <p:nvPr/>
          </p:nvPicPr>
          <p:blipFill>
            <a:blip r:embed="rId9" cstate="print">
              <a:biLevel thresh="75000"/>
              <a:extLst>
                <a:ext uri="{BEBA8EAE-BF5A-486C-A8C5-ECC9F3942E4B}">
                  <a14:imgProps xmlns:a14="http://schemas.microsoft.com/office/drawing/2010/main">
                    <a14:imgLayer r:embed="rId10">
                      <a14:imgEffect>
                        <a14:brightnessContrast bright="-40000" contrast="-40000"/>
                      </a14:imgEffect>
                    </a14:imgLayer>
                  </a14:imgProps>
                </a:ext>
              </a:extLst>
            </a:blip>
            <a:stretch>
              <a:fillRect/>
            </a:stretch>
          </p:blipFill>
          <p:spPr>
            <a:xfrm>
              <a:off x="10552115" y="3048625"/>
              <a:ext cx="685800" cy="685800"/>
            </a:xfrm>
            <a:prstGeom prst="rect">
              <a:avLst/>
            </a:prstGeom>
          </p:spPr>
        </p:pic>
      </p:grpSp>
      <p:grpSp>
        <p:nvGrpSpPr>
          <p:cNvPr id="70" name="Group 69"/>
          <p:cNvGrpSpPr/>
          <p:nvPr/>
        </p:nvGrpSpPr>
        <p:grpSpPr>
          <a:xfrm>
            <a:off x="9762199" y="3732312"/>
            <a:ext cx="1000140" cy="812102"/>
            <a:chOff x="4602728" y="4187625"/>
            <a:chExt cx="1497093" cy="1215620"/>
          </a:xfrm>
        </p:grpSpPr>
        <p:pic>
          <p:nvPicPr>
            <p:cNvPr id="71" name="Picture 70"/>
            <p:cNvPicPr>
              <a:picLocks noChangeAspect="1"/>
            </p:cNvPicPr>
            <p:nvPr/>
          </p:nvPicPr>
          <p:blipFill>
            <a:blip r:embed="rId11">
              <a:biLevel thresh="75000"/>
              <a:extLst>
                <a:ext uri="{BEBA8EAE-BF5A-486C-A8C5-ECC9F3942E4B}">
                  <a14:imgProps xmlns:a14="http://schemas.microsoft.com/office/drawing/2010/main">
                    <a14:imgLayer r:embed="rId12">
                      <a14:imgEffect>
                        <a14:brightnessContrast bright="-40000" contrast="-40000"/>
                      </a14:imgEffect>
                    </a14:imgLayer>
                  </a14:imgProps>
                </a:ext>
              </a:extLst>
            </a:blip>
            <a:stretch>
              <a:fillRect/>
            </a:stretch>
          </p:blipFill>
          <p:spPr>
            <a:xfrm>
              <a:off x="4867670" y="4187625"/>
              <a:ext cx="871412" cy="871412"/>
            </a:xfrm>
            <a:prstGeom prst="rect">
              <a:avLst/>
            </a:prstGeom>
          </p:spPr>
        </p:pic>
        <p:sp>
          <p:nvSpPr>
            <p:cNvPr id="72" name="Rectangle 71"/>
            <p:cNvSpPr/>
            <p:nvPr/>
          </p:nvSpPr>
          <p:spPr>
            <a:xfrm>
              <a:off x="4602728" y="5034777"/>
              <a:ext cx="1497093" cy="368468"/>
            </a:xfrm>
            <a:prstGeom prst="rect">
              <a:avLst/>
            </a:prstGeom>
          </p:spPr>
          <p:txBody>
            <a:bodyPr wrap="square">
              <a:spAutoFit/>
            </a:bodyPr>
            <a:lstStyle/>
            <a:p>
              <a:pPr algn="ctr"/>
              <a:r>
                <a:rPr lang="en-US" sz="1000" b="1" kern="0" dirty="0">
                  <a:solidFill>
                    <a:schemeClr val="bg2">
                      <a:lumMod val="10000"/>
                    </a:schemeClr>
                  </a:solidFill>
                  <a:ea typeface="Calibri"/>
                  <a:cs typeface="MV Boli" pitchFamily="2" charset="0"/>
                  <a:sym typeface="Calibri"/>
                </a:rPr>
                <a:t>OCI </a:t>
              </a:r>
              <a:r>
                <a:rPr lang="mr-IN" sz="1000" b="1" kern="0" dirty="0">
                  <a:solidFill>
                    <a:schemeClr val="bg2">
                      <a:lumMod val="10000"/>
                    </a:schemeClr>
                  </a:solidFill>
                  <a:ea typeface="Calibri"/>
                  <a:cs typeface="MV Boli" pitchFamily="2" charset="0"/>
                  <a:sym typeface="Calibri"/>
                </a:rPr>
                <a:t>–</a:t>
              </a:r>
              <a:r>
                <a:rPr lang="en-US" sz="1000" b="1" kern="0" dirty="0">
                  <a:solidFill>
                    <a:schemeClr val="bg2">
                      <a:lumMod val="10000"/>
                    </a:schemeClr>
                  </a:solidFill>
                  <a:ea typeface="Calibri"/>
                  <a:cs typeface="MV Boli" pitchFamily="2" charset="0"/>
                  <a:sym typeface="Calibri"/>
                </a:rPr>
                <a:t> API</a:t>
              </a:r>
            </a:p>
          </p:txBody>
        </p:sp>
      </p:grpSp>
      <p:grpSp>
        <p:nvGrpSpPr>
          <p:cNvPr id="74" name="Group 73"/>
          <p:cNvGrpSpPr/>
          <p:nvPr/>
        </p:nvGrpSpPr>
        <p:grpSpPr>
          <a:xfrm>
            <a:off x="8464165" y="3393758"/>
            <a:ext cx="1095291" cy="2036238"/>
            <a:chOff x="3894112" y="3617772"/>
            <a:chExt cx="1363224" cy="2534349"/>
          </a:xfrm>
        </p:grpSpPr>
        <p:sp>
          <p:nvSpPr>
            <p:cNvPr id="75" name="Rounded Rectangle 74"/>
            <p:cNvSpPr/>
            <p:nvPr/>
          </p:nvSpPr>
          <p:spPr>
            <a:xfrm>
              <a:off x="3894112" y="3617772"/>
              <a:ext cx="1363224" cy="1942923"/>
            </a:xfrm>
            <a:prstGeom prst="roundRect">
              <a:avLst/>
            </a:prstGeom>
            <a:solidFill>
              <a:schemeClr val="bg1">
                <a:lumMod val="95000"/>
              </a:schemeClr>
            </a:solidFill>
            <a:ln w="57150">
              <a:solidFill>
                <a:srgbClr val="CF6B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nvGrpSpPr>
            <p:cNvPr id="76" name="Group 154"/>
            <p:cNvGrpSpPr/>
            <p:nvPr/>
          </p:nvGrpSpPr>
          <p:grpSpPr>
            <a:xfrm>
              <a:off x="4109943" y="4734548"/>
              <a:ext cx="965266" cy="773912"/>
              <a:chOff x="1734619" y="462440"/>
              <a:chExt cx="1143296" cy="916650"/>
            </a:xfrm>
          </p:grpSpPr>
          <p:pic>
            <p:nvPicPr>
              <p:cNvPr id="81" name="Picture 80" descr="mobile_w_72.png"/>
              <p:cNvPicPr>
                <a:picLocks noChangeAspect="1"/>
              </p:cNvPicPr>
              <p:nvPr/>
            </p:nvPicPr>
            <p:blipFill>
              <a:blip r:embed="rId13" cstate="print">
                <a:biLevel thresh="75000"/>
                <a:extLst>
                  <a:ext uri="{BEBA8EAE-BF5A-486C-A8C5-ECC9F3942E4B}">
                    <a14:imgProps xmlns:a14="http://schemas.microsoft.com/office/drawing/2010/main">
                      <a14:imgLayer r:embed="rId14">
                        <a14:imgEffect>
                          <a14:brightnessContrast bright="-40000" contrast="-40000"/>
                        </a14:imgEffect>
                      </a14:imgLayer>
                    </a14:imgProps>
                  </a:ext>
                </a:extLst>
              </a:blip>
              <a:stretch>
                <a:fillRect/>
              </a:stretch>
            </p:blipFill>
            <p:spPr>
              <a:xfrm>
                <a:off x="1965382" y="462440"/>
                <a:ext cx="685800" cy="685800"/>
              </a:xfrm>
              <a:prstGeom prst="rect">
                <a:avLst/>
              </a:prstGeom>
            </p:spPr>
          </p:pic>
          <p:sp>
            <p:nvSpPr>
              <p:cNvPr id="82" name="Rectangle 81"/>
              <p:cNvSpPr/>
              <p:nvPr/>
            </p:nvSpPr>
            <p:spPr>
              <a:xfrm>
                <a:off x="1734619" y="1016117"/>
                <a:ext cx="1143296" cy="362973"/>
              </a:xfrm>
              <a:prstGeom prst="rect">
                <a:avLst/>
              </a:prstGeom>
            </p:spPr>
            <p:txBody>
              <a:bodyPr wrap="square">
                <a:spAutoFit/>
              </a:bodyPr>
              <a:lstStyle/>
              <a:p>
                <a:pPr algn="ctr"/>
                <a:r>
                  <a:rPr lang="en-US" sz="1000" b="1" dirty="0" smtClean="0">
                    <a:solidFill>
                      <a:schemeClr val="bg2">
                        <a:lumMod val="10000"/>
                      </a:schemeClr>
                    </a:solidFill>
                  </a:rPr>
                  <a:t>MCS</a:t>
                </a:r>
                <a:endParaRPr lang="en-US" sz="1000" b="1" dirty="0">
                  <a:solidFill>
                    <a:schemeClr val="bg2">
                      <a:lumMod val="10000"/>
                    </a:schemeClr>
                  </a:solidFill>
                </a:endParaRPr>
              </a:p>
            </p:txBody>
          </p:sp>
        </p:grpSp>
        <p:grpSp>
          <p:nvGrpSpPr>
            <p:cNvPr id="77" name="Group 76"/>
            <p:cNvGrpSpPr>
              <a:grpSpLocks/>
            </p:cNvGrpSpPr>
            <p:nvPr/>
          </p:nvGrpSpPr>
          <p:grpSpPr bwMode="auto">
            <a:xfrm>
              <a:off x="4059618" y="3668590"/>
              <a:ext cx="1044054" cy="1024995"/>
              <a:chOff x="-64091" y="-600180"/>
              <a:chExt cx="1232700" cy="1212925"/>
            </a:xfrm>
          </p:grpSpPr>
          <p:pic>
            <p:nvPicPr>
              <p:cNvPr id="79" name="Picture 78" descr="Picture 162"/>
              <p:cNvPicPr>
                <a:picLocks noChangeAspect="1"/>
              </p:cNvPicPr>
              <p:nvPr/>
            </p:nvPicPr>
            <p:blipFill>
              <a:blip r:embed="rId15">
                <a:biLevel thresh="75000"/>
                <a:extLst>
                  <a:ext uri="{BEBA8EAE-BF5A-486C-A8C5-ECC9F3942E4B}">
                    <a14:imgProps xmlns:a14="http://schemas.microsoft.com/office/drawing/2010/main">
                      <a14:imgLayer r:embed="rId1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06174" y="-73054"/>
                <a:ext cx="685800" cy="6857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0" name="Text Box 79" descr="Rectangle 163"/>
              <p:cNvSpPr txBox="1">
                <a:spLocks/>
              </p:cNvSpPr>
              <p:nvPr/>
            </p:nvSpPr>
            <p:spPr bwMode="auto">
              <a:xfrm>
                <a:off x="-64091" y="-600180"/>
                <a:ext cx="1232700" cy="58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08" rIns="45708">
                <a:spAutoFit/>
              </a:bodyPr>
              <a:lstStyle/>
              <a:p>
                <a:pPr algn="ctr"/>
                <a:r>
                  <a:rPr lang="en-US" altLang="en-US" sz="1000" b="1" dirty="0">
                    <a:solidFill>
                      <a:schemeClr val="bg2">
                        <a:lumMod val="10000"/>
                      </a:schemeClr>
                    </a:solidFill>
                    <a:ea typeface="Helvetica" charset="0"/>
                    <a:cs typeface="Helvetica" charset="0"/>
                    <a:sym typeface="Helvetica" charset="0"/>
                  </a:rPr>
                  <a:t>IBCS </a:t>
                </a:r>
                <a:r>
                  <a:rPr lang="en-US" altLang="en-US" sz="1000" b="1" dirty="0" smtClean="0">
                    <a:solidFill>
                      <a:schemeClr val="bg2">
                        <a:lumMod val="10000"/>
                      </a:schemeClr>
                    </a:solidFill>
                    <a:ea typeface="Helvetica" charset="0"/>
                    <a:cs typeface="Helvetica" charset="0"/>
                    <a:sym typeface="Helvetica" charset="0"/>
                  </a:rPr>
                  <a:t>(chatbots)</a:t>
                </a:r>
                <a:endParaRPr lang="en-US" altLang="en-US" sz="1000" b="1" dirty="0">
                  <a:solidFill>
                    <a:schemeClr val="bg2">
                      <a:lumMod val="10000"/>
                    </a:schemeClr>
                  </a:solidFill>
                  <a:ea typeface="Helvetica" charset="0"/>
                  <a:cs typeface="Helvetica" charset="0"/>
                  <a:sym typeface="Helvetica" charset="0"/>
                </a:endParaRPr>
              </a:p>
            </p:txBody>
          </p:sp>
        </p:grpSp>
        <p:sp>
          <p:nvSpPr>
            <p:cNvPr id="78" name="Rectangle 77"/>
            <p:cNvSpPr/>
            <p:nvPr/>
          </p:nvSpPr>
          <p:spPr>
            <a:xfrm>
              <a:off x="4001708" y="5628901"/>
              <a:ext cx="1181734" cy="523220"/>
            </a:xfrm>
            <a:prstGeom prst="rect">
              <a:avLst/>
            </a:prstGeom>
          </p:spPr>
          <p:txBody>
            <a:bodyPr wrap="none">
              <a:spAutoFit/>
            </a:bodyPr>
            <a:lstStyle/>
            <a:p>
              <a:pPr algn="ctr"/>
              <a:r>
                <a:rPr lang="en-US" sz="1400" b="1" dirty="0" smtClean="0">
                  <a:solidFill>
                    <a:schemeClr val="bg2">
                      <a:lumMod val="10000"/>
                    </a:schemeClr>
                  </a:solidFill>
                </a:rPr>
                <a:t>Mobile </a:t>
              </a:r>
              <a:r>
                <a:rPr lang="en-US" sz="1400" b="1" dirty="0">
                  <a:solidFill>
                    <a:schemeClr val="bg2">
                      <a:lumMod val="10000"/>
                    </a:schemeClr>
                  </a:solidFill>
                </a:rPr>
                <a:t>Cloud</a:t>
              </a:r>
            </a:p>
            <a:p>
              <a:pPr algn="ctr"/>
              <a:r>
                <a:rPr lang="en-US" sz="1400" b="1" dirty="0" smtClean="0">
                  <a:solidFill>
                    <a:schemeClr val="bg2">
                      <a:lumMod val="10000"/>
                    </a:schemeClr>
                  </a:solidFill>
                </a:rPr>
                <a:t>Enterprise</a:t>
              </a:r>
              <a:endParaRPr lang="en-US" sz="1400" dirty="0">
                <a:solidFill>
                  <a:schemeClr val="bg2">
                    <a:lumMod val="10000"/>
                  </a:schemeClr>
                </a:solidFill>
              </a:endParaRPr>
            </a:p>
          </p:txBody>
        </p:sp>
      </p:grpSp>
      <p:pic>
        <p:nvPicPr>
          <p:cNvPr id="83" name="Picture 82">
            <a:extLst>
              <a:ext uri="{FF2B5EF4-FFF2-40B4-BE49-F238E27FC236}">
                <a16:creationId xmlns:a16="http://schemas.microsoft.com/office/drawing/2014/main" xmlns="" id="{5B17A7BA-34DF-498C-A2A6-75A7A96B482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63598" y="3333914"/>
            <a:ext cx="1182268" cy="1700523"/>
          </a:xfrm>
          <a:prstGeom prst="rect">
            <a:avLst/>
          </a:prstGeom>
        </p:spPr>
      </p:pic>
      <p:cxnSp>
        <p:nvCxnSpPr>
          <p:cNvPr id="84" name="Straight Arrow Connector 83"/>
          <p:cNvCxnSpPr/>
          <p:nvPr/>
        </p:nvCxnSpPr>
        <p:spPr>
          <a:xfrm>
            <a:off x="7530945" y="4291039"/>
            <a:ext cx="777483" cy="0"/>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292174" y="5015853"/>
            <a:ext cx="1238771" cy="461665"/>
          </a:xfrm>
          <a:prstGeom prst="rect">
            <a:avLst/>
          </a:prstGeom>
        </p:spPr>
        <p:txBody>
          <a:bodyPr wrap="square">
            <a:spAutoFit/>
          </a:bodyPr>
          <a:lstStyle/>
          <a:p>
            <a:pPr algn="ctr"/>
            <a:r>
              <a:rPr lang="en-US" sz="1200" b="1" dirty="0" smtClean="0">
                <a:solidFill>
                  <a:schemeClr val="bg2">
                    <a:lumMod val="10000"/>
                  </a:schemeClr>
                </a:solidFill>
              </a:rPr>
              <a:t>Consumer Device</a:t>
            </a:r>
            <a:endParaRPr lang="en-US" sz="1200" dirty="0">
              <a:solidFill>
                <a:schemeClr val="bg2">
                  <a:lumMod val="10000"/>
                </a:schemeClr>
              </a:solidFill>
            </a:endParaRPr>
          </a:p>
        </p:txBody>
      </p:sp>
      <p:cxnSp>
        <p:nvCxnSpPr>
          <p:cNvPr id="39" name="Straight Arrow Connector 38"/>
          <p:cNvCxnSpPr/>
          <p:nvPr/>
        </p:nvCxnSpPr>
        <p:spPr>
          <a:xfrm flipH="1" flipV="1">
            <a:off x="10110722" y="2569124"/>
            <a:ext cx="1" cy="939077"/>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0357522" y="2612812"/>
            <a:ext cx="748" cy="903561"/>
          </a:xfrm>
          <a:prstGeom prst="straightConnector1">
            <a:avLst/>
          </a:prstGeom>
          <a:ln w="3810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9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r>
              <a:rPr lang="en"/>
              <a:t>GPU Powered Recognition Demo and Chatbots</a:t>
            </a:r>
            <a:endParaRPr/>
          </a:p>
        </p:txBody>
      </p:sp>
      <p:sp>
        <p:nvSpPr>
          <p:cNvPr id="55" name="Shape 55"/>
          <p:cNvSpPr txBox="1">
            <a:spLocks noGrp="1"/>
          </p:cNvSpPr>
          <p:nvPr>
            <p:ph type="body" idx="1"/>
          </p:nvPr>
        </p:nvSpPr>
        <p:spPr>
          <a:xfrm>
            <a:off x="415492" y="1537126"/>
            <a:ext cx="11357841" cy="4554014"/>
          </a:xfrm>
          <a:prstGeom prst="rect">
            <a:avLst/>
          </a:prstGeom>
        </p:spPr>
        <p:txBody>
          <a:bodyPr spcFirstLastPara="1" vert="horz" wrap="square" lIns="121868" tIns="121868" rIns="121868" bIns="121868" rtlCol="0" anchor="t" anchorCtr="0">
            <a:noAutofit/>
          </a:bodyPr>
          <a:lstStyle/>
          <a:p>
            <a:pPr>
              <a:buAutoNum type="arabicPeriod"/>
            </a:pPr>
            <a:r>
              <a:rPr lang="en"/>
              <a:t>The following is a demonstration of a front end application that interfaces with a Object Recognition API in conjunction with ARKit</a:t>
            </a:r>
            <a:endParaRPr/>
          </a:p>
          <a:p>
            <a:pPr>
              <a:buAutoNum type="arabicPeriod"/>
            </a:pPr>
            <a:r>
              <a:rPr lang="en"/>
              <a:t>This app also showcases the ability to interface with Oracle Intelligent Bot Services </a:t>
            </a:r>
            <a:endParaRPr/>
          </a:p>
        </p:txBody>
      </p:sp>
      <p:pic>
        <p:nvPicPr>
          <p:cNvPr id="56" name="Shape 56"/>
          <p:cNvPicPr preferRelativeResize="0"/>
          <p:nvPr/>
        </p:nvPicPr>
        <p:blipFill>
          <a:blip r:embed="rId3">
            <a:alphaModFix/>
          </a:blip>
          <a:stretch>
            <a:fillRect/>
          </a:stretch>
        </p:blipFill>
        <p:spPr>
          <a:xfrm>
            <a:off x="2105051" y="3885814"/>
            <a:ext cx="1424496" cy="1424496"/>
          </a:xfrm>
          <a:prstGeom prst="rect">
            <a:avLst/>
          </a:prstGeom>
          <a:noFill/>
          <a:ln>
            <a:noFill/>
          </a:ln>
        </p:spPr>
      </p:pic>
      <p:sp>
        <p:nvSpPr>
          <p:cNvPr id="57" name="Shape 57"/>
          <p:cNvSpPr txBox="1"/>
          <p:nvPr/>
        </p:nvSpPr>
        <p:spPr>
          <a:xfrm>
            <a:off x="2103618" y="5583838"/>
            <a:ext cx="1429228" cy="420291"/>
          </a:xfrm>
          <a:prstGeom prst="rect">
            <a:avLst/>
          </a:prstGeom>
          <a:noFill/>
          <a:ln>
            <a:noFill/>
          </a:ln>
        </p:spPr>
        <p:txBody>
          <a:bodyPr spcFirstLastPara="1" wrap="square" lIns="121868" tIns="121868" rIns="121868" bIns="121868" anchor="t" anchorCtr="0">
            <a:noAutofit/>
          </a:bodyPr>
          <a:lstStyle/>
          <a:p>
            <a:pPr algn="ctr"/>
            <a:r>
              <a:rPr lang="en" sz="1600"/>
              <a:t>Client Front End with AR Kit</a:t>
            </a:r>
            <a:endParaRPr sz="1600"/>
          </a:p>
        </p:txBody>
      </p:sp>
      <p:cxnSp>
        <p:nvCxnSpPr>
          <p:cNvPr id="58" name="Shape 58"/>
          <p:cNvCxnSpPr/>
          <p:nvPr/>
        </p:nvCxnSpPr>
        <p:spPr>
          <a:xfrm rot="10800000" flipH="1">
            <a:off x="3728329" y="3589691"/>
            <a:ext cx="1130905" cy="642233"/>
          </a:xfrm>
          <a:prstGeom prst="straightConnector1">
            <a:avLst/>
          </a:prstGeom>
          <a:noFill/>
          <a:ln w="38100" cap="flat" cmpd="sng">
            <a:solidFill>
              <a:schemeClr val="dk2"/>
            </a:solidFill>
            <a:prstDash val="solid"/>
            <a:round/>
            <a:headEnd type="none" w="lg" len="lg"/>
            <a:tailEnd type="triangle" w="lg" len="lg"/>
          </a:ln>
        </p:spPr>
      </p:cxnSp>
      <p:sp>
        <p:nvSpPr>
          <p:cNvPr id="59" name="Shape 59"/>
          <p:cNvSpPr/>
          <p:nvPr/>
        </p:nvSpPr>
        <p:spPr>
          <a:xfrm>
            <a:off x="5676182" y="3170667"/>
            <a:ext cx="559054" cy="621438"/>
          </a:xfrm>
          <a:prstGeom prst="rect">
            <a:avLst/>
          </a:prstGeom>
          <a:solidFill>
            <a:schemeClr val="lt2"/>
          </a:solidFill>
          <a:ln w="9525" cap="flat" cmpd="sng">
            <a:solidFill>
              <a:schemeClr val="dk2"/>
            </a:solidFill>
            <a:prstDash val="solid"/>
            <a:round/>
            <a:headEnd type="none" w="med" len="med"/>
            <a:tailEnd type="none" w="med" len="med"/>
          </a:ln>
        </p:spPr>
        <p:txBody>
          <a:bodyPr spcFirstLastPara="1" wrap="square" lIns="121868" tIns="121868" rIns="121868" bIns="121868" anchor="ctr" anchorCtr="0">
            <a:noAutofit/>
          </a:bodyPr>
          <a:lstStyle/>
          <a:p>
            <a:endParaRPr sz="2399"/>
          </a:p>
        </p:txBody>
      </p:sp>
      <p:sp>
        <p:nvSpPr>
          <p:cNvPr id="60" name="Shape 60"/>
          <p:cNvSpPr/>
          <p:nvPr/>
        </p:nvSpPr>
        <p:spPr>
          <a:xfrm>
            <a:off x="5435447" y="3343336"/>
            <a:ext cx="559054" cy="621438"/>
          </a:xfrm>
          <a:prstGeom prst="rect">
            <a:avLst/>
          </a:prstGeom>
          <a:solidFill>
            <a:schemeClr val="lt2"/>
          </a:solidFill>
          <a:ln w="9525" cap="flat" cmpd="sng">
            <a:solidFill>
              <a:schemeClr val="dk2"/>
            </a:solidFill>
            <a:prstDash val="solid"/>
            <a:round/>
            <a:headEnd type="none" w="med" len="med"/>
            <a:tailEnd type="none" w="med" len="med"/>
          </a:ln>
        </p:spPr>
        <p:txBody>
          <a:bodyPr spcFirstLastPara="1" wrap="square" lIns="121868" tIns="121868" rIns="121868" bIns="121868" anchor="ctr" anchorCtr="0">
            <a:noAutofit/>
          </a:bodyPr>
          <a:lstStyle/>
          <a:p>
            <a:endParaRPr sz="2399"/>
          </a:p>
        </p:txBody>
      </p:sp>
      <p:cxnSp>
        <p:nvCxnSpPr>
          <p:cNvPr id="61" name="Shape 61"/>
          <p:cNvCxnSpPr/>
          <p:nvPr/>
        </p:nvCxnSpPr>
        <p:spPr>
          <a:xfrm flipH="1">
            <a:off x="5431817" y="3170667"/>
            <a:ext cx="237938" cy="167556"/>
          </a:xfrm>
          <a:prstGeom prst="straightConnector1">
            <a:avLst/>
          </a:prstGeom>
          <a:noFill/>
          <a:ln w="9525" cap="flat" cmpd="sng">
            <a:solidFill>
              <a:schemeClr val="dk2"/>
            </a:solidFill>
            <a:prstDash val="solid"/>
            <a:round/>
            <a:headEnd type="none" w="lg" len="lg"/>
            <a:tailEnd type="none" w="lg" len="lg"/>
          </a:ln>
        </p:spPr>
      </p:cxnSp>
      <p:cxnSp>
        <p:nvCxnSpPr>
          <p:cNvPr id="62" name="Shape 62"/>
          <p:cNvCxnSpPr/>
          <p:nvPr/>
        </p:nvCxnSpPr>
        <p:spPr>
          <a:xfrm flipH="1">
            <a:off x="5997504" y="3184630"/>
            <a:ext cx="244336" cy="160358"/>
          </a:xfrm>
          <a:prstGeom prst="straightConnector1">
            <a:avLst/>
          </a:prstGeom>
          <a:noFill/>
          <a:ln w="9525" cap="flat" cmpd="sng">
            <a:solidFill>
              <a:schemeClr val="dk2"/>
            </a:solidFill>
            <a:prstDash val="solid"/>
            <a:round/>
            <a:headEnd type="none" w="lg" len="lg"/>
            <a:tailEnd type="none" w="lg" len="lg"/>
          </a:ln>
        </p:spPr>
      </p:cxnSp>
      <p:cxnSp>
        <p:nvCxnSpPr>
          <p:cNvPr id="63" name="Shape 63"/>
          <p:cNvCxnSpPr/>
          <p:nvPr/>
        </p:nvCxnSpPr>
        <p:spPr>
          <a:xfrm flipH="1">
            <a:off x="6000680" y="3792092"/>
            <a:ext cx="237938" cy="167556"/>
          </a:xfrm>
          <a:prstGeom prst="straightConnector1">
            <a:avLst/>
          </a:prstGeom>
          <a:noFill/>
          <a:ln w="9525" cap="flat" cmpd="sng">
            <a:solidFill>
              <a:schemeClr val="dk2"/>
            </a:solidFill>
            <a:prstDash val="solid"/>
            <a:round/>
            <a:headEnd type="none" w="lg" len="lg"/>
            <a:tailEnd type="none" w="lg" len="lg"/>
          </a:ln>
        </p:spPr>
      </p:cxnSp>
      <p:sp>
        <p:nvSpPr>
          <p:cNvPr id="64" name="Shape 64"/>
          <p:cNvSpPr txBox="1"/>
          <p:nvPr/>
        </p:nvSpPr>
        <p:spPr>
          <a:xfrm>
            <a:off x="5058015" y="4167207"/>
            <a:ext cx="1429228" cy="420291"/>
          </a:xfrm>
          <a:prstGeom prst="rect">
            <a:avLst/>
          </a:prstGeom>
          <a:noFill/>
          <a:ln>
            <a:noFill/>
          </a:ln>
        </p:spPr>
        <p:txBody>
          <a:bodyPr spcFirstLastPara="1" wrap="square" lIns="121868" tIns="121868" rIns="121868" bIns="121868" anchor="t" anchorCtr="0">
            <a:noAutofit/>
          </a:bodyPr>
          <a:lstStyle/>
          <a:p>
            <a:pPr algn="ctr"/>
            <a:r>
              <a:rPr lang="en" sz="1600"/>
              <a:t>Object Recognition API</a:t>
            </a:r>
            <a:endParaRPr sz="1600"/>
          </a:p>
        </p:txBody>
      </p:sp>
      <p:cxnSp>
        <p:nvCxnSpPr>
          <p:cNvPr id="65" name="Shape 65"/>
          <p:cNvCxnSpPr/>
          <p:nvPr/>
        </p:nvCxnSpPr>
        <p:spPr>
          <a:xfrm flipH="1">
            <a:off x="3811973" y="4167208"/>
            <a:ext cx="943354" cy="567452"/>
          </a:xfrm>
          <a:prstGeom prst="straightConnector1">
            <a:avLst/>
          </a:prstGeom>
          <a:noFill/>
          <a:ln w="38100" cap="flat" cmpd="sng">
            <a:solidFill>
              <a:schemeClr val="dk2"/>
            </a:solidFill>
            <a:prstDash val="solid"/>
            <a:round/>
            <a:headEnd type="none" w="lg" len="lg"/>
            <a:tailEnd type="triangle" w="lg" len="lg"/>
          </a:ln>
        </p:spPr>
      </p:cxnSp>
      <p:cxnSp>
        <p:nvCxnSpPr>
          <p:cNvPr id="66" name="Shape 66"/>
          <p:cNvCxnSpPr/>
          <p:nvPr/>
        </p:nvCxnSpPr>
        <p:spPr>
          <a:xfrm rot="10800000" flipH="1">
            <a:off x="4269754" y="5293281"/>
            <a:ext cx="3075199" cy="69582"/>
          </a:xfrm>
          <a:prstGeom prst="straightConnector1">
            <a:avLst/>
          </a:prstGeom>
          <a:noFill/>
          <a:ln w="38100" cap="flat" cmpd="sng">
            <a:solidFill>
              <a:schemeClr val="dk2"/>
            </a:solidFill>
            <a:prstDash val="solid"/>
            <a:round/>
            <a:headEnd type="none" w="lg" len="lg"/>
            <a:tailEnd type="triangle" w="lg" len="lg"/>
          </a:ln>
        </p:spPr>
      </p:cxnSp>
      <p:pic>
        <p:nvPicPr>
          <p:cNvPr id="67" name="Shape 67"/>
          <p:cNvPicPr preferRelativeResize="0"/>
          <p:nvPr/>
        </p:nvPicPr>
        <p:blipFill>
          <a:blip r:embed="rId4">
            <a:alphaModFix/>
          </a:blip>
          <a:stretch>
            <a:fillRect/>
          </a:stretch>
        </p:blipFill>
        <p:spPr>
          <a:xfrm>
            <a:off x="7987219" y="4637417"/>
            <a:ext cx="1130905" cy="1077887"/>
          </a:xfrm>
          <a:prstGeom prst="rect">
            <a:avLst/>
          </a:prstGeom>
          <a:noFill/>
          <a:ln>
            <a:noFill/>
          </a:ln>
        </p:spPr>
      </p:pic>
      <p:sp>
        <p:nvSpPr>
          <p:cNvPr id="68" name="Shape 68"/>
          <p:cNvSpPr txBox="1"/>
          <p:nvPr/>
        </p:nvSpPr>
        <p:spPr>
          <a:xfrm>
            <a:off x="4102164" y="5950577"/>
            <a:ext cx="6413436" cy="567452"/>
          </a:xfrm>
          <a:prstGeom prst="rect">
            <a:avLst/>
          </a:prstGeom>
          <a:noFill/>
          <a:ln>
            <a:noFill/>
          </a:ln>
        </p:spPr>
        <p:txBody>
          <a:bodyPr spcFirstLastPara="1" wrap="square" lIns="121868" tIns="121868" rIns="121868" bIns="121868" anchor="t" anchorCtr="0">
            <a:noAutofit/>
          </a:bodyPr>
          <a:lstStyle/>
          <a:p>
            <a:r>
              <a:rPr lang="en" sz="2399"/>
              <a:t>After Receiving the result, Chatbot will be queried </a:t>
            </a:r>
            <a:endParaRPr sz="2399" dirty="0"/>
          </a:p>
        </p:txBody>
      </p:sp>
    </p:spTree>
    <p:extLst>
      <p:ext uri="{BB962C8B-B14F-4D97-AF65-F5344CB8AC3E}">
        <p14:creationId xmlns:p14="http://schemas.microsoft.com/office/powerpoint/2010/main" val="370604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xmlns="" id="{BFD3461A-7C09-4173-B4C1-C8B07505CEE2}"/>
              </a:ext>
            </a:extLst>
          </p:cNvPr>
          <p:cNvSpPr>
            <a:spLocks noGrp="1"/>
          </p:cNvSpPr>
          <p:nvPr>
            <p:ph type="title"/>
          </p:nvPr>
        </p:nvSpPr>
        <p:spPr/>
        <p:txBody>
          <a:bodyPr/>
          <a:lstStyle/>
          <a:p>
            <a:pPr eaLnBrk="1" hangingPunct="1"/>
            <a:r>
              <a:rPr lang="en-US" altLang="en-US" dirty="0"/>
              <a:t>Agenda</a:t>
            </a:r>
          </a:p>
        </p:txBody>
      </p:sp>
      <p:sp>
        <p:nvSpPr>
          <p:cNvPr id="3" name="Content Placeholder 2">
            <a:extLst>
              <a:ext uri="{FF2B5EF4-FFF2-40B4-BE49-F238E27FC236}">
                <a16:creationId xmlns:a16="http://schemas.microsoft.com/office/drawing/2014/main" xmlns="" id="{3701E70A-E311-4B97-8AF2-623C3B32B12A}"/>
              </a:ext>
            </a:extLst>
          </p:cNvPr>
          <p:cNvSpPr>
            <a:spLocks noGrp="1"/>
          </p:cNvSpPr>
          <p:nvPr>
            <p:ph idx="13"/>
          </p:nvPr>
        </p:nvSpPr>
        <p:spPr>
          <a:xfrm>
            <a:off x="2795588" y="1793875"/>
            <a:ext cx="8861425" cy="3962400"/>
          </a:xfrm>
        </p:spPr>
        <p:txBody>
          <a:bodyPr/>
          <a:lstStyle/>
          <a:p>
            <a:pPr eaLnBrk="1" hangingPunct="1"/>
            <a:r>
              <a:rPr lang="en-US" altLang="en-US" dirty="0">
                <a:solidFill>
                  <a:schemeClr val="bg1">
                    <a:lumMod val="75000"/>
                  </a:schemeClr>
                </a:solidFill>
              </a:rPr>
              <a:t>Introduction </a:t>
            </a:r>
          </a:p>
          <a:p>
            <a:pPr eaLnBrk="1" hangingPunct="1"/>
            <a:r>
              <a:rPr lang="en-US" altLang="en-US" dirty="0">
                <a:solidFill>
                  <a:schemeClr val="bg1">
                    <a:lumMod val="75000"/>
                  </a:schemeClr>
                </a:solidFill>
              </a:rPr>
              <a:t>Platform Overview</a:t>
            </a:r>
          </a:p>
          <a:p>
            <a:pPr eaLnBrk="1" hangingPunct="1"/>
            <a:r>
              <a:rPr lang="en-US" altLang="en-US" dirty="0">
                <a:solidFill>
                  <a:schemeClr val="bg1">
                    <a:lumMod val="75000"/>
                  </a:schemeClr>
                </a:solidFill>
              </a:rPr>
              <a:t>Object Recognition Architecture</a:t>
            </a:r>
          </a:p>
          <a:p>
            <a:pPr eaLnBrk="1" hangingPunct="1"/>
            <a:r>
              <a:rPr lang="en-US" altLang="en-US" b="1" dirty="0"/>
              <a:t>Demo</a:t>
            </a:r>
          </a:p>
          <a:p>
            <a:pPr eaLnBrk="1" hangingPunct="1"/>
            <a:r>
              <a:rPr lang="en-US" altLang="en-US" dirty="0">
                <a:solidFill>
                  <a:schemeClr val="bg1">
                    <a:lumMod val="75000"/>
                  </a:schemeClr>
                </a:solidFill>
              </a:rPr>
              <a:t>Q&amp;A</a:t>
            </a:r>
          </a:p>
          <a:p>
            <a:pPr eaLnBrk="1" hangingPunct="1"/>
            <a:endParaRPr lang="en-US" altLang="en-US" dirty="0">
              <a:solidFill>
                <a:srgbClr val="BCBCBE"/>
              </a:solidFill>
            </a:endParaRPr>
          </a:p>
        </p:txBody>
      </p:sp>
      <p:sp>
        <p:nvSpPr>
          <p:cNvPr id="16" name="Pentagon 15">
            <a:extLst>
              <a:ext uri="{FF2B5EF4-FFF2-40B4-BE49-F238E27FC236}">
                <a16:creationId xmlns:a16="http://schemas.microsoft.com/office/drawing/2014/main" xmlns="" id="{CAFBC370-DECC-4EC1-8E68-5245C49030EE}"/>
              </a:ext>
            </a:extLst>
          </p:cNvPr>
          <p:cNvSpPr/>
          <p:nvPr/>
        </p:nvSpPr>
        <p:spPr>
          <a:xfrm>
            <a:off x="2185988" y="1793875"/>
            <a:ext cx="457200" cy="320675"/>
          </a:xfrm>
          <a:prstGeom prst="homePlate">
            <a:avLst/>
          </a:prstGeom>
          <a:solidFill>
            <a:schemeClr val="bg1">
              <a:lumMod val="7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1</a:t>
            </a:r>
          </a:p>
        </p:txBody>
      </p:sp>
      <p:sp>
        <p:nvSpPr>
          <p:cNvPr id="17" name="Pentagon 16">
            <a:extLst>
              <a:ext uri="{FF2B5EF4-FFF2-40B4-BE49-F238E27FC236}">
                <a16:creationId xmlns:a16="http://schemas.microsoft.com/office/drawing/2014/main" xmlns="" id="{B5D6C385-A31E-4666-B58A-53699FE420F9}"/>
              </a:ext>
            </a:extLst>
          </p:cNvPr>
          <p:cNvSpPr/>
          <p:nvPr/>
        </p:nvSpPr>
        <p:spPr>
          <a:xfrm>
            <a:off x="2185988" y="2490788"/>
            <a:ext cx="457200" cy="319087"/>
          </a:xfrm>
          <a:prstGeom prst="homePlate">
            <a:avLst/>
          </a:prstGeom>
          <a:solidFill>
            <a:schemeClr val="bg1">
              <a:lumMod val="7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2</a:t>
            </a:r>
          </a:p>
        </p:txBody>
      </p:sp>
      <p:sp>
        <p:nvSpPr>
          <p:cNvPr id="18" name="Pentagon 17">
            <a:extLst>
              <a:ext uri="{FF2B5EF4-FFF2-40B4-BE49-F238E27FC236}">
                <a16:creationId xmlns:a16="http://schemas.microsoft.com/office/drawing/2014/main" xmlns="" id="{9A602106-B0C3-4BBD-9E55-DA9ED6D59565}"/>
              </a:ext>
            </a:extLst>
          </p:cNvPr>
          <p:cNvSpPr/>
          <p:nvPr/>
        </p:nvSpPr>
        <p:spPr>
          <a:xfrm>
            <a:off x="2185988" y="3186113"/>
            <a:ext cx="457200" cy="320675"/>
          </a:xfrm>
          <a:prstGeom prst="homePlate">
            <a:avLst/>
          </a:prstGeom>
          <a:solidFill>
            <a:schemeClr val="bg1">
              <a:lumMod val="7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3</a:t>
            </a:r>
          </a:p>
        </p:txBody>
      </p:sp>
      <p:sp>
        <p:nvSpPr>
          <p:cNvPr id="19" name="Pentagon 18">
            <a:extLst>
              <a:ext uri="{FF2B5EF4-FFF2-40B4-BE49-F238E27FC236}">
                <a16:creationId xmlns:a16="http://schemas.microsoft.com/office/drawing/2014/main" xmlns="" id="{D6E6E18C-5BAE-4497-8BA7-0D60B8CB55D6}"/>
              </a:ext>
            </a:extLst>
          </p:cNvPr>
          <p:cNvSpPr/>
          <p:nvPr/>
        </p:nvSpPr>
        <p:spPr>
          <a:xfrm>
            <a:off x="2185988" y="3883025"/>
            <a:ext cx="457200" cy="319088"/>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4</a:t>
            </a:r>
          </a:p>
        </p:txBody>
      </p:sp>
      <p:sp>
        <p:nvSpPr>
          <p:cNvPr id="4" name="Slide Number Placeholder 3">
            <a:extLst>
              <a:ext uri="{FF2B5EF4-FFF2-40B4-BE49-F238E27FC236}">
                <a16:creationId xmlns:a16="http://schemas.microsoft.com/office/drawing/2014/main" xmlns="" id="{69C88E9D-1249-49AC-9E31-A72B67A1984B}"/>
              </a:ext>
            </a:extLst>
          </p:cNvPr>
          <p:cNvSpPr>
            <a:spLocks noGrp="1"/>
          </p:cNvSpPr>
          <p:nvPr>
            <p:ph type="sldNum" sz="quarter" idx="16"/>
          </p:nvPr>
        </p:nvSpPr>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168213A-B992-41F2-982D-62E2B4D6B8DA}" type="slidenum">
              <a:rPr kumimoji="0" lang="en-US" altLang="en-US" sz="800" b="0" i="0" u="none" strike="noStrike" kern="1200" cap="none" spc="0" normalizeH="0" baseline="0" noProof="0" smtClean="0">
                <a:ln>
                  <a:noFill/>
                </a:ln>
                <a:solidFill>
                  <a:srgbClr val="58595B"/>
                </a:solidFill>
                <a:effectLst/>
                <a:uLnTx/>
                <a:uFillTx/>
                <a:latin typeface="Calibri" panose="020F050202020403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800" b="0" i="0" u="none" strike="noStrike" kern="1200" cap="none" spc="0" normalizeH="0" baseline="0" noProof="0">
              <a:ln>
                <a:noFill/>
              </a:ln>
              <a:solidFill>
                <a:srgbClr val="58595B"/>
              </a:solidFill>
              <a:effectLst/>
              <a:uLnTx/>
              <a:uFillTx/>
              <a:latin typeface="Calibri" panose="020F0502020204030204" pitchFamily="34" charset="0"/>
              <a:ea typeface="MS PGothic" panose="020B0600070205080204" pitchFamily="34" charset="-128"/>
              <a:cs typeface="+mn-cs"/>
            </a:endParaRPr>
          </a:p>
        </p:txBody>
      </p:sp>
      <p:sp>
        <p:nvSpPr>
          <p:cNvPr id="9" name="Pentagon 8">
            <a:extLst>
              <a:ext uri="{FF2B5EF4-FFF2-40B4-BE49-F238E27FC236}">
                <a16:creationId xmlns:a16="http://schemas.microsoft.com/office/drawing/2014/main" xmlns="" id="{364150CD-9FD1-4BC6-81C1-20EB342E8CA3}"/>
              </a:ext>
            </a:extLst>
          </p:cNvPr>
          <p:cNvSpPr/>
          <p:nvPr/>
        </p:nvSpPr>
        <p:spPr>
          <a:xfrm>
            <a:off x="2182813" y="4598988"/>
            <a:ext cx="457200" cy="320675"/>
          </a:xfrm>
          <a:prstGeom prst="homePlate">
            <a:avLst/>
          </a:prstGeom>
          <a:solidFill>
            <a:schemeClr val="bg1">
              <a:lumMod val="7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5</a:t>
            </a:r>
          </a:p>
        </p:txBody>
      </p:sp>
      <p:pic>
        <p:nvPicPr>
          <p:cNvPr id="10" name="Picture 9">
            <a:extLst>
              <a:ext uri="{FF2B5EF4-FFF2-40B4-BE49-F238E27FC236}">
                <a16:creationId xmlns:a16="http://schemas.microsoft.com/office/drawing/2014/main" xmlns="" id="{2BEB06ED-FE1E-4132-9D61-F735FB781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068" y="6556248"/>
            <a:ext cx="1733134" cy="158227"/>
          </a:xfrm>
          <a:prstGeom prst="rect">
            <a:avLst/>
          </a:prstGeom>
        </p:spPr>
      </p:pic>
    </p:spTree>
    <p:extLst>
      <p:ext uri="{BB962C8B-B14F-4D97-AF65-F5344CB8AC3E}">
        <p14:creationId xmlns:p14="http://schemas.microsoft.com/office/powerpoint/2010/main" val="428647293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xmlns="" id="{BFD3461A-7C09-4173-B4C1-C8B07505CEE2}"/>
              </a:ext>
            </a:extLst>
          </p:cNvPr>
          <p:cNvSpPr>
            <a:spLocks noGrp="1"/>
          </p:cNvSpPr>
          <p:nvPr>
            <p:ph type="title"/>
          </p:nvPr>
        </p:nvSpPr>
        <p:spPr/>
        <p:txBody>
          <a:bodyPr/>
          <a:lstStyle/>
          <a:p>
            <a:pPr eaLnBrk="1" hangingPunct="1"/>
            <a:r>
              <a:rPr lang="en-US" altLang="en-US" sz="3200" dirty="0"/>
              <a:t>PATTERN 1 - OBJECT RECOGNITION WITH TARGET PRODUCT IMAGE FILES</a:t>
            </a:r>
          </a:p>
        </p:txBody>
      </p:sp>
      <p:sp>
        <p:nvSpPr>
          <p:cNvPr id="4" name="Slide Number Placeholder 3">
            <a:extLst>
              <a:ext uri="{FF2B5EF4-FFF2-40B4-BE49-F238E27FC236}">
                <a16:creationId xmlns:a16="http://schemas.microsoft.com/office/drawing/2014/main" xmlns="" id="{69C88E9D-1249-49AC-9E31-A72B67A1984B}"/>
              </a:ext>
            </a:extLst>
          </p:cNvPr>
          <p:cNvSpPr>
            <a:spLocks noGrp="1"/>
          </p:cNvSpPr>
          <p:nvPr>
            <p:ph type="sldNum" sz="quarter" idx="16"/>
          </p:nvPr>
        </p:nvSpPr>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168213A-B992-41F2-982D-62E2B4D6B8DA}" type="slidenum">
              <a:rPr kumimoji="0" lang="en-US" altLang="en-US" sz="800" b="0" i="0" u="none" strike="noStrike" kern="1200" cap="none" spc="0" normalizeH="0" baseline="0" noProof="0" smtClean="0">
                <a:ln>
                  <a:noFill/>
                </a:ln>
                <a:solidFill>
                  <a:srgbClr val="58595B"/>
                </a:solidFill>
                <a:effectLst/>
                <a:uLnTx/>
                <a:uFillTx/>
                <a:latin typeface="Calibri" panose="020F050202020403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800" b="0" i="0" u="none" strike="noStrike" kern="1200" cap="none" spc="0" normalizeH="0" baseline="0" noProof="0">
              <a:ln>
                <a:noFill/>
              </a:ln>
              <a:solidFill>
                <a:srgbClr val="58595B"/>
              </a:solidFill>
              <a:effectLst/>
              <a:uLnTx/>
              <a:uFillTx/>
              <a:latin typeface="Calibri" panose="020F0502020204030204" pitchFamily="34" charset="0"/>
              <a:ea typeface="MS PGothic" panose="020B0600070205080204" pitchFamily="34" charset="-128"/>
              <a:cs typeface="+mn-cs"/>
            </a:endParaRPr>
          </a:p>
        </p:txBody>
      </p:sp>
      <p:pic>
        <p:nvPicPr>
          <p:cNvPr id="10" name="Picture 9">
            <a:extLst>
              <a:ext uri="{FF2B5EF4-FFF2-40B4-BE49-F238E27FC236}">
                <a16:creationId xmlns:a16="http://schemas.microsoft.com/office/drawing/2014/main" xmlns="" id="{2BEB06ED-FE1E-4132-9D61-F735FB781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068" y="6556248"/>
            <a:ext cx="1733134" cy="158227"/>
          </a:xfrm>
          <a:prstGeom prst="rect">
            <a:avLst/>
          </a:prstGeom>
        </p:spPr>
      </p:pic>
      <p:sp>
        <p:nvSpPr>
          <p:cNvPr id="5" name="Text Placeholder 4">
            <a:extLst>
              <a:ext uri="{FF2B5EF4-FFF2-40B4-BE49-F238E27FC236}">
                <a16:creationId xmlns:a16="http://schemas.microsoft.com/office/drawing/2014/main" xmlns="" id="{6E5E58BC-96AC-4A65-B1CD-C96575B9B372}"/>
              </a:ext>
            </a:extLst>
          </p:cNvPr>
          <p:cNvSpPr>
            <a:spLocks noGrp="1"/>
          </p:cNvSpPr>
          <p:nvPr>
            <p:ph type="body" sz="quarter" idx="13"/>
          </p:nvPr>
        </p:nvSpPr>
        <p:spPr>
          <a:xfrm>
            <a:off x="2795931" y="3462866"/>
            <a:ext cx="8861082" cy="618067"/>
          </a:xfrm>
        </p:spPr>
        <p:txBody>
          <a:bodyPr/>
          <a:lstStyle/>
          <a:p>
            <a:r>
              <a:rPr lang="en-US" dirty="0" err="1"/>
              <a:t>Meridiun</a:t>
            </a:r>
            <a:r>
              <a:rPr lang="en-US" dirty="0"/>
              <a:t> Demo flow slide</a:t>
            </a:r>
          </a:p>
        </p:txBody>
      </p:sp>
    </p:spTree>
    <p:extLst>
      <p:ext uri="{BB962C8B-B14F-4D97-AF65-F5344CB8AC3E}">
        <p14:creationId xmlns:p14="http://schemas.microsoft.com/office/powerpoint/2010/main" val="27928882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xmlns="" id="{BFD3461A-7C09-4173-B4C1-C8B07505CEE2}"/>
              </a:ext>
            </a:extLst>
          </p:cNvPr>
          <p:cNvSpPr>
            <a:spLocks noGrp="1"/>
          </p:cNvSpPr>
          <p:nvPr>
            <p:ph type="title"/>
          </p:nvPr>
        </p:nvSpPr>
        <p:spPr/>
        <p:txBody>
          <a:bodyPr/>
          <a:lstStyle/>
          <a:p>
            <a:pPr eaLnBrk="1" hangingPunct="1"/>
            <a:r>
              <a:rPr lang="en-US" altLang="en-US" sz="3200" dirty="0"/>
              <a:t>PATTERN 2 - OBJECT RECOGNITION WITH TARGET 3D PRODUCT MODELS</a:t>
            </a:r>
          </a:p>
        </p:txBody>
      </p:sp>
      <p:sp>
        <p:nvSpPr>
          <p:cNvPr id="4" name="Slide Number Placeholder 3">
            <a:extLst>
              <a:ext uri="{FF2B5EF4-FFF2-40B4-BE49-F238E27FC236}">
                <a16:creationId xmlns:a16="http://schemas.microsoft.com/office/drawing/2014/main" xmlns="" id="{69C88E9D-1249-49AC-9E31-A72B67A1984B}"/>
              </a:ext>
            </a:extLst>
          </p:cNvPr>
          <p:cNvSpPr>
            <a:spLocks noGrp="1"/>
          </p:cNvSpPr>
          <p:nvPr>
            <p:ph type="sldNum" sz="quarter" idx="16"/>
          </p:nvPr>
        </p:nvSpPr>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168213A-B992-41F2-982D-62E2B4D6B8DA}" type="slidenum">
              <a:rPr kumimoji="0" lang="en-US" altLang="en-US" sz="800" b="0" i="0" u="none" strike="noStrike" kern="1200" cap="none" spc="0" normalizeH="0" baseline="0" noProof="0" smtClean="0">
                <a:ln>
                  <a:noFill/>
                </a:ln>
                <a:solidFill>
                  <a:srgbClr val="58595B"/>
                </a:solidFill>
                <a:effectLst/>
                <a:uLnTx/>
                <a:uFillTx/>
                <a:latin typeface="Calibri" panose="020F050202020403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800" b="0" i="0" u="none" strike="noStrike" kern="1200" cap="none" spc="0" normalizeH="0" baseline="0" noProof="0">
              <a:ln>
                <a:noFill/>
              </a:ln>
              <a:solidFill>
                <a:srgbClr val="58595B"/>
              </a:solidFill>
              <a:effectLst/>
              <a:uLnTx/>
              <a:uFillTx/>
              <a:latin typeface="Calibri" panose="020F0502020204030204" pitchFamily="34" charset="0"/>
              <a:ea typeface="MS PGothic" panose="020B0600070205080204" pitchFamily="34" charset="-128"/>
              <a:cs typeface="+mn-cs"/>
            </a:endParaRPr>
          </a:p>
        </p:txBody>
      </p:sp>
      <p:pic>
        <p:nvPicPr>
          <p:cNvPr id="10" name="Picture 9">
            <a:extLst>
              <a:ext uri="{FF2B5EF4-FFF2-40B4-BE49-F238E27FC236}">
                <a16:creationId xmlns:a16="http://schemas.microsoft.com/office/drawing/2014/main" xmlns="" id="{2BEB06ED-FE1E-4132-9D61-F735FB781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068" y="6556248"/>
            <a:ext cx="1733134" cy="158227"/>
          </a:xfrm>
          <a:prstGeom prst="rect">
            <a:avLst/>
          </a:prstGeom>
        </p:spPr>
      </p:pic>
      <p:sp>
        <p:nvSpPr>
          <p:cNvPr id="5" name="Text Placeholder 4">
            <a:extLst>
              <a:ext uri="{FF2B5EF4-FFF2-40B4-BE49-F238E27FC236}">
                <a16:creationId xmlns:a16="http://schemas.microsoft.com/office/drawing/2014/main" xmlns="" id="{6E5E58BC-96AC-4A65-B1CD-C96575B9B372}"/>
              </a:ext>
            </a:extLst>
          </p:cNvPr>
          <p:cNvSpPr>
            <a:spLocks noGrp="1"/>
          </p:cNvSpPr>
          <p:nvPr>
            <p:ph type="body" sz="quarter" idx="13"/>
          </p:nvPr>
        </p:nvSpPr>
        <p:spPr>
          <a:xfrm>
            <a:off x="2795931" y="3462866"/>
            <a:ext cx="8861082" cy="618067"/>
          </a:xfrm>
        </p:spPr>
        <p:txBody>
          <a:bodyPr/>
          <a:lstStyle/>
          <a:p>
            <a:r>
              <a:rPr lang="en-US" dirty="0"/>
              <a:t>Oracle Demo flow slide</a:t>
            </a:r>
          </a:p>
        </p:txBody>
      </p:sp>
    </p:spTree>
    <p:extLst>
      <p:ext uri="{BB962C8B-B14F-4D97-AF65-F5344CB8AC3E}">
        <p14:creationId xmlns:p14="http://schemas.microsoft.com/office/powerpoint/2010/main" val="399665401"/>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ckground_OOW 2016 with Sogeti (16x9)_13.33x7.5 (External)">
  <a:themeElements>
    <a:clrScheme name="Oracle">
      <a:dk1>
        <a:srgbClr val="2E2E2E"/>
      </a:dk1>
      <a:lt1>
        <a:srgbClr val="FFFFFF"/>
      </a:lt1>
      <a:dk2>
        <a:srgbClr val="00234B"/>
      </a:dk2>
      <a:lt2>
        <a:srgbClr val="FFFFFF"/>
      </a:lt2>
      <a:accent1>
        <a:srgbClr val="00234B"/>
      </a:accent1>
      <a:accent2>
        <a:srgbClr val="0098CC"/>
      </a:accent2>
      <a:accent3>
        <a:srgbClr val="BDBD00"/>
      </a:accent3>
      <a:accent4>
        <a:srgbClr val="598E20"/>
      </a:accent4>
      <a:accent5>
        <a:srgbClr val="ED771A"/>
      </a:accent5>
      <a:accent6>
        <a:srgbClr val="BA0065"/>
      </a:accent6>
      <a:hlink>
        <a:srgbClr val="AAD568"/>
      </a:hlink>
      <a:folHlink>
        <a:srgbClr val="E560A0"/>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3175" cap="flat" cmpd="sng" algn="ctr">
          <a:solidFill>
            <a:schemeClr val="accent2"/>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spcBef>
            <a:spcPct val="0"/>
          </a:spcBef>
          <a:spcAft>
            <a:spcPct val="0"/>
          </a:spcAft>
          <a:buClrTx/>
          <a:buSzTx/>
          <a:buFontTx/>
          <a:buNone/>
          <a:tabLst/>
          <a:defRPr kumimoji="0" sz="1600" b="1" i="0" u="none" strike="noStrike" cap="none" normalizeH="0" baseline="0" dirty="0" smtClean="0">
            <a:ln>
              <a:noFill/>
            </a:ln>
            <a:solidFill>
              <a:schemeClr val="tx1">
                <a:lumMod val="75000"/>
                <a:lumOff val="25000"/>
              </a:schemeClr>
            </a:solidFill>
            <a:effectLst/>
            <a:latin typeface="+mn-lt"/>
            <a:cs typeface="Arial" charset="0"/>
          </a:defRPr>
        </a:defPPr>
      </a:lstStyle>
    </a:spDef>
    <a:lnDef>
      <a:spPr bwMode="auto">
        <a:solidFill>
          <a:schemeClr val="tx2"/>
        </a:solidFill>
        <a:ln w="6350" cap="flat" cmpd="sng" algn="ctr">
          <a:solidFill>
            <a:schemeClr val="accent3"/>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OW 2016 with Sogeti_16x9_13.33x7.5 (External)_Closing Slides">
  <a:themeElements>
    <a:clrScheme name="OOW">
      <a:dk1>
        <a:srgbClr val="2E2E2E"/>
      </a:dk1>
      <a:lt1>
        <a:srgbClr val="FFFFFF"/>
      </a:lt1>
      <a:dk2>
        <a:srgbClr val="00234B"/>
      </a:dk2>
      <a:lt2>
        <a:srgbClr val="FFFFFF"/>
      </a:lt2>
      <a:accent1>
        <a:srgbClr val="00234B"/>
      </a:accent1>
      <a:accent2>
        <a:srgbClr val="0098CC"/>
      </a:accent2>
      <a:accent3>
        <a:srgbClr val="BDBD00"/>
      </a:accent3>
      <a:accent4>
        <a:srgbClr val="598E20"/>
      </a:accent4>
      <a:accent5>
        <a:srgbClr val="ED771A"/>
      </a:accent5>
      <a:accent6>
        <a:srgbClr val="BA0065"/>
      </a:accent6>
      <a:hlink>
        <a:srgbClr val="AAD568"/>
      </a:hlink>
      <a:folHlink>
        <a:srgbClr val="E56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Theme">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2"/>
        </a:solidFill>
        <a:ln w="15875">
          <a:solidFill>
            <a:schemeClr val="accent2"/>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extLst>
    <a:ext uri="{05A4C25C-085E-4340-85A3-A5531E510DB2}">
      <thm15:themeFamily xmlns:thm15="http://schemas.microsoft.com/office/thememl/2012/main" name="Oracle-16x9-2017-170717.potx" id="{5F8EF313-73E7-8949-998F-B56DC147001D}" vid="{500031CF-43E1-5C42-B3F8-E14A18A1E182}"/>
    </a:ext>
  </a:extLst>
</a:theme>
</file>

<file path=ppt/theme/theme4.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539923-OOW-SF2016-16x9-v11</Template>
  <TotalTime>14509</TotalTime>
  <Words>394</Words>
  <Application>Microsoft Macintosh PowerPoint</Application>
  <PresentationFormat>Custom</PresentationFormat>
  <Paragraphs>132</Paragraphs>
  <Slides>10</Slides>
  <Notes>9</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23" baseType="lpstr">
      <vt:lpstr>Calibri</vt:lpstr>
      <vt:lpstr>Courier New</vt:lpstr>
      <vt:lpstr>Helvetica</vt:lpstr>
      <vt:lpstr>Helvetica Light</vt:lpstr>
      <vt:lpstr>Mangal</vt:lpstr>
      <vt:lpstr>MS PGothic</vt:lpstr>
      <vt:lpstr>MV Boli</vt:lpstr>
      <vt:lpstr>Wingdings</vt:lpstr>
      <vt:lpstr>Arial</vt:lpstr>
      <vt:lpstr>Background_OOW 2016 with Sogeti (16x9)_13.33x7.5 (External)</vt:lpstr>
      <vt:lpstr>OOW 2016 with Sogeti_16x9_13.33x7.5 (External)_Closing Slides</vt:lpstr>
      <vt:lpstr>Default Theme</vt:lpstr>
      <vt:lpstr>think-cell Slide</vt:lpstr>
      <vt:lpstr>PowerPoint Presentation</vt:lpstr>
      <vt:lpstr>Notional Architecture – Cloud Services</vt:lpstr>
      <vt:lpstr>Data Set Preparation Stage</vt:lpstr>
      <vt:lpstr>AI Model Training Stage</vt:lpstr>
      <vt:lpstr>AI Inferencing Stage</vt:lpstr>
      <vt:lpstr>GPU Powered Recognition Demo and Chatbots</vt:lpstr>
      <vt:lpstr>Agenda</vt:lpstr>
      <vt:lpstr>PATTERN 1 - OBJECT RECOGNITION WITH TARGET PRODUCT IMAGE FILES</vt:lpstr>
      <vt:lpstr>PATTERN 2 - OBJECT RECOGNITION WITH TARGET 3D PRODUCT MODELS</vt:lpstr>
      <vt:lpstr>Agenda</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subject>Corproate Presentation Template</dc:subject>
  <dc:creator>production</dc:creator>
  <cp:lastModifiedBy>Nolan Corcoran</cp:lastModifiedBy>
  <cp:revision>419</cp:revision>
  <cp:lastPrinted>2016-09-21T07:04:58Z</cp:lastPrinted>
  <dcterms:created xsi:type="dcterms:W3CDTF">2016-08-17T03:28:40Z</dcterms:created>
  <dcterms:modified xsi:type="dcterms:W3CDTF">2018-02-06T14:24:17Z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