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70" r:id="rId3"/>
    <p:sldId id="276" r:id="rId4"/>
    <p:sldId id="271" r:id="rId5"/>
    <p:sldId id="277" r:id="rId6"/>
    <p:sldId id="273" r:id="rId7"/>
    <p:sldId id="279" r:id="rId8"/>
    <p:sldId id="278" r:id="rId9"/>
    <p:sldId id="280" r:id="rId10"/>
    <p:sldId id="281" r:id="rId11"/>
    <p:sldId id="282" r:id="rId12"/>
    <p:sldId id="285" r:id="rId13"/>
    <p:sldId id="286" r:id="rId14"/>
    <p:sldId id="275" r:id="rId15"/>
    <p:sldId id="284" r:id="rId16"/>
    <p:sldId id="283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 Thomas" initials="V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4704" autoAdjust="0"/>
  </p:normalViewPr>
  <p:slideViewPr>
    <p:cSldViewPr snapToGrid="0">
      <p:cViewPr varScale="1">
        <p:scale>
          <a:sx n="74" d="100"/>
          <a:sy n="74" d="100"/>
        </p:scale>
        <p:origin x="-8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737" y="0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r">
              <a:defRPr sz="1200"/>
            </a:lvl1pPr>
          </a:lstStyle>
          <a:p>
            <a:fld id="{F395B34A-96B8-4382-9DAC-7CA7C3054D5F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4" tIns="47352" rIns="94704" bIns="4735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859" y="4620496"/>
            <a:ext cx="5853483" cy="3780555"/>
          </a:xfrm>
          <a:prstGeom prst="rect">
            <a:avLst/>
          </a:prstGeom>
        </p:spPr>
        <p:txBody>
          <a:bodyPr vert="horz" lIns="94704" tIns="47352" rIns="94704" bIns="4735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831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737" y="9119831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r">
              <a:defRPr sz="1200"/>
            </a:lvl1pPr>
          </a:lstStyle>
          <a:p>
            <a:fld id="{63C75DDC-61B2-4144-816E-1863E67B1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9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.a Cov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99588"/>
            <a:ext cx="9144000" cy="6858000"/>
          </a:xfrm>
          <a:prstGeom prst="rect">
            <a:avLst/>
          </a:prstGeom>
        </p:spPr>
      </p:pic>
      <p:pic>
        <p:nvPicPr>
          <p:cNvPr id="4" name="DFSLogo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3134950"/>
            <a:ext cx="1828800" cy="307498"/>
          </a:xfrm>
          <a:prstGeom prst="rect">
            <a:avLst/>
          </a:prstGeom>
        </p:spPr>
      </p:pic>
      <p:sp>
        <p:nvSpPr>
          <p:cNvPr id="7" name="Subtitle_2"/>
          <p:cNvSpPr>
            <a:spLocks noGrp="1"/>
          </p:cNvSpPr>
          <p:nvPr>
            <p:ph type="body" sz="quarter" idx="11"/>
          </p:nvPr>
        </p:nvSpPr>
        <p:spPr>
          <a:xfrm>
            <a:off x="482139" y="5691715"/>
            <a:ext cx="8204662" cy="304623"/>
          </a:xfrm>
        </p:spPr>
        <p:txBody>
          <a:bodyPr/>
          <a:lstStyle>
            <a:lvl1pPr marL="0" indent="0" algn="r">
              <a:buNone/>
              <a:defRPr sz="1400" baseline="0"/>
            </a:lvl1pPr>
            <a:lvl2pPr marL="282542" indent="0">
              <a:buNone/>
              <a:defRPr sz="2400"/>
            </a:lvl2pPr>
            <a:lvl3pPr marL="565084" indent="0">
              <a:buNone/>
              <a:defRPr sz="2400"/>
            </a:lvl3pPr>
            <a:lvl4pPr marL="846039" indent="0">
              <a:buNone/>
              <a:defRPr sz="2400"/>
            </a:lvl4pPr>
            <a:lvl5pPr marL="1150802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ubtitle_1"/>
          <p:cNvSpPr>
            <a:spLocks noGrp="1"/>
          </p:cNvSpPr>
          <p:nvPr>
            <p:ph type="body" sz="quarter" idx="10"/>
          </p:nvPr>
        </p:nvSpPr>
        <p:spPr>
          <a:xfrm>
            <a:off x="482139" y="5261726"/>
            <a:ext cx="8204662" cy="4159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282542" indent="0">
              <a:buNone/>
              <a:defRPr sz="2400"/>
            </a:lvl2pPr>
            <a:lvl3pPr marL="565084" indent="0">
              <a:buNone/>
              <a:defRPr sz="2400"/>
            </a:lvl3pPr>
            <a:lvl4pPr marL="846039" indent="0">
              <a:buNone/>
              <a:defRPr sz="2400"/>
            </a:lvl4pPr>
            <a:lvl5pPr marL="1150802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"/>
          <p:cNvSpPr>
            <a:spLocks noGrp="1"/>
          </p:cNvSpPr>
          <p:nvPr>
            <p:ph type="body" sz="quarter" idx="13"/>
          </p:nvPr>
        </p:nvSpPr>
        <p:spPr>
          <a:xfrm>
            <a:off x="482138" y="3998422"/>
            <a:ext cx="8204139" cy="1169992"/>
          </a:xfrm>
        </p:spPr>
        <p:txBody>
          <a:bodyPr anchor="b"/>
          <a:lstStyle>
            <a:lvl1pPr marL="0" indent="0" algn="r">
              <a:spcBef>
                <a:spcPts val="0"/>
              </a:spcBef>
              <a:buNone/>
              <a:defRPr sz="3200"/>
            </a:lvl1pPr>
            <a:lvl2pPr marL="282542" indent="0" algn="r">
              <a:buNone/>
              <a:defRPr sz="3200"/>
            </a:lvl2pPr>
            <a:lvl3pPr marL="565084" indent="0" algn="r">
              <a:buNone/>
              <a:defRPr sz="3200"/>
            </a:lvl3pPr>
            <a:lvl4pPr marL="846039" indent="0" algn="r">
              <a:buNone/>
              <a:defRPr sz="3200"/>
            </a:lvl4pPr>
            <a:lvl5pPr marL="1150802" indent="0" algn="r">
              <a:buNone/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891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321503" cy="4605056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Body_1"/>
          <p:cNvSpPr>
            <a:spLocks noGrp="1"/>
          </p:cNvSpPr>
          <p:nvPr>
            <p:ph idx="1"/>
          </p:nvPr>
        </p:nvSpPr>
        <p:spPr>
          <a:xfrm>
            <a:off x="3042459" y="1589268"/>
            <a:ext cx="5691966" cy="4605056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9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130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ody_1"/>
          <p:cNvSpPr>
            <a:spLocks noGrp="1"/>
          </p:cNvSpPr>
          <p:nvPr>
            <p:ph idx="25"/>
          </p:nvPr>
        </p:nvSpPr>
        <p:spPr>
          <a:xfrm>
            <a:off x="504825" y="2065574"/>
            <a:ext cx="8229600" cy="4128750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9" name="Line_1"/>
          <p:cNvSpPr>
            <a:spLocks noGrp="1"/>
          </p:cNvSpPr>
          <p:nvPr>
            <p:ph type="body" idx="29" hasCustomPrompt="1"/>
          </p:nvPr>
        </p:nvSpPr>
        <p:spPr>
          <a:xfrm>
            <a:off x="504826" y="2019516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SectionHeader_1"/>
          <p:cNvSpPr>
            <a:spLocks noGrp="1"/>
          </p:cNvSpPr>
          <p:nvPr>
            <p:ph type="body" idx="24"/>
          </p:nvPr>
        </p:nvSpPr>
        <p:spPr>
          <a:xfrm>
            <a:off x="504825" y="1594400"/>
            <a:ext cx="8229600" cy="406152"/>
          </a:xfrm>
          <a:noFill/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7816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ctionHeader_1"/>
          <p:cNvSpPr>
            <a:spLocks noGrp="1"/>
          </p:cNvSpPr>
          <p:nvPr>
            <p:ph type="body" idx="24"/>
          </p:nvPr>
        </p:nvSpPr>
        <p:spPr>
          <a:xfrm>
            <a:off x="504825" y="1594400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Body_1"/>
          <p:cNvSpPr>
            <a:spLocks noGrp="1"/>
          </p:cNvSpPr>
          <p:nvPr>
            <p:ph idx="25"/>
          </p:nvPr>
        </p:nvSpPr>
        <p:spPr>
          <a:xfrm>
            <a:off x="504825" y="2065574"/>
            <a:ext cx="8229600" cy="4128750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0" name="Line_1"/>
          <p:cNvSpPr>
            <a:spLocks noGrp="1"/>
          </p:cNvSpPr>
          <p:nvPr>
            <p:ph type="body" idx="30" hasCustomPrompt="1"/>
          </p:nvPr>
        </p:nvSpPr>
        <p:spPr>
          <a:xfrm>
            <a:off x="504826" y="2019516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2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386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tionHeader_1"/>
          <p:cNvSpPr>
            <a:spLocks noGrp="1"/>
          </p:cNvSpPr>
          <p:nvPr>
            <p:ph type="body" idx="1"/>
          </p:nvPr>
        </p:nvSpPr>
        <p:spPr>
          <a:xfrm>
            <a:off x="3048521" y="1591852"/>
            <a:ext cx="5685904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Body_1"/>
          <p:cNvSpPr>
            <a:spLocks noGrp="1"/>
          </p:cNvSpPr>
          <p:nvPr>
            <p:ph idx="25"/>
          </p:nvPr>
        </p:nvSpPr>
        <p:spPr>
          <a:xfrm>
            <a:off x="3042459" y="2065574"/>
            <a:ext cx="5691966" cy="4128750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321503" cy="4605056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4" name="Line_1"/>
          <p:cNvSpPr>
            <a:spLocks noGrp="1"/>
          </p:cNvSpPr>
          <p:nvPr>
            <p:ph type="body" idx="29" hasCustomPrompt="1"/>
          </p:nvPr>
        </p:nvSpPr>
        <p:spPr>
          <a:xfrm>
            <a:off x="3047496" y="2019516"/>
            <a:ext cx="5687568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2304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ectionHeader_1"/>
          <p:cNvSpPr>
            <a:spLocks noGrp="1"/>
          </p:cNvSpPr>
          <p:nvPr>
            <p:ph type="body" idx="1"/>
          </p:nvPr>
        </p:nvSpPr>
        <p:spPr>
          <a:xfrm>
            <a:off x="3048521" y="1591852"/>
            <a:ext cx="5685904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Body_1"/>
          <p:cNvSpPr>
            <a:spLocks noGrp="1"/>
          </p:cNvSpPr>
          <p:nvPr>
            <p:ph idx="25"/>
          </p:nvPr>
        </p:nvSpPr>
        <p:spPr>
          <a:xfrm>
            <a:off x="3042459" y="2065574"/>
            <a:ext cx="5691966" cy="4128750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321503" cy="4605056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4" name="Line_1"/>
          <p:cNvSpPr>
            <a:spLocks noGrp="1"/>
          </p:cNvSpPr>
          <p:nvPr>
            <p:ph type="body" idx="30" hasCustomPrompt="1"/>
          </p:nvPr>
        </p:nvSpPr>
        <p:spPr>
          <a:xfrm>
            <a:off x="3047496" y="2019516"/>
            <a:ext cx="5687568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2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731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_2"/>
          <p:cNvSpPr>
            <a:spLocks noGrp="1"/>
          </p:cNvSpPr>
          <p:nvPr>
            <p:ph idx="31"/>
          </p:nvPr>
        </p:nvSpPr>
        <p:spPr>
          <a:xfrm>
            <a:off x="504825" y="3924391"/>
            <a:ext cx="8229600" cy="2259251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ody_1"/>
          <p:cNvSpPr>
            <a:spLocks noGrp="1"/>
          </p:cNvSpPr>
          <p:nvPr>
            <p:ph idx="30"/>
          </p:nvPr>
        </p:nvSpPr>
        <p:spPr>
          <a:xfrm>
            <a:off x="504825" y="1589268"/>
            <a:ext cx="8229600" cy="2259251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3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2167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ody_1"/>
          <p:cNvSpPr>
            <a:spLocks noGrp="1"/>
          </p:cNvSpPr>
          <p:nvPr>
            <p:ph idx="30"/>
          </p:nvPr>
        </p:nvSpPr>
        <p:spPr>
          <a:xfrm>
            <a:off x="504825" y="1589268"/>
            <a:ext cx="8229600" cy="2259251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Body_2"/>
          <p:cNvSpPr>
            <a:spLocks noGrp="1"/>
          </p:cNvSpPr>
          <p:nvPr>
            <p:ph idx="31"/>
          </p:nvPr>
        </p:nvSpPr>
        <p:spPr>
          <a:xfrm>
            <a:off x="504825" y="3924391"/>
            <a:ext cx="8229600" cy="2259251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1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18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mmentBox_2"/>
          <p:cNvSpPr>
            <a:spLocks noGrp="1"/>
          </p:cNvSpPr>
          <p:nvPr>
            <p:ph idx="26"/>
          </p:nvPr>
        </p:nvSpPr>
        <p:spPr>
          <a:xfrm>
            <a:off x="504826" y="3925682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Body_2"/>
          <p:cNvSpPr>
            <a:spLocks noGrp="1"/>
          </p:cNvSpPr>
          <p:nvPr>
            <p:ph idx="31"/>
          </p:nvPr>
        </p:nvSpPr>
        <p:spPr>
          <a:xfrm>
            <a:off x="3042459" y="3924391"/>
            <a:ext cx="5691966" cy="2259251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Body_1"/>
          <p:cNvSpPr>
            <a:spLocks noGrp="1"/>
          </p:cNvSpPr>
          <p:nvPr>
            <p:ph idx="30"/>
          </p:nvPr>
        </p:nvSpPr>
        <p:spPr>
          <a:xfrm>
            <a:off x="3042459" y="1589268"/>
            <a:ext cx="5691966" cy="2259251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3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1909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mmentBox_2"/>
          <p:cNvSpPr>
            <a:spLocks noGrp="1"/>
          </p:cNvSpPr>
          <p:nvPr>
            <p:ph idx="26"/>
          </p:nvPr>
        </p:nvSpPr>
        <p:spPr>
          <a:xfrm>
            <a:off x="504826" y="3925682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Body_2"/>
          <p:cNvSpPr>
            <a:spLocks noGrp="1"/>
          </p:cNvSpPr>
          <p:nvPr>
            <p:ph idx="31"/>
          </p:nvPr>
        </p:nvSpPr>
        <p:spPr>
          <a:xfrm>
            <a:off x="3042459" y="3924391"/>
            <a:ext cx="5691966" cy="2259251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Body_1"/>
          <p:cNvSpPr>
            <a:spLocks noGrp="1"/>
          </p:cNvSpPr>
          <p:nvPr>
            <p:ph idx="30"/>
          </p:nvPr>
        </p:nvSpPr>
        <p:spPr>
          <a:xfrm>
            <a:off x="3042459" y="1589268"/>
            <a:ext cx="5691966" cy="2259251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9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4550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ectionHeader_2"/>
          <p:cNvSpPr>
            <a:spLocks noGrp="1"/>
          </p:cNvSpPr>
          <p:nvPr>
            <p:ph type="body" idx="26"/>
          </p:nvPr>
        </p:nvSpPr>
        <p:spPr>
          <a:xfrm>
            <a:off x="504825" y="3926288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ectionHeader_1"/>
          <p:cNvSpPr>
            <a:spLocks noGrp="1"/>
          </p:cNvSpPr>
          <p:nvPr>
            <p:ph type="body" idx="24"/>
          </p:nvPr>
        </p:nvSpPr>
        <p:spPr>
          <a:xfrm>
            <a:off x="504825" y="1594400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Body_1"/>
          <p:cNvSpPr>
            <a:spLocks noGrp="1"/>
          </p:cNvSpPr>
          <p:nvPr>
            <p:ph idx="27"/>
          </p:nvPr>
        </p:nvSpPr>
        <p:spPr>
          <a:xfrm>
            <a:off x="504825" y="2061561"/>
            <a:ext cx="8229600" cy="1798366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Body_2"/>
          <p:cNvSpPr>
            <a:spLocks noGrp="1"/>
          </p:cNvSpPr>
          <p:nvPr>
            <p:ph idx="29"/>
          </p:nvPr>
        </p:nvSpPr>
        <p:spPr>
          <a:xfrm>
            <a:off x="504825" y="4396794"/>
            <a:ext cx="8229600" cy="1798366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8" name="Line_2"/>
          <p:cNvSpPr>
            <a:spLocks noGrp="1"/>
          </p:cNvSpPr>
          <p:nvPr>
            <p:ph type="body" idx="32" hasCustomPrompt="1"/>
          </p:nvPr>
        </p:nvSpPr>
        <p:spPr>
          <a:xfrm>
            <a:off x="504825" y="4351405"/>
            <a:ext cx="8229600" cy="27432"/>
          </a:xfrm>
          <a:solidFill>
            <a:srgbClr val="808080"/>
          </a:solidFill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Line_1"/>
          <p:cNvSpPr>
            <a:spLocks noGrp="1"/>
          </p:cNvSpPr>
          <p:nvPr>
            <p:ph type="body" idx="30" hasCustomPrompt="1"/>
          </p:nvPr>
        </p:nvSpPr>
        <p:spPr>
          <a:xfrm>
            <a:off x="504826" y="2027537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2272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.b New Top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DFSLogo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513" y="6238032"/>
            <a:ext cx="1572288" cy="264367"/>
          </a:xfrm>
          <a:prstGeom prst="rect">
            <a:avLst/>
          </a:prstGeom>
        </p:spPr>
      </p:pic>
      <p:sp>
        <p:nvSpPr>
          <p:cNvPr id="11" name="Subtitle_2"/>
          <p:cNvSpPr>
            <a:spLocks noGrp="1"/>
          </p:cNvSpPr>
          <p:nvPr>
            <p:ph type="body" sz="quarter" idx="11"/>
          </p:nvPr>
        </p:nvSpPr>
        <p:spPr>
          <a:xfrm>
            <a:off x="461554" y="2337780"/>
            <a:ext cx="8225246" cy="296113"/>
          </a:xfrm>
        </p:spPr>
        <p:txBody>
          <a:bodyPr/>
          <a:lstStyle>
            <a:lvl1pPr marL="0" indent="0" algn="r">
              <a:buNone/>
              <a:defRPr sz="1400" baseline="0"/>
            </a:lvl1pPr>
            <a:lvl2pPr marL="282542" indent="0">
              <a:buNone/>
              <a:defRPr sz="2400"/>
            </a:lvl2pPr>
            <a:lvl3pPr marL="565084" indent="0">
              <a:buNone/>
              <a:defRPr sz="2400"/>
            </a:lvl3pPr>
            <a:lvl4pPr marL="846039" indent="0">
              <a:buNone/>
              <a:defRPr sz="2400"/>
            </a:lvl4pPr>
            <a:lvl5pPr marL="1150802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ubtitle_1"/>
          <p:cNvSpPr>
            <a:spLocks noGrp="1"/>
          </p:cNvSpPr>
          <p:nvPr>
            <p:ph type="body" sz="quarter" idx="10"/>
          </p:nvPr>
        </p:nvSpPr>
        <p:spPr>
          <a:xfrm>
            <a:off x="461554" y="1907792"/>
            <a:ext cx="8225246" cy="4043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282542" indent="0">
              <a:buNone/>
              <a:defRPr sz="2400"/>
            </a:lvl2pPr>
            <a:lvl3pPr marL="565084" indent="0">
              <a:buNone/>
              <a:defRPr sz="2400"/>
            </a:lvl3pPr>
            <a:lvl4pPr marL="846039" indent="0">
              <a:buNone/>
              <a:defRPr sz="2400"/>
            </a:lvl4pPr>
            <a:lvl5pPr marL="1150802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"/>
          <p:cNvSpPr>
            <a:spLocks noGrp="1"/>
          </p:cNvSpPr>
          <p:nvPr>
            <p:ph type="title"/>
          </p:nvPr>
        </p:nvSpPr>
        <p:spPr>
          <a:xfrm>
            <a:off x="457200" y="480860"/>
            <a:ext cx="8229600" cy="1148255"/>
          </a:xfrm>
        </p:spPr>
        <p:txBody>
          <a:bodyPr rIns="0" anchor="b" anchorCtr="0">
            <a:noAutofit/>
          </a:bodyPr>
          <a:lstStyle>
            <a:lvl1pPr algn="r">
              <a:lnSpc>
                <a:spcPct val="100000"/>
              </a:lnSpc>
              <a:defRPr sz="3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18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ctionHeader_1"/>
          <p:cNvSpPr>
            <a:spLocks noGrp="1"/>
          </p:cNvSpPr>
          <p:nvPr>
            <p:ph type="body" idx="24"/>
          </p:nvPr>
        </p:nvSpPr>
        <p:spPr>
          <a:xfrm>
            <a:off x="504825" y="1594400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SectionHeader_2"/>
          <p:cNvSpPr>
            <a:spLocks noGrp="1"/>
          </p:cNvSpPr>
          <p:nvPr>
            <p:ph type="body" idx="26"/>
          </p:nvPr>
        </p:nvSpPr>
        <p:spPr>
          <a:xfrm>
            <a:off x="504825" y="3926288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Body_1"/>
          <p:cNvSpPr>
            <a:spLocks noGrp="1"/>
          </p:cNvSpPr>
          <p:nvPr>
            <p:ph idx="27"/>
          </p:nvPr>
        </p:nvSpPr>
        <p:spPr>
          <a:xfrm>
            <a:off x="504825" y="2061561"/>
            <a:ext cx="8229600" cy="1798366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Body_2"/>
          <p:cNvSpPr>
            <a:spLocks noGrp="1"/>
          </p:cNvSpPr>
          <p:nvPr>
            <p:ph idx="30"/>
          </p:nvPr>
        </p:nvSpPr>
        <p:spPr>
          <a:xfrm>
            <a:off x="504825" y="4396794"/>
            <a:ext cx="8229600" cy="1798366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5" name="Line_2"/>
          <p:cNvSpPr>
            <a:spLocks noGrp="1"/>
          </p:cNvSpPr>
          <p:nvPr>
            <p:ph type="body" idx="32" hasCustomPrompt="1"/>
          </p:nvPr>
        </p:nvSpPr>
        <p:spPr>
          <a:xfrm>
            <a:off x="504825" y="4351405"/>
            <a:ext cx="8229600" cy="27432"/>
          </a:xfrm>
          <a:solidFill>
            <a:srgbClr val="808080"/>
          </a:solidFill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ine_1"/>
          <p:cNvSpPr>
            <a:spLocks noGrp="1"/>
          </p:cNvSpPr>
          <p:nvPr>
            <p:ph type="body" idx="31" hasCustomPrompt="1"/>
          </p:nvPr>
        </p:nvSpPr>
        <p:spPr>
          <a:xfrm>
            <a:off x="504826" y="2027537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2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4596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_1"/>
          <p:cNvSpPr>
            <a:spLocks noGrp="1"/>
          </p:cNvSpPr>
          <p:nvPr>
            <p:ph idx="25"/>
          </p:nvPr>
        </p:nvSpPr>
        <p:spPr>
          <a:xfrm>
            <a:off x="3048519" y="2065575"/>
            <a:ext cx="5685904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ectionHeader_1"/>
          <p:cNvSpPr>
            <a:spLocks noGrp="1"/>
          </p:cNvSpPr>
          <p:nvPr>
            <p:ph type="body" idx="1"/>
          </p:nvPr>
        </p:nvSpPr>
        <p:spPr>
          <a:xfrm>
            <a:off x="3048519" y="1588903"/>
            <a:ext cx="568590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mmentBox_2"/>
          <p:cNvSpPr>
            <a:spLocks noGrp="1"/>
          </p:cNvSpPr>
          <p:nvPr>
            <p:ph idx="26"/>
          </p:nvPr>
        </p:nvSpPr>
        <p:spPr>
          <a:xfrm>
            <a:off x="504826" y="3925682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ectionHeader_2"/>
          <p:cNvSpPr>
            <a:spLocks noGrp="1"/>
          </p:cNvSpPr>
          <p:nvPr>
            <p:ph type="body" idx="27"/>
          </p:nvPr>
        </p:nvSpPr>
        <p:spPr>
          <a:xfrm>
            <a:off x="3048519" y="3921862"/>
            <a:ext cx="568590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Body_2"/>
          <p:cNvSpPr>
            <a:spLocks noGrp="1"/>
          </p:cNvSpPr>
          <p:nvPr>
            <p:ph idx="28"/>
          </p:nvPr>
        </p:nvSpPr>
        <p:spPr>
          <a:xfrm>
            <a:off x="3048519" y="4398534"/>
            <a:ext cx="5685904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8" name="Line_2"/>
          <p:cNvSpPr>
            <a:spLocks noGrp="1"/>
          </p:cNvSpPr>
          <p:nvPr>
            <p:ph type="body" idx="31" hasCustomPrompt="1"/>
          </p:nvPr>
        </p:nvSpPr>
        <p:spPr>
          <a:xfrm>
            <a:off x="3048000" y="4351398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Line_1"/>
          <p:cNvSpPr>
            <a:spLocks noGrp="1"/>
          </p:cNvSpPr>
          <p:nvPr>
            <p:ph type="body" idx="30" hasCustomPrompt="1"/>
          </p:nvPr>
        </p:nvSpPr>
        <p:spPr>
          <a:xfrm>
            <a:off x="3048000" y="2027319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91434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ectionHeader_1"/>
          <p:cNvSpPr>
            <a:spLocks noGrp="1"/>
          </p:cNvSpPr>
          <p:nvPr>
            <p:ph type="body" idx="1"/>
          </p:nvPr>
        </p:nvSpPr>
        <p:spPr>
          <a:xfrm>
            <a:off x="3048519" y="1588903"/>
            <a:ext cx="568590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Body_1"/>
          <p:cNvSpPr>
            <a:spLocks noGrp="1"/>
          </p:cNvSpPr>
          <p:nvPr>
            <p:ph idx="25"/>
          </p:nvPr>
        </p:nvSpPr>
        <p:spPr>
          <a:xfrm>
            <a:off x="3048519" y="2065575"/>
            <a:ext cx="5685904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mmentBox_2"/>
          <p:cNvSpPr>
            <a:spLocks noGrp="1"/>
          </p:cNvSpPr>
          <p:nvPr>
            <p:ph idx="26"/>
          </p:nvPr>
        </p:nvSpPr>
        <p:spPr>
          <a:xfrm>
            <a:off x="504826" y="3925682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ectionHeader_2"/>
          <p:cNvSpPr>
            <a:spLocks noGrp="1"/>
          </p:cNvSpPr>
          <p:nvPr>
            <p:ph type="body" idx="30"/>
          </p:nvPr>
        </p:nvSpPr>
        <p:spPr>
          <a:xfrm>
            <a:off x="3052619" y="3927191"/>
            <a:ext cx="567545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Body_2"/>
          <p:cNvSpPr>
            <a:spLocks noGrp="1"/>
          </p:cNvSpPr>
          <p:nvPr>
            <p:ph idx="31"/>
          </p:nvPr>
        </p:nvSpPr>
        <p:spPr>
          <a:xfrm>
            <a:off x="3052618" y="4403863"/>
            <a:ext cx="5675455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8" name="Line_1"/>
          <p:cNvSpPr>
            <a:spLocks noGrp="1"/>
          </p:cNvSpPr>
          <p:nvPr>
            <p:ph type="body" idx="32" hasCustomPrompt="1"/>
          </p:nvPr>
        </p:nvSpPr>
        <p:spPr>
          <a:xfrm>
            <a:off x="3048000" y="2027319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Line_2"/>
          <p:cNvSpPr>
            <a:spLocks noGrp="1"/>
          </p:cNvSpPr>
          <p:nvPr>
            <p:ph type="body" idx="33" hasCustomPrompt="1"/>
          </p:nvPr>
        </p:nvSpPr>
        <p:spPr>
          <a:xfrm>
            <a:off x="3048000" y="4359419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2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9665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Body_2"/>
          <p:cNvSpPr>
            <a:spLocks noGrp="1"/>
          </p:cNvSpPr>
          <p:nvPr>
            <p:ph idx="31"/>
          </p:nvPr>
        </p:nvSpPr>
        <p:spPr>
          <a:xfrm>
            <a:off x="3056194" y="3941064"/>
            <a:ext cx="5678424" cy="2194560"/>
          </a:xfrm>
          <a:ln w="19050">
            <a:solidFill>
              <a:srgbClr val="80808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Body_1"/>
          <p:cNvSpPr>
            <a:spLocks noGrp="1"/>
          </p:cNvSpPr>
          <p:nvPr>
            <p:ph idx="30"/>
          </p:nvPr>
        </p:nvSpPr>
        <p:spPr>
          <a:xfrm>
            <a:off x="3056193" y="1599669"/>
            <a:ext cx="5678424" cy="2194560"/>
          </a:xfrm>
          <a:ln w="19050">
            <a:solidFill>
              <a:srgbClr val="FF660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5" name="GrayBox"/>
          <p:cNvSpPr>
            <a:spLocks noGrp="1"/>
          </p:cNvSpPr>
          <p:nvPr>
            <p:ph type="body" sz="quarter" idx="34"/>
          </p:nvPr>
        </p:nvSpPr>
        <p:spPr>
          <a:xfrm>
            <a:off x="513431" y="3942342"/>
            <a:ext cx="2377440" cy="2194560"/>
          </a:xfrm>
          <a:solidFill>
            <a:srgbClr val="80808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rangeBox"/>
          <p:cNvSpPr>
            <a:spLocks noGrp="1"/>
          </p:cNvSpPr>
          <p:nvPr>
            <p:ph type="body" sz="quarter" idx="33"/>
          </p:nvPr>
        </p:nvSpPr>
        <p:spPr>
          <a:xfrm>
            <a:off x="505410" y="1600200"/>
            <a:ext cx="2377440" cy="2194560"/>
          </a:xfrm>
          <a:solidFill>
            <a:srgbClr val="FF660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2525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ody_1"/>
          <p:cNvSpPr>
            <a:spLocks noGrp="1"/>
          </p:cNvSpPr>
          <p:nvPr>
            <p:ph idx="30"/>
          </p:nvPr>
        </p:nvSpPr>
        <p:spPr>
          <a:xfrm>
            <a:off x="3056193" y="1599669"/>
            <a:ext cx="5678424" cy="2194560"/>
          </a:xfrm>
          <a:ln w="19050">
            <a:solidFill>
              <a:srgbClr val="FF660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Body_2"/>
          <p:cNvSpPr>
            <a:spLocks noGrp="1"/>
          </p:cNvSpPr>
          <p:nvPr>
            <p:ph idx="31"/>
          </p:nvPr>
        </p:nvSpPr>
        <p:spPr>
          <a:xfrm>
            <a:off x="3056194" y="3941064"/>
            <a:ext cx="5678424" cy="2194560"/>
          </a:xfrm>
          <a:ln w="19050">
            <a:solidFill>
              <a:srgbClr val="80808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9" name="OrangeBox"/>
          <p:cNvSpPr>
            <a:spLocks noGrp="1"/>
          </p:cNvSpPr>
          <p:nvPr>
            <p:ph type="body" sz="quarter" idx="33"/>
          </p:nvPr>
        </p:nvSpPr>
        <p:spPr>
          <a:xfrm>
            <a:off x="505410" y="1600200"/>
            <a:ext cx="2377440" cy="2194560"/>
          </a:xfrm>
          <a:solidFill>
            <a:srgbClr val="FF660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rayBox"/>
          <p:cNvSpPr>
            <a:spLocks noGrp="1"/>
          </p:cNvSpPr>
          <p:nvPr>
            <p:ph type="body" sz="quarter" idx="34"/>
          </p:nvPr>
        </p:nvSpPr>
        <p:spPr>
          <a:xfrm>
            <a:off x="513431" y="3942342"/>
            <a:ext cx="2377440" cy="2194560"/>
          </a:xfrm>
          <a:solidFill>
            <a:srgbClr val="80808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56957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Body_1"/>
          <p:cNvSpPr>
            <a:spLocks noGrp="1"/>
          </p:cNvSpPr>
          <p:nvPr>
            <p:ph idx="30"/>
          </p:nvPr>
        </p:nvSpPr>
        <p:spPr>
          <a:xfrm>
            <a:off x="5299969" y="1589269"/>
            <a:ext cx="3434456" cy="2194560"/>
          </a:xfrm>
          <a:ln w="19050">
            <a:solidFill>
              <a:srgbClr val="FF660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Body_2"/>
          <p:cNvSpPr>
            <a:spLocks noGrp="1"/>
          </p:cNvSpPr>
          <p:nvPr>
            <p:ph idx="31"/>
          </p:nvPr>
        </p:nvSpPr>
        <p:spPr>
          <a:xfrm>
            <a:off x="5299969" y="3906417"/>
            <a:ext cx="3434456" cy="2194560"/>
          </a:xfrm>
          <a:ln w="19050">
            <a:solidFill>
              <a:srgbClr val="80808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286000" cy="2194560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mmentBox_2"/>
          <p:cNvSpPr>
            <a:spLocks noGrp="1"/>
          </p:cNvSpPr>
          <p:nvPr>
            <p:ph idx="33"/>
          </p:nvPr>
        </p:nvSpPr>
        <p:spPr>
          <a:xfrm>
            <a:off x="504827" y="3909145"/>
            <a:ext cx="2286000" cy="2194560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7" name="OrangeBox"/>
          <p:cNvSpPr>
            <a:spLocks noGrp="1"/>
          </p:cNvSpPr>
          <p:nvPr>
            <p:ph type="body" sz="quarter" idx="34"/>
          </p:nvPr>
        </p:nvSpPr>
        <p:spPr>
          <a:xfrm>
            <a:off x="3040060" y="1592179"/>
            <a:ext cx="2103120" cy="2194560"/>
          </a:xfrm>
          <a:solidFill>
            <a:srgbClr val="FF660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rayBox"/>
          <p:cNvSpPr>
            <a:spLocks noGrp="1"/>
          </p:cNvSpPr>
          <p:nvPr>
            <p:ph type="body" sz="quarter" idx="35"/>
          </p:nvPr>
        </p:nvSpPr>
        <p:spPr>
          <a:xfrm>
            <a:off x="3048081" y="3904648"/>
            <a:ext cx="2103120" cy="2194560"/>
          </a:xfrm>
          <a:solidFill>
            <a:srgbClr val="80808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590625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ody_1"/>
          <p:cNvSpPr>
            <a:spLocks noGrp="1"/>
          </p:cNvSpPr>
          <p:nvPr>
            <p:ph idx="30"/>
          </p:nvPr>
        </p:nvSpPr>
        <p:spPr>
          <a:xfrm>
            <a:off x="5299969" y="1589269"/>
            <a:ext cx="3434456" cy="2194560"/>
          </a:xfrm>
          <a:ln w="19050">
            <a:solidFill>
              <a:srgbClr val="FF660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Body _2"/>
          <p:cNvSpPr>
            <a:spLocks noGrp="1"/>
          </p:cNvSpPr>
          <p:nvPr>
            <p:ph idx="31"/>
          </p:nvPr>
        </p:nvSpPr>
        <p:spPr>
          <a:xfrm>
            <a:off x="5299969" y="3906417"/>
            <a:ext cx="3434456" cy="2194560"/>
          </a:xfrm>
          <a:ln w="19050">
            <a:solidFill>
              <a:srgbClr val="80808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286000" cy="2194560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mmentBox_2"/>
          <p:cNvSpPr>
            <a:spLocks noGrp="1"/>
          </p:cNvSpPr>
          <p:nvPr>
            <p:ph idx="33"/>
          </p:nvPr>
        </p:nvSpPr>
        <p:spPr>
          <a:xfrm>
            <a:off x="504827" y="3909145"/>
            <a:ext cx="2286000" cy="2194560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22" name="OrangeBox"/>
          <p:cNvSpPr>
            <a:spLocks noGrp="1"/>
          </p:cNvSpPr>
          <p:nvPr>
            <p:ph type="body" sz="quarter" idx="34"/>
          </p:nvPr>
        </p:nvSpPr>
        <p:spPr>
          <a:xfrm>
            <a:off x="3040060" y="1592179"/>
            <a:ext cx="2103120" cy="2194560"/>
          </a:xfrm>
          <a:solidFill>
            <a:srgbClr val="FF660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rayBox"/>
          <p:cNvSpPr>
            <a:spLocks noGrp="1"/>
          </p:cNvSpPr>
          <p:nvPr>
            <p:ph type="body" sz="quarter" idx="35"/>
          </p:nvPr>
        </p:nvSpPr>
        <p:spPr>
          <a:xfrm>
            <a:off x="3048081" y="3904648"/>
            <a:ext cx="2103120" cy="2194560"/>
          </a:xfrm>
          <a:solidFill>
            <a:srgbClr val="80808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468446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_1"/>
          <p:cNvSpPr>
            <a:spLocks noGrp="1"/>
          </p:cNvSpPr>
          <p:nvPr>
            <p:ph idx="1"/>
          </p:nvPr>
        </p:nvSpPr>
        <p:spPr>
          <a:xfrm>
            <a:off x="504825" y="1589268"/>
            <a:ext cx="4008986" cy="4605056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Body_2"/>
          <p:cNvSpPr>
            <a:spLocks noGrp="1"/>
          </p:cNvSpPr>
          <p:nvPr>
            <p:ph idx="10"/>
          </p:nvPr>
        </p:nvSpPr>
        <p:spPr>
          <a:xfrm>
            <a:off x="4725439" y="1589268"/>
            <a:ext cx="4008986" cy="4605056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"/>
          <p:cNvSpPr>
            <a:spLocks noGrp="1"/>
          </p:cNvSpPr>
          <p:nvPr>
            <p:ph type="body" sz="quarter" idx="11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3547343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Body_1"/>
          <p:cNvSpPr>
            <a:spLocks noGrp="1"/>
          </p:cNvSpPr>
          <p:nvPr>
            <p:ph idx="1"/>
          </p:nvPr>
        </p:nvSpPr>
        <p:spPr>
          <a:xfrm>
            <a:off x="504825" y="1589268"/>
            <a:ext cx="4008986" cy="4605056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Body_2"/>
          <p:cNvSpPr>
            <a:spLocks noGrp="1"/>
          </p:cNvSpPr>
          <p:nvPr>
            <p:ph idx="10"/>
          </p:nvPr>
        </p:nvSpPr>
        <p:spPr>
          <a:xfrm>
            <a:off x="4725439" y="1589268"/>
            <a:ext cx="4008986" cy="4605056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"/>
          <p:cNvSpPr>
            <a:spLocks noGrp="1"/>
          </p:cNvSpPr>
          <p:nvPr>
            <p:ph type="body" sz="quarter" idx="3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4643101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ody_2"/>
          <p:cNvSpPr>
            <a:spLocks noGrp="1"/>
          </p:cNvSpPr>
          <p:nvPr>
            <p:ph idx="10"/>
          </p:nvPr>
        </p:nvSpPr>
        <p:spPr>
          <a:xfrm>
            <a:off x="6005599" y="1589268"/>
            <a:ext cx="2728826" cy="4605056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Body_1"/>
          <p:cNvSpPr>
            <a:spLocks noGrp="1"/>
          </p:cNvSpPr>
          <p:nvPr>
            <p:ph idx="12"/>
          </p:nvPr>
        </p:nvSpPr>
        <p:spPr>
          <a:xfrm>
            <a:off x="3051551" y="1589268"/>
            <a:ext cx="2728826" cy="4605056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mmentBox_2"/>
          <p:cNvSpPr>
            <a:spLocks noGrp="1"/>
          </p:cNvSpPr>
          <p:nvPr>
            <p:ph idx="26"/>
          </p:nvPr>
        </p:nvSpPr>
        <p:spPr>
          <a:xfrm>
            <a:off x="504826" y="3925682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27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052178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.c Appendi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855"/>
            <a:ext cx="9144000" cy="6858000"/>
          </a:xfrm>
          <a:prstGeom prst="rect">
            <a:avLst/>
          </a:prstGeom>
        </p:spPr>
      </p:pic>
      <p:pic>
        <p:nvPicPr>
          <p:cNvPr id="7" name="DFSLogo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513" y="6238032"/>
            <a:ext cx="1572288" cy="264367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body" sz="quarter" idx="10"/>
          </p:nvPr>
        </p:nvSpPr>
        <p:spPr>
          <a:xfrm>
            <a:off x="457201" y="1940243"/>
            <a:ext cx="8229600" cy="1034731"/>
          </a:xfrm>
        </p:spPr>
        <p:txBody>
          <a:bodyPr/>
          <a:lstStyle>
            <a:lvl1pPr marL="0" indent="0" algn="r">
              <a:buNone/>
              <a:defRPr sz="2400"/>
            </a:lvl1pPr>
            <a:lvl2pPr marL="282542" indent="0" algn="r">
              <a:buNone/>
              <a:defRPr sz="2400"/>
            </a:lvl2pPr>
            <a:lvl3pPr marL="565084" indent="0" algn="r">
              <a:buNone/>
              <a:defRPr sz="2400"/>
            </a:lvl3pPr>
            <a:lvl4pPr marL="846039" indent="0" algn="r">
              <a:buNone/>
              <a:defRPr sz="2400"/>
            </a:lvl4pPr>
            <a:lvl5pPr marL="1150802" indent="0" algn="r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9727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ody_2"/>
          <p:cNvSpPr>
            <a:spLocks noGrp="1"/>
          </p:cNvSpPr>
          <p:nvPr>
            <p:ph idx="10"/>
          </p:nvPr>
        </p:nvSpPr>
        <p:spPr>
          <a:xfrm>
            <a:off x="6005599" y="1589268"/>
            <a:ext cx="2728826" cy="4605056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Body_1"/>
          <p:cNvSpPr>
            <a:spLocks noGrp="1"/>
          </p:cNvSpPr>
          <p:nvPr>
            <p:ph idx="12"/>
          </p:nvPr>
        </p:nvSpPr>
        <p:spPr>
          <a:xfrm>
            <a:off x="3051551" y="1589268"/>
            <a:ext cx="2728826" cy="4605056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mmentBox_2"/>
          <p:cNvSpPr>
            <a:spLocks noGrp="1"/>
          </p:cNvSpPr>
          <p:nvPr>
            <p:ph idx="26"/>
          </p:nvPr>
        </p:nvSpPr>
        <p:spPr>
          <a:xfrm>
            <a:off x="504826" y="3925682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"/>
          <p:cNvSpPr>
            <a:spLocks noGrp="1"/>
          </p:cNvSpPr>
          <p:nvPr>
            <p:ph type="body" sz="quarter" idx="3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2242904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Header_1"/>
          <p:cNvSpPr>
            <a:spLocks noGrp="1"/>
          </p:cNvSpPr>
          <p:nvPr>
            <p:ph type="body" idx="1" hasCustomPrompt="1"/>
          </p:nvPr>
        </p:nvSpPr>
        <p:spPr>
          <a:xfrm>
            <a:off x="504825" y="1596571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styles2</a:t>
            </a:r>
          </a:p>
        </p:txBody>
      </p:sp>
      <p:sp>
        <p:nvSpPr>
          <p:cNvPr id="12" name="SectionHeader_2"/>
          <p:cNvSpPr>
            <a:spLocks noGrp="1"/>
          </p:cNvSpPr>
          <p:nvPr>
            <p:ph type="body" idx="13"/>
          </p:nvPr>
        </p:nvSpPr>
        <p:spPr>
          <a:xfrm>
            <a:off x="4725439" y="1596571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Body_1"/>
          <p:cNvSpPr>
            <a:spLocks noGrp="1"/>
          </p:cNvSpPr>
          <p:nvPr>
            <p:ph idx="25"/>
          </p:nvPr>
        </p:nvSpPr>
        <p:spPr>
          <a:xfrm>
            <a:off x="504825" y="2065574"/>
            <a:ext cx="4008985" cy="4128749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Body_2"/>
          <p:cNvSpPr>
            <a:spLocks noGrp="1"/>
          </p:cNvSpPr>
          <p:nvPr>
            <p:ph idx="30"/>
          </p:nvPr>
        </p:nvSpPr>
        <p:spPr>
          <a:xfrm>
            <a:off x="4725439" y="2065575"/>
            <a:ext cx="4008986" cy="412874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Line_2"/>
          <p:cNvSpPr>
            <a:spLocks noGrp="1"/>
          </p:cNvSpPr>
          <p:nvPr>
            <p:ph type="body" idx="32" hasCustomPrompt="1"/>
          </p:nvPr>
        </p:nvSpPr>
        <p:spPr>
          <a:xfrm>
            <a:off x="4727604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Line_1"/>
          <p:cNvSpPr>
            <a:spLocks noGrp="1"/>
          </p:cNvSpPr>
          <p:nvPr>
            <p:ph type="body" idx="33" hasCustomPrompt="1"/>
          </p:nvPr>
        </p:nvSpPr>
        <p:spPr>
          <a:xfrm>
            <a:off x="508542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2874178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Header_1"/>
          <p:cNvSpPr>
            <a:spLocks noGrp="1"/>
          </p:cNvSpPr>
          <p:nvPr>
            <p:ph type="body" idx="1"/>
          </p:nvPr>
        </p:nvSpPr>
        <p:spPr>
          <a:xfrm>
            <a:off x="504825" y="1596571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ectionHeader_2"/>
          <p:cNvSpPr>
            <a:spLocks noGrp="1"/>
          </p:cNvSpPr>
          <p:nvPr>
            <p:ph type="body" idx="13"/>
          </p:nvPr>
        </p:nvSpPr>
        <p:spPr>
          <a:xfrm>
            <a:off x="4725439" y="1596571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Body_1"/>
          <p:cNvSpPr>
            <a:spLocks noGrp="1"/>
          </p:cNvSpPr>
          <p:nvPr>
            <p:ph idx="25"/>
          </p:nvPr>
        </p:nvSpPr>
        <p:spPr>
          <a:xfrm>
            <a:off x="504825" y="2065574"/>
            <a:ext cx="4008985" cy="4128749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ody_2"/>
          <p:cNvSpPr>
            <a:spLocks noGrp="1"/>
          </p:cNvSpPr>
          <p:nvPr>
            <p:ph idx="30"/>
          </p:nvPr>
        </p:nvSpPr>
        <p:spPr>
          <a:xfrm>
            <a:off x="4725439" y="2065575"/>
            <a:ext cx="4008986" cy="412874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Line_2"/>
          <p:cNvSpPr>
            <a:spLocks noGrp="1"/>
          </p:cNvSpPr>
          <p:nvPr>
            <p:ph type="body" idx="32" hasCustomPrompt="1"/>
          </p:nvPr>
        </p:nvSpPr>
        <p:spPr>
          <a:xfrm>
            <a:off x="4727604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Line_1"/>
          <p:cNvSpPr>
            <a:spLocks noGrp="1"/>
          </p:cNvSpPr>
          <p:nvPr>
            <p:ph type="body" idx="33" hasCustomPrompt="1"/>
          </p:nvPr>
        </p:nvSpPr>
        <p:spPr>
          <a:xfrm>
            <a:off x="508542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8134459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Header_1"/>
          <p:cNvSpPr>
            <a:spLocks noGrp="1"/>
          </p:cNvSpPr>
          <p:nvPr>
            <p:ph type="body" idx="1"/>
          </p:nvPr>
        </p:nvSpPr>
        <p:spPr>
          <a:xfrm>
            <a:off x="3048521" y="1591852"/>
            <a:ext cx="272833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ectionHeader_2"/>
          <p:cNvSpPr>
            <a:spLocks noGrp="1"/>
          </p:cNvSpPr>
          <p:nvPr>
            <p:ph type="body" idx="13"/>
          </p:nvPr>
        </p:nvSpPr>
        <p:spPr>
          <a:xfrm>
            <a:off x="5999539" y="1591852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Body_2"/>
          <p:cNvSpPr>
            <a:spLocks noGrp="1"/>
          </p:cNvSpPr>
          <p:nvPr>
            <p:ph idx="30"/>
          </p:nvPr>
        </p:nvSpPr>
        <p:spPr>
          <a:xfrm>
            <a:off x="6005599" y="2070971"/>
            <a:ext cx="2728826" cy="4123353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mmentBox_2"/>
          <p:cNvSpPr>
            <a:spLocks noGrp="1"/>
          </p:cNvSpPr>
          <p:nvPr>
            <p:ph idx="26"/>
          </p:nvPr>
        </p:nvSpPr>
        <p:spPr>
          <a:xfrm>
            <a:off x="504826" y="3925682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ody_1"/>
          <p:cNvSpPr>
            <a:spLocks noGrp="1"/>
          </p:cNvSpPr>
          <p:nvPr>
            <p:ph idx="25"/>
          </p:nvPr>
        </p:nvSpPr>
        <p:spPr>
          <a:xfrm>
            <a:off x="3048521" y="2065574"/>
            <a:ext cx="2722764" cy="4128750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Line_1"/>
          <p:cNvSpPr>
            <a:spLocks noGrp="1"/>
          </p:cNvSpPr>
          <p:nvPr>
            <p:ph type="body" idx="33" hasCustomPrompt="1"/>
          </p:nvPr>
        </p:nvSpPr>
        <p:spPr>
          <a:xfrm>
            <a:off x="3047354" y="2015361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Line_2"/>
          <p:cNvSpPr>
            <a:spLocks noGrp="1"/>
          </p:cNvSpPr>
          <p:nvPr>
            <p:ph type="body" idx="34" hasCustomPrompt="1"/>
          </p:nvPr>
        </p:nvSpPr>
        <p:spPr>
          <a:xfrm>
            <a:off x="5996745" y="2011680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4978696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Header_1"/>
          <p:cNvSpPr>
            <a:spLocks noGrp="1"/>
          </p:cNvSpPr>
          <p:nvPr>
            <p:ph type="body" idx="1"/>
          </p:nvPr>
        </p:nvSpPr>
        <p:spPr>
          <a:xfrm>
            <a:off x="3048521" y="1591852"/>
            <a:ext cx="272833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ectionHeader_2"/>
          <p:cNvSpPr>
            <a:spLocks noGrp="1"/>
          </p:cNvSpPr>
          <p:nvPr>
            <p:ph type="body" idx="13"/>
          </p:nvPr>
        </p:nvSpPr>
        <p:spPr>
          <a:xfrm>
            <a:off x="5999539" y="1591852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Body_1"/>
          <p:cNvSpPr>
            <a:spLocks noGrp="1"/>
          </p:cNvSpPr>
          <p:nvPr>
            <p:ph idx="25"/>
          </p:nvPr>
        </p:nvSpPr>
        <p:spPr>
          <a:xfrm>
            <a:off x="3048521" y="2065574"/>
            <a:ext cx="2722764" cy="4128750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ody_2"/>
          <p:cNvSpPr>
            <a:spLocks noGrp="1"/>
          </p:cNvSpPr>
          <p:nvPr>
            <p:ph idx="30"/>
          </p:nvPr>
        </p:nvSpPr>
        <p:spPr>
          <a:xfrm>
            <a:off x="6005599" y="2070971"/>
            <a:ext cx="2728826" cy="4123353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mmentBox_2"/>
          <p:cNvSpPr>
            <a:spLocks noGrp="1"/>
          </p:cNvSpPr>
          <p:nvPr>
            <p:ph idx="26"/>
          </p:nvPr>
        </p:nvSpPr>
        <p:spPr>
          <a:xfrm>
            <a:off x="504826" y="3925682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Line_1"/>
          <p:cNvSpPr>
            <a:spLocks noGrp="1"/>
          </p:cNvSpPr>
          <p:nvPr>
            <p:ph type="body" idx="33" hasCustomPrompt="1"/>
          </p:nvPr>
        </p:nvSpPr>
        <p:spPr>
          <a:xfrm>
            <a:off x="3047354" y="2015361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Line_2"/>
          <p:cNvSpPr>
            <a:spLocks noGrp="1"/>
          </p:cNvSpPr>
          <p:nvPr>
            <p:ph type="body" idx="34" hasCustomPrompt="1"/>
          </p:nvPr>
        </p:nvSpPr>
        <p:spPr>
          <a:xfrm>
            <a:off x="5996745" y="2011680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9477428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ctionHeader_1"/>
          <p:cNvSpPr>
            <a:spLocks noGrp="1"/>
          </p:cNvSpPr>
          <p:nvPr>
            <p:ph type="body" idx="24"/>
          </p:nvPr>
        </p:nvSpPr>
        <p:spPr>
          <a:xfrm>
            <a:off x="504825" y="1594400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SectionHeader_2"/>
          <p:cNvSpPr>
            <a:spLocks noGrp="1"/>
          </p:cNvSpPr>
          <p:nvPr>
            <p:ph type="body" idx="26"/>
          </p:nvPr>
        </p:nvSpPr>
        <p:spPr>
          <a:xfrm>
            <a:off x="504825" y="3083615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Body_1"/>
          <p:cNvSpPr>
            <a:spLocks noGrp="1"/>
          </p:cNvSpPr>
          <p:nvPr>
            <p:ph idx="27"/>
          </p:nvPr>
        </p:nvSpPr>
        <p:spPr>
          <a:xfrm>
            <a:off x="504825" y="2061560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Body_2"/>
          <p:cNvSpPr>
            <a:spLocks noGrp="1"/>
          </p:cNvSpPr>
          <p:nvPr>
            <p:ph idx="29"/>
          </p:nvPr>
        </p:nvSpPr>
        <p:spPr>
          <a:xfrm>
            <a:off x="504825" y="3590375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ectionHeader_3"/>
          <p:cNvSpPr>
            <a:spLocks noGrp="1"/>
          </p:cNvSpPr>
          <p:nvPr>
            <p:ph type="body" idx="30"/>
          </p:nvPr>
        </p:nvSpPr>
        <p:spPr>
          <a:xfrm>
            <a:off x="504825" y="4606503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ody_3"/>
          <p:cNvSpPr>
            <a:spLocks noGrp="1"/>
          </p:cNvSpPr>
          <p:nvPr>
            <p:ph idx="31"/>
          </p:nvPr>
        </p:nvSpPr>
        <p:spPr>
          <a:xfrm>
            <a:off x="504825" y="5073663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Line_1"/>
          <p:cNvSpPr>
            <a:spLocks noGrp="1"/>
          </p:cNvSpPr>
          <p:nvPr>
            <p:ph type="body" idx="32" hasCustomPrompt="1"/>
          </p:nvPr>
        </p:nvSpPr>
        <p:spPr>
          <a:xfrm>
            <a:off x="504826" y="2016779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Line_2"/>
          <p:cNvSpPr>
            <a:spLocks noGrp="1"/>
          </p:cNvSpPr>
          <p:nvPr>
            <p:ph type="body" idx="33" hasCustomPrompt="1"/>
          </p:nvPr>
        </p:nvSpPr>
        <p:spPr>
          <a:xfrm>
            <a:off x="506619" y="3524642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Line_3"/>
          <p:cNvSpPr>
            <a:spLocks noGrp="1"/>
          </p:cNvSpPr>
          <p:nvPr>
            <p:ph type="body" idx="34" hasCustomPrompt="1"/>
          </p:nvPr>
        </p:nvSpPr>
        <p:spPr>
          <a:xfrm>
            <a:off x="508412" y="5043263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2754122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ectionHeader_1"/>
          <p:cNvSpPr>
            <a:spLocks noGrp="1"/>
          </p:cNvSpPr>
          <p:nvPr>
            <p:ph type="body" idx="24"/>
          </p:nvPr>
        </p:nvSpPr>
        <p:spPr>
          <a:xfrm>
            <a:off x="504825" y="1594400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ectionHeader_2"/>
          <p:cNvSpPr>
            <a:spLocks noGrp="1"/>
          </p:cNvSpPr>
          <p:nvPr>
            <p:ph type="body" idx="26"/>
          </p:nvPr>
        </p:nvSpPr>
        <p:spPr>
          <a:xfrm>
            <a:off x="504825" y="3083615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ody_1"/>
          <p:cNvSpPr>
            <a:spLocks noGrp="1"/>
          </p:cNvSpPr>
          <p:nvPr>
            <p:ph idx="27"/>
          </p:nvPr>
        </p:nvSpPr>
        <p:spPr>
          <a:xfrm>
            <a:off x="504825" y="2061560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Body_2"/>
          <p:cNvSpPr>
            <a:spLocks noGrp="1"/>
          </p:cNvSpPr>
          <p:nvPr>
            <p:ph idx="30"/>
          </p:nvPr>
        </p:nvSpPr>
        <p:spPr>
          <a:xfrm>
            <a:off x="504825" y="3590375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ectionHeader_3"/>
          <p:cNvSpPr>
            <a:spLocks noGrp="1"/>
          </p:cNvSpPr>
          <p:nvPr>
            <p:ph type="body" idx="31"/>
          </p:nvPr>
        </p:nvSpPr>
        <p:spPr>
          <a:xfrm>
            <a:off x="504825" y="4606503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Body_3"/>
          <p:cNvSpPr>
            <a:spLocks noGrp="1"/>
          </p:cNvSpPr>
          <p:nvPr>
            <p:ph idx="32"/>
          </p:nvPr>
        </p:nvSpPr>
        <p:spPr>
          <a:xfrm>
            <a:off x="504825" y="5073663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Line_1"/>
          <p:cNvSpPr>
            <a:spLocks noGrp="1"/>
          </p:cNvSpPr>
          <p:nvPr>
            <p:ph type="body" idx="33" hasCustomPrompt="1"/>
          </p:nvPr>
        </p:nvSpPr>
        <p:spPr>
          <a:xfrm>
            <a:off x="504826" y="2016779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Line_2"/>
          <p:cNvSpPr>
            <a:spLocks noGrp="1"/>
          </p:cNvSpPr>
          <p:nvPr>
            <p:ph type="body" idx="34" hasCustomPrompt="1"/>
          </p:nvPr>
        </p:nvSpPr>
        <p:spPr>
          <a:xfrm>
            <a:off x="506619" y="3524642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Line_3"/>
          <p:cNvSpPr>
            <a:spLocks noGrp="1"/>
          </p:cNvSpPr>
          <p:nvPr>
            <p:ph type="body" idx="35" hasCustomPrompt="1"/>
          </p:nvPr>
        </p:nvSpPr>
        <p:spPr>
          <a:xfrm>
            <a:off x="508412" y="5043263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7671479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ctionHeader_1"/>
          <p:cNvSpPr>
            <a:spLocks noGrp="1"/>
          </p:cNvSpPr>
          <p:nvPr>
            <p:ph type="body" idx="24"/>
          </p:nvPr>
        </p:nvSpPr>
        <p:spPr>
          <a:xfrm>
            <a:off x="3048519" y="1594400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ectionHeader_2"/>
          <p:cNvSpPr>
            <a:spLocks noGrp="1"/>
          </p:cNvSpPr>
          <p:nvPr>
            <p:ph type="body" idx="27"/>
          </p:nvPr>
        </p:nvSpPr>
        <p:spPr>
          <a:xfrm>
            <a:off x="3048519" y="3083615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Body_1"/>
          <p:cNvSpPr>
            <a:spLocks noGrp="1"/>
          </p:cNvSpPr>
          <p:nvPr>
            <p:ph idx="28"/>
          </p:nvPr>
        </p:nvSpPr>
        <p:spPr>
          <a:xfrm>
            <a:off x="3048519" y="2061560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Body_2"/>
          <p:cNvSpPr>
            <a:spLocks noGrp="1"/>
          </p:cNvSpPr>
          <p:nvPr>
            <p:ph idx="29"/>
          </p:nvPr>
        </p:nvSpPr>
        <p:spPr>
          <a:xfrm>
            <a:off x="3048519" y="3590375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SectionHeader_3"/>
          <p:cNvSpPr>
            <a:spLocks noGrp="1"/>
          </p:cNvSpPr>
          <p:nvPr>
            <p:ph type="body" idx="30"/>
          </p:nvPr>
        </p:nvSpPr>
        <p:spPr>
          <a:xfrm>
            <a:off x="3048519" y="4606503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Body_3"/>
          <p:cNvSpPr>
            <a:spLocks noGrp="1"/>
          </p:cNvSpPr>
          <p:nvPr>
            <p:ph idx="31"/>
          </p:nvPr>
        </p:nvSpPr>
        <p:spPr>
          <a:xfrm>
            <a:off x="3048519" y="5073663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mmentBox_1"/>
          <p:cNvSpPr>
            <a:spLocks noGrp="1"/>
          </p:cNvSpPr>
          <p:nvPr>
            <p:ph idx="16"/>
          </p:nvPr>
        </p:nvSpPr>
        <p:spPr>
          <a:xfrm>
            <a:off x="504823" y="1589268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mmentBox_2"/>
          <p:cNvSpPr>
            <a:spLocks noGrp="1"/>
          </p:cNvSpPr>
          <p:nvPr>
            <p:ph idx="32"/>
          </p:nvPr>
        </p:nvSpPr>
        <p:spPr>
          <a:xfrm>
            <a:off x="504823" y="3083615"/>
            <a:ext cx="2321503" cy="144814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mmentBox_3"/>
          <p:cNvSpPr>
            <a:spLocks noGrp="1"/>
          </p:cNvSpPr>
          <p:nvPr>
            <p:ph idx="33"/>
          </p:nvPr>
        </p:nvSpPr>
        <p:spPr>
          <a:xfrm>
            <a:off x="504824" y="4606503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Line_1"/>
          <p:cNvSpPr>
            <a:spLocks noGrp="1"/>
          </p:cNvSpPr>
          <p:nvPr>
            <p:ph type="body" idx="34" hasCustomPrompt="1"/>
          </p:nvPr>
        </p:nvSpPr>
        <p:spPr>
          <a:xfrm>
            <a:off x="3044414" y="2016778"/>
            <a:ext cx="5687568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7" name="Line_2"/>
          <p:cNvSpPr>
            <a:spLocks noGrp="1"/>
          </p:cNvSpPr>
          <p:nvPr>
            <p:ph type="body" idx="35" hasCustomPrompt="1"/>
          </p:nvPr>
        </p:nvSpPr>
        <p:spPr>
          <a:xfrm>
            <a:off x="3046207" y="3524642"/>
            <a:ext cx="5687568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2" name="Line_3"/>
          <p:cNvSpPr>
            <a:spLocks noGrp="1"/>
          </p:cNvSpPr>
          <p:nvPr>
            <p:ph type="body" idx="36" hasCustomPrompt="1"/>
          </p:nvPr>
        </p:nvSpPr>
        <p:spPr>
          <a:xfrm>
            <a:off x="3046207" y="5041469"/>
            <a:ext cx="5687568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9486975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ectionHeader_1"/>
          <p:cNvSpPr>
            <a:spLocks noGrp="1"/>
          </p:cNvSpPr>
          <p:nvPr>
            <p:ph type="body" idx="24"/>
          </p:nvPr>
        </p:nvSpPr>
        <p:spPr>
          <a:xfrm>
            <a:off x="3048519" y="1594400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ectionHeader_2"/>
          <p:cNvSpPr>
            <a:spLocks noGrp="1"/>
          </p:cNvSpPr>
          <p:nvPr>
            <p:ph type="body" idx="27"/>
          </p:nvPr>
        </p:nvSpPr>
        <p:spPr>
          <a:xfrm>
            <a:off x="3048519" y="3083615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Body_1"/>
          <p:cNvSpPr>
            <a:spLocks noGrp="1"/>
          </p:cNvSpPr>
          <p:nvPr>
            <p:ph idx="30"/>
          </p:nvPr>
        </p:nvSpPr>
        <p:spPr>
          <a:xfrm>
            <a:off x="3048519" y="2061560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Body_2"/>
          <p:cNvSpPr>
            <a:spLocks noGrp="1"/>
          </p:cNvSpPr>
          <p:nvPr>
            <p:ph idx="31"/>
          </p:nvPr>
        </p:nvSpPr>
        <p:spPr>
          <a:xfrm>
            <a:off x="3048519" y="3590375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SectionHeader_3"/>
          <p:cNvSpPr>
            <a:spLocks noGrp="1"/>
          </p:cNvSpPr>
          <p:nvPr>
            <p:ph type="body" idx="32"/>
          </p:nvPr>
        </p:nvSpPr>
        <p:spPr>
          <a:xfrm>
            <a:off x="3048519" y="4606503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Body_3"/>
          <p:cNvSpPr>
            <a:spLocks noGrp="1"/>
          </p:cNvSpPr>
          <p:nvPr>
            <p:ph idx="33"/>
          </p:nvPr>
        </p:nvSpPr>
        <p:spPr>
          <a:xfrm>
            <a:off x="3048519" y="5073663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mmentBox_1"/>
          <p:cNvSpPr>
            <a:spLocks noGrp="1"/>
          </p:cNvSpPr>
          <p:nvPr>
            <p:ph idx="16"/>
          </p:nvPr>
        </p:nvSpPr>
        <p:spPr>
          <a:xfrm>
            <a:off x="504823" y="1589268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mmentBox_2"/>
          <p:cNvSpPr>
            <a:spLocks noGrp="1"/>
          </p:cNvSpPr>
          <p:nvPr>
            <p:ph idx="34"/>
          </p:nvPr>
        </p:nvSpPr>
        <p:spPr>
          <a:xfrm>
            <a:off x="504823" y="3083615"/>
            <a:ext cx="2321503" cy="144814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mmentBox_3"/>
          <p:cNvSpPr>
            <a:spLocks noGrp="1"/>
          </p:cNvSpPr>
          <p:nvPr>
            <p:ph idx="35"/>
          </p:nvPr>
        </p:nvSpPr>
        <p:spPr>
          <a:xfrm>
            <a:off x="504824" y="4606503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Line_1"/>
          <p:cNvSpPr>
            <a:spLocks noGrp="1"/>
          </p:cNvSpPr>
          <p:nvPr>
            <p:ph type="body" idx="36" hasCustomPrompt="1"/>
          </p:nvPr>
        </p:nvSpPr>
        <p:spPr>
          <a:xfrm>
            <a:off x="3044414" y="2016778"/>
            <a:ext cx="5687568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1" name="Line_2"/>
          <p:cNvSpPr>
            <a:spLocks noGrp="1"/>
          </p:cNvSpPr>
          <p:nvPr>
            <p:ph type="body" idx="37" hasCustomPrompt="1"/>
          </p:nvPr>
        </p:nvSpPr>
        <p:spPr>
          <a:xfrm>
            <a:off x="3046207" y="3524642"/>
            <a:ext cx="5687568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4" name="Line_3"/>
          <p:cNvSpPr>
            <a:spLocks noGrp="1"/>
          </p:cNvSpPr>
          <p:nvPr>
            <p:ph type="body" idx="38" hasCustomPrompt="1"/>
          </p:nvPr>
        </p:nvSpPr>
        <p:spPr>
          <a:xfrm>
            <a:off x="3046207" y="5041469"/>
            <a:ext cx="5687568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3943979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Body_1"/>
          <p:cNvSpPr>
            <a:spLocks noGrp="1"/>
          </p:cNvSpPr>
          <p:nvPr>
            <p:ph idx="30"/>
          </p:nvPr>
        </p:nvSpPr>
        <p:spPr>
          <a:xfrm>
            <a:off x="3056193" y="1599669"/>
            <a:ext cx="5678231" cy="1463040"/>
          </a:xfrm>
          <a:ln w="19050">
            <a:solidFill>
              <a:srgbClr val="FF660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Body_2"/>
          <p:cNvSpPr>
            <a:spLocks noGrp="1"/>
          </p:cNvSpPr>
          <p:nvPr>
            <p:ph idx="31"/>
          </p:nvPr>
        </p:nvSpPr>
        <p:spPr>
          <a:xfrm>
            <a:off x="3056194" y="3153024"/>
            <a:ext cx="5678230" cy="1463040"/>
          </a:xfrm>
          <a:ln w="19050">
            <a:solidFill>
              <a:srgbClr val="80808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Body_3"/>
          <p:cNvSpPr>
            <a:spLocks noGrp="1"/>
          </p:cNvSpPr>
          <p:nvPr>
            <p:ph idx="32"/>
          </p:nvPr>
        </p:nvSpPr>
        <p:spPr>
          <a:xfrm>
            <a:off x="3056194" y="4706379"/>
            <a:ext cx="5678230" cy="1463040"/>
          </a:xfrm>
          <a:ln w="19050">
            <a:solidFill>
              <a:srgbClr val="336699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3" name="OrangeBox"/>
          <p:cNvSpPr>
            <a:spLocks noGrp="1"/>
          </p:cNvSpPr>
          <p:nvPr>
            <p:ph type="body" sz="quarter" idx="33"/>
          </p:nvPr>
        </p:nvSpPr>
        <p:spPr>
          <a:xfrm>
            <a:off x="505410" y="1600200"/>
            <a:ext cx="2377440" cy="1463040"/>
          </a:xfrm>
          <a:solidFill>
            <a:srgbClr val="FF660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rayBox"/>
          <p:cNvSpPr>
            <a:spLocks noGrp="1"/>
          </p:cNvSpPr>
          <p:nvPr>
            <p:ph type="body" sz="quarter" idx="34"/>
          </p:nvPr>
        </p:nvSpPr>
        <p:spPr>
          <a:xfrm>
            <a:off x="513431" y="3156284"/>
            <a:ext cx="2377440" cy="1463040"/>
          </a:xfrm>
          <a:solidFill>
            <a:srgbClr val="80808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BlueBox"/>
          <p:cNvSpPr>
            <a:spLocks noGrp="1"/>
          </p:cNvSpPr>
          <p:nvPr>
            <p:ph type="body" sz="quarter" idx="35"/>
          </p:nvPr>
        </p:nvSpPr>
        <p:spPr>
          <a:xfrm>
            <a:off x="505410" y="4709160"/>
            <a:ext cx="2377440" cy="1463040"/>
          </a:xfrm>
          <a:solidFill>
            <a:srgbClr val="336699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908240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.d 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9938" cy="6858000"/>
          </a:xfrm>
          <a:prstGeom prst="rect">
            <a:avLst/>
          </a:prstGeom>
        </p:spPr>
      </p:pic>
      <p:pic>
        <p:nvPicPr>
          <p:cNvPr id="8" name="DFSLogo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513" y="6238032"/>
            <a:ext cx="1572288" cy="264367"/>
          </a:xfrm>
          <a:prstGeom prst="rect">
            <a:avLst/>
          </a:prstGeom>
        </p:spPr>
      </p:pic>
      <p:sp>
        <p:nvSpPr>
          <p:cNvPr id="6" name="Title"/>
          <p:cNvSpPr>
            <a:spLocks noGrp="1"/>
          </p:cNvSpPr>
          <p:nvPr>
            <p:ph type="title"/>
          </p:nvPr>
        </p:nvSpPr>
        <p:spPr>
          <a:xfrm>
            <a:off x="457200" y="480860"/>
            <a:ext cx="8229600" cy="1148255"/>
          </a:xfrm>
        </p:spPr>
        <p:txBody>
          <a:bodyPr rIns="0" anchor="b" anchorCtr="0">
            <a:noAutofit/>
          </a:bodyPr>
          <a:lstStyle>
            <a:lvl1pPr algn="r">
              <a:lnSpc>
                <a:spcPts val="3600"/>
              </a:lnSpc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03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ody_1"/>
          <p:cNvSpPr>
            <a:spLocks noGrp="1"/>
          </p:cNvSpPr>
          <p:nvPr>
            <p:ph idx="30"/>
          </p:nvPr>
        </p:nvSpPr>
        <p:spPr>
          <a:xfrm>
            <a:off x="3056193" y="1599669"/>
            <a:ext cx="5678231" cy="1463040"/>
          </a:xfrm>
          <a:ln w="19050">
            <a:solidFill>
              <a:srgbClr val="FF660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Body_2"/>
          <p:cNvSpPr>
            <a:spLocks noGrp="1"/>
          </p:cNvSpPr>
          <p:nvPr>
            <p:ph idx="31"/>
          </p:nvPr>
        </p:nvSpPr>
        <p:spPr>
          <a:xfrm>
            <a:off x="3056194" y="3153024"/>
            <a:ext cx="5678230" cy="1463040"/>
          </a:xfrm>
          <a:ln w="19050">
            <a:solidFill>
              <a:srgbClr val="80808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Body_3"/>
          <p:cNvSpPr>
            <a:spLocks noGrp="1"/>
          </p:cNvSpPr>
          <p:nvPr>
            <p:ph idx="32"/>
          </p:nvPr>
        </p:nvSpPr>
        <p:spPr>
          <a:xfrm>
            <a:off x="3056194" y="4706379"/>
            <a:ext cx="5678230" cy="1463040"/>
          </a:xfrm>
          <a:ln w="19050">
            <a:solidFill>
              <a:srgbClr val="336699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6" name="OrangeBox"/>
          <p:cNvSpPr>
            <a:spLocks noGrp="1"/>
          </p:cNvSpPr>
          <p:nvPr>
            <p:ph type="body" sz="quarter" idx="33"/>
          </p:nvPr>
        </p:nvSpPr>
        <p:spPr>
          <a:xfrm>
            <a:off x="505410" y="1600200"/>
            <a:ext cx="2377440" cy="1463040"/>
          </a:xfrm>
          <a:solidFill>
            <a:srgbClr val="FF660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rayBox"/>
          <p:cNvSpPr>
            <a:spLocks noGrp="1"/>
          </p:cNvSpPr>
          <p:nvPr>
            <p:ph type="body" sz="quarter" idx="34"/>
          </p:nvPr>
        </p:nvSpPr>
        <p:spPr>
          <a:xfrm>
            <a:off x="513431" y="3156284"/>
            <a:ext cx="2377440" cy="1463040"/>
          </a:xfrm>
          <a:solidFill>
            <a:srgbClr val="80808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BlueBox"/>
          <p:cNvSpPr>
            <a:spLocks noGrp="1"/>
          </p:cNvSpPr>
          <p:nvPr>
            <p:ph type="body" sz="quarter" idx="35"/>
          </p:nvPr>
        </p:nvSpPr>
        <p:spPr>
          <a:xfrm>
            <a:off x="505410" y="4709160"/>
            <a:ext cx="2377440" cy="1463040"/>
          </a:xfrm>
          <a:solidFill>
            <a:srgbClr val="336699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03188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Body_1"/>
          <p:cNvSpPr>
            <a:spLocks noGrp="1"/>
          </p:cNvSpPr>
          <p:nvPr>
            <p:ph idx="30"/>
          </p:nvPr>
        </p:nvSpPr>
        <p:spPr>
          <a:xfrm>
            <a:off x="5299969" y="1589269"/>
            <a:ext cx="3434456" cy="1463040"/>
          </a:xfrm>
          <a:ln w="19050">
            <a:solidFill>
              <a:srgbClr val="FF660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Body_2"/>
          <p:cNvSpPr>
            <a:spLocks noGrp="1"/>
          </p:cNvSpPr>
          <p:nvPr>
            <p:ph idx="31"/>
          </p:nvPr>
        </p:nvSpPr>
        <p:spPr>
          <a:xfrm>
            <a:off x="5299969" y="3142624"/>
            <a:ext cx="3434456" cy="1463040"/>
          </a:xfrm>
          <a:ln w="19050">
            <a:solidFill>
              <a:srgbClr val="80808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Body_3"/>
          <p:cNvSpPr>
            <a:spLocks noGrp="1"/>
          </p:cNvSpPr>
          <p:nvPr>
            <p:ph idx="32"/>
          </p:nvPr>
        </p:nvSpPr>
        <p:spPr>
          <a:xfrm>
            <a:off x="5299969" y="4695979"/>
            <a:ext cx="3434456" cy="1463040"/>
          </a:xfrm>
          <a:ln w="19050">
            <a:solidFill>
              <a:srgbClr val="336699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286000" cy="1463040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mmentBox_2"/>
          <p:cNvSpPr>
            <a:spLocks noGrp="1"/>
          </p:cNvSpPr>
          <p:nvPr>
            <p:ph idx="33"/>
          </p:nvPr>
        </p:nvSpPr>
        <p:spPr>
          <a:xfrm>
            <a:off x="504827" y="3145352"/>
            <a:ext cx="2286000" cy="1463040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mmentBox_3"/>
          <p:cNvSpPr>
            <a:spLocks noGrp="1"/>
          </p:cNvSpPr>
          <p:nvPr>
            <p:ph idx="34"/>
          </p:nvPr>
        </p:nvSpPr>
        <p:spPr>
          <a:xfrm>
            <a:off x="504827" y="4701437"/>
            <a:ext cx="2286000" cy="1463040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8" name="OrangeBox"/>
          <p:cNvSpPr>
            <a:spLocks noGrp="1"/>
          </p:cNvSpPr>
          <p:nvPr>
            <p:ph type="body" sz="quarter" idx="35"/>
          </p:nvPr>
        </p:nvSpPr>
        <p:spPr>
          <a:xfrm>
            <a:off x="3048088" y="1592179"/>
            <a:ext cx="2103120" cy="1463040"/>
          </a:xfrm>
          <a:solidFill>
            <a:srgbClr val="FF660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yBox"/>
          <p:cNvSpPr>
            <a:spLocks noGrp="1"/>
          </p:cNvSpPr>
          <p:nvPr>
            <p:ph type="body" sz="quarter" idx="36"/>
          </p:nvPr>
        </p:nvSpPr>
        <p:spPr>
          <a:xfrm>
            <a:off x="3056109" y="3148263"/>
            <a:ext cx="2103120" cy="1463040"/>
          </a:xfrm>
          <a:solidFill>
            <a:srgbClr val="80808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BlueBox"/>
          <p:cNvSpPr>
            <a:spLocks noGrp="1"/>
          </p:cNvSpPr>
          <p:nvPr>
            <p:ph type="body" sz="quarter" idx="37"/>
          </p:nvPr>
        </p:nvSpPr>
        <p:spPr>
          <a:xfrm>
            <a:off x="3048088" y="4701139"/>
            <a:ext cx="2103120" cy="1463040"/>
          </a:xfrm>
          <a:solidFill>
            <a:srgbClr val="336699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850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_1"/>
          <p:cNvSpPr>
            <a:spLocks noGrp="1"/>
          </p:cNvSpPr>
          <p:nvPr>
            <p:ph idx="30"/>
          </p:nvPr>
        </p:nvSpPr>
        <p:spPr>
          <a:xfrm>
            <a:off x="5299969" y="1589269"/>
            <a:ext cx="3434456" cy="1463040"/>
          </a:xfrm>
          <a:ln w="19050">
            <a:solidFill>
              <a:srgbClr val="FF660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Body_2"/>
          <p:cNvSpPr>
            <a:spLocks noGrp="1"/>
          </p:cNvSpPr>
          <p:nvPr>
            <p:ph idx="31"/>
          </p:nvPr>
        </p:nvSpPr>
        <p:spPr>
          <a:xfrm>
            <a:off x="5299969" y="3142624"/>
            <a:ext cx="3434456" cy="1463040"/>
          </a:xfrm>
          <a:ln w="19050">
            <a:solidFill>
              <a:srgbClr val="80808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Body_3"/>
          <p:cNvSpPr>
            <a:spLocks noGrp="1"/>
          </p:cNvSpPr>
          <p:nvPr>
            <p:ph idx="32"/>
          </p:nvPr>
        </p:nvSpPr>
        <p:spPr>
          <a:xfrm>
            <a:off x="5299969" y="4695979"/>
            <a:ext cx="3434456" cy="1463040"/>
          </a:xfrm>
          <a:ln w="19050">
            <a:solidFill>
              <a:srgbClr val="336699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286000" cy="1463040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mmentBox_2"/>
          <p:cNvSpPr>
            <a:spLocks noGrp="1"/>
          </p:cNvSpPr>
          <p:nvPr>
            <p:ph idx="33"/>
          </p:nvPr>
        </p:nvSpPr>
        <p:spPr>
          <a:xfrm>
            <a:off x="504827" y="3145352"/>
            <a:ext cx="2286000" cy="1463040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mmentBox_3"/>
          <p:cNvSpPr>
            <a:spLocks noGrp="1"/>
          </p:cNvSpPr>
          <p:nvPr>
            <p:ph idx="34"/>
          </p:nvPr>
        </p:nvSpPr>
        <p:spPr>
          <a:xfrm>
            <a:off x="504827" y="4701437"/>
            <a:ext cx="2286000" cy="1463040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8" name="OrangeBox"/>
          <p:cNvSpPr>
            <a:spLocks noGrp="1"/>
          </p:cNvSpPr>
          <p:nvPr>
            <p:ph type="body" sz="quarter" idx="35"/>
          </p:nvPr>
        </p:nvSpPr>
        <p:spPr>
          <a:xfrm>
            <a:off x="3048088" y="1592179"/>
            <a:ext cx="2103120" cy="1463040"/>
          </a:xfrm>
          <a:solidFill>
            <a:srgbClr val="FF660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yBox"/>
          <p:cNvSpPr>
            <a:spLocks noGrp="1"/>
          </p:cNvSpPr>
          <p:nvPr>
            <p:ph type="body" sz="quarter" idx="36"/>
          </p:nvPr>
        </p:nvSpPr>
        <p:spPr>
          <a:xfrm>
            <a:off x="3056109" y="3148263"/>
            <a:ext cx="2103120" cy="1463040"/>
          </a:xfrm>
          <a:solidFill>
            <a:srgbClr val="80808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BlueBox"/>
          <p:cNvSpPr>
            <a:spLocks noGrp="1"/>
          </p:cNvSpPr>
          <p:nvPr>
            <p:ph type="body" sz="quarter" idx="37"/>
          </p:nvPr>
        </p:nvSpPr>
        <p:spPr>
          <a:xfrm>
            <a:off x="3048088" y="4701139"/>
            <a:ext cx="2103120" cy="1463040"/>
          </a:xfrm>
          <a:solidFill>
            <a:srgbClr val="336699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818411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ctionHeader_3"/>
          <p:cNvSpPr>
            <a:spLocks noGrp="1"/>
          </p:cNvSpPr>
          <p:nvPr>
            <p:ph type="body" idx="13"/>
          </p:nvPr>
        </p:nvSpPr>
        <p:spPr>
          <a:xfrm>
            <a:off x="6074352" y="1588903"/>
            <a:ext cx="2660073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ectionHeader_2"/>
          <p:cNvSpPr>
            <a:spLocks noGrp="1"/>
          </p:cNvSpPr>
          <p:nvPr>
            <p:ph type="body" idx="20"/>
          </p:nvPr>
        </p:nvSpPr>
        <p:spPr>
          <a:xfrm>
            <a:off x="3286557" y="1588903"/>
            <a:ext cx="2660073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ectionHeader_1"/>
          <p:cNvSpPr>
            <a:spLocks noGrp="1"/>
          </p:cNvSpPr>
          <p:nvPr>
            <p:ph type="body" idx="24"/>
          </p:nvPr>
        </p:nvSpPr>
        <p:spPr>
          <a:xfrm>
            <a:off x="504825" y="1583642"/>
            <a:ext cx="2660073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9" name="Body_1"/>
          <p:cNvSpPr>
            <a:spLocks noGrp="1"/>
          </p:cNvSpPr>
          <p:nvPr>
            <p:ph idx="25"/>
          </p:nvPr>
        </p:nvSpPr>
        <p:spPr>
          <a:xfrm>
            <a:off x="504825" y="2065574"/>
            <a:ext cx="2660072" cy="4128749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Body_2"/>
          <p:cNvSpPr>
            <a:spLocks noGrp="1"/>
          </p:cNvSpPr>
          <p:nvPr>
            <p:ph idx="29"/>
          </p:nvPr>
        </p:nvSpPr>
        <p:spPr>
          <a:xfrm>
            <a:off x="3286557" y="2064519"/>
            <a:ext cx="2660072" cy="4129803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Body_3"/>
          <p:cNvSpPr>
            <a:spLocks noGrp="1"/>
          </p:cNvSpPr>
          <p:nvPr>
            <p:ph idx="30"/>
          </p:nvPr>
        </p:nvSpPr>
        <p:spPr>
          <a:xfrm>
            <a:off x="6071322" y="2064520"/>
            <a:ext cx="2660072" cy="412980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Line_2"/>
          <p:cNvSpPr>
            <a:spLocks noGrp="1"/>
          </p:cNvSpPr>
          <p:nvPr>
            <p:ph type="body" idx="35" hasCustomPrompt="1"/>
          </p:nvPr>
        </p:nvSpPr>
        <p:spPr>
          <a:xfrm>
            <a:off x="3293626" y="2018571"/>
            <a:ext cx="2660904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ine_3"/>
          <p:cNvSpPr>
            <a:spLocks noGrp="1"/>
          </p:cNvSpPr>
          <p:nvPr>
            <p:ph type="body" idx="36" hasCustomPrompt="1"/>
          </p:nvPr>
        </p:nvSpPr>
        <p:spPr>
          <a:xfrm>
            <a:off x="6070892" y="2020364"/>
            <a:ext cx="2660904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Line_1"/>
          <p:cNvSpPr>
            <a:spLocks noGrp="1"/>
          </p:cNvSpPr>
          <p:nvPr>
            <p:ph type="body" idx="37" hasCustomPrompt="1"/>
          </p:nvPr>
        </p:nvSpPr>
        <p:spPr>
          <a:xfrm>
            <a:off x="509189" y="2020364"/>
            <a:ext cx="2660904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8442189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ctionHeader_3"/>
          <p:cNvSpPr>
            <a:spLocks noGrp="1"/>
          </p:cNvSpPr>
          <p:nvPr>
            <p:ph type="body" idx="13"/>
          </p:nvPr>
        </p:nvSpPr>
        <p:spPr>
          <a:xfrm>
            <a:off x="6074352" y="1588903"/>
            <a:ext cx="2660073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ectionHeader_2"/>
          <p:cNvSpPr>
            <a:spLocks noGrp="1"/>
          </p:cNvSpPr>
          <p:nvPr>
            <p:ph type="body" idx="20" hasCustomPrompt="1"/>
          </p:nvPr>
        </p:nvSpPr>
        <p:spPr>
          <a:xfrm>
            <a:off x="3286557" y="1588903"/>
            <a:ext cx="2660073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</a:t>
            </a:r>
            <a:r>
              <a:rPr lang="en-US" dirty="0" err="1"/>
              <a:t>stylesS</a:t>
            </a:r>
            <a:endParaRPr lang="en-US" dirty="0"/>
          </a:p>
        </p:txBody>
      </p:sp>
      <p:sp>
        <p:nvSpPr>
          <p:cNvPr id="25" name="SectionHeader_1"/>
          <p:cNvSpPr>
            <a:spLocks noGrp="1"/>
          </p:cNvSpPr>
          <p:nvPr>
            <p:ph type="body" idx="24"/>
          </p:nvPr>
        </p:nvSpPr>
        <p:spPr>
          <a:xfrm>
            <a:off x="504825" y="1594400"/>
            <a:ext cx="2660073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_1"/>
          <p:cNvSpPr>
            <a:spLocks noGrp="1"/>
          </p:cNvSpPr>
          <p:nvPr>
            <p:ph type="body" sz="quarter" idx="34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ody_1"/>
          <p:cNvSpPr>
            <a:spLocks noGrp="1"/>
          </p:cNvSpPr>
          <p:nvPr>
            <p:ph idx="25"/>
          </p:nvPr>
        </p:nvSpPr>
        <p:spPr>
          <a:xfrm>
            <a:off x="504825" y="2065574"/>
            <a:ext cx="2660072" cy="4128749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Body_2"/>
          <p:cNvSpPr>
            <a:spLocks noGrp="1"/>
          </p:cNvSpPr>
          <p:nvPr>
            <p:ph idx="29"/>
          </p:nvPr>
        </p:nvSpPr>
        <p:spPr>
          <a:xfrm>
            <a:off x="3286557" y="2064519"/>
            <a:ext cx="2660072" cy="4129803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Body_3"/>
          <p:cNvSpPr>
            <a:spLocks noGrp="1"/>
          </p:cNvSpPr>
          <p:nvPr>
            <p:ph idx="30"/>
          </p:nvPr>
        </p:nvSpPr>
        <p:spPr>
          <a:xfrm>
            <a:off x="6071322" y="2064520"/>
            <a:ext cx="2660072" cy="412980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Line_2"/>
          <p:cNvSpPr>
            <a:spLocks noGrp="1"/>
          </p:cNvSpPr>
          <p:nvPr>
            <p:ph type="body" idx="35" hasCustomPrompt="1"/>
          </p:nvPr>
        </p:nvSpPr>
        <p:spPr>
          <a:xfrm>
            <a:off x="3293626" y="2018571"/>
            <a:ext cx="2660904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6" name="Line_3"/>
          <p:cNvSpPr>
            <a:spLocks noGrp="1"/>
          </p:cNvSpPr>
          <p:nvPr>
            <p:ph type="body" idx="36" hasCustomPrompt="1"/>
          </p:nvPr>
        </p:nvSpPr>
        <p:spPr>
          <a:xfrm>
            <a:off x="6070892" y="2020364"/>
            <a:ext cx="2660904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7" name="Line_1"/>
          <p:cNvSpPr>
            <a:spLocks noGrp="1"/>
          </p:cNvSpPr>
          <p:nvPr>
            <p:ph type="body" idx="37" hasCustomPrompt="1"/>
          </p:nvPr>
        </p:nvSpPr>
        <p:spPr>
          <a:xfrm>
            <a:off x="509189" y="2020364"/>
            <a:ext cx="2660904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9899933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ctionHeader_3"/>
          <p:cNvSpPr>
            <a:spLocks noGrp="1"/>
          </p:cNvSpPr>
          <p:nvPr>
            <p:ph type="body" idx="13"/>
          </p:nvPr>
        </p:nvSpPr>
        <p:spPr>
          <a:xfrm>
            <a:off x="6858000" y="1588903"/>
            <a:ext cx="187642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" name="Body_3"/>
          <p:cNvSpPr>
            <a:spLocks noGrp="1"/>
          </p:cNvSpPr>
          <p:nvPr>
            <p:ph idx="30"/>
          </p:nvPr>
        </p:nvSpPr>
        <p:spPr>
          <a:xfrm>
            <a:off x="6858000" y="2064520"/>
            <a:ext cx="1873393" cy="4129804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mmentBox_1"/>
          <p:cNvSpPr>
            <a:spLocks noGrp="1"/>
          </p:cNvSpPr>
          <p:nvPr>
            <p:ph idx="16"/>
          </p:nvPr>
        </p:nvSpPr>
        <p:spPr>
          <a:xfrm>
            <a:off x="504827" y="1589268"/>
            <a:ext cx="2013930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mmentBox_2"/>
          <p:cNvSpPr>
            <a:spLocks noGrp="1"/>
          </p:cNvSpPr>
          <p:nvPr>
            <p:ph idx="34"/>
          </p:nvPr>
        </p:nvSpPr>
        <p:spPr>
          <a:xfrm>
            <a:off x="504826" y="3925682"/>
            <a:ext cx="2013931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SectionHeader_2"/>
          <p:cNvSpPr>
            <a:spLocks noGrp="1"/>
          </p:cNvSpPr>
          <p:nvPr>
            <p:ph type="body" idx="35"/>
          </p:nvPr>
        </p:nvSpPr>
        <p:spPr>
          <a:xfrm>
            <a:off x="4791075" y="1592541"/>
            <a:ext cx="187642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Body_2"/>
          <p:cNvSpPr>
            <a:spLocks noGrp="1"/>
          </p:cNvSpPr>
          <p:nvPr>
            <p:ph idx="37"/>
          </p:nvPr>
        </p:nvSpPr>
        <p:spPr>
          <a:xfrm>
            <a:off x="4791075" y="2068158"/>
            <a:ext cx="1873393" cy="4126166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SectionHeader_1"/>
          <p:cNvSpPr>
            <a:spLocks noGrp="1"/>
          </p:cNvSpPr>
          <p:nvPr>
            <p:ph type="body" idx="39"/>
          </p:nvPr>
        </p:nvSpPr>
        <p:spPr>
          <a:xfrm>
            <a:off x="2733242" y="1592541"/>
            <a:ext cx="187642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Body_1"/>
          <p:cNvSpPr>
            <a:spLocks noGrp="1"/>
          </p:cNvSpPr>
          <p:nvPr>
            <p:ph idx="41"/>
          </p:nvPr>
        </p:nvSpPr>
        <p:spPr>
          <a:xfrm>
            <a:off x="2733242" y="2068158"/>
            <a:ext cx="1873393" cy="4126166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Line_1"/>
          <p:cNvSpPr>
            <a:spLocks noGrp="1"/>
          </p:cNvSpPr>
          <p:nvPr>
            <p:ph type="body" idx="42" hasCustomPrompt="1"/>
          </p:nvPr>
        </p:nvSpPr>
        <p:spPr>
          <a:xfrm>
            <a:off x="2746789" y="2020364"/>
            <a:ext cx="187452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Line_2"/>
          <p:cNvSpPr>
            <a:spLocks noGrp="1"/>
          </p:cNvSpPr>
          <p:nvPr>
            <p:ph type="body" idx="43" hasCustomPrompt="1"/>
          </p:nvPr>
        </p:nvSpPr>
        <p:spPr>
          <a:xfrm>
            <a:off x="4792534" y="2022157"/>
            <a:ext cx="187452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Line_3"/>
          <p:cNvSpPr>
            <a:spLocks noGrp="1"/>
          </p:cNvSpPr>
          <p:nvPr>
            <p:ph type="body" idx="44" hasCustomPrompt="1"/>
          </p:nvPr>
        </p:nvSpPr>
        <p:spPr>
          <a:xfrm>
            <a:off x="6847245" y="2022158"/>
            <a:ext cx="187452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53259520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ctionHeader_3"/>
          <p:cNvSpPr>
            <a:spLocks noGrp="1"/>
          </p:cNvSpPr>
          <p:nvPr>
            <p:ph type="body" idx="13"/>
          </p:nvPr>
        </p:nvSpPr>
        <p:spPr>
          <a:xfrm>
            <a:off x="6858000" y="1588903"/>
            <a:ext cx="187642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Body_3"/>
          <p:cNvSpPr>
            <a:spLocks noGrp="1"/>
          </p:cNvSpPr>
          <p:nvPr>
            <p:ph idx="30"/>
          </p:nvPr>
        </p:nvSpPr>
        <p:spPr>
          <a:xfrm>
            <a:off x="6858000" y="2064520"/>
            <a:ext cx="1873393" cy="4129804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mmentBox_1"/>
          <p:cNvSpPr>
            <a:spLocks noGrp="1"/>
          </p:cNvSpPr>
          <p:nvPr>
            <p:ph idx="16"/>
          </p:nvPr>
        </p:nvSpPr>
        <p:spPr>
          <a:xfrm>
            <a:off x="504827" y="1589268"/>
            <a:ext cx="2013930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mmentBox_2"/>
          <p:cNvSpPr>
            <a:spLocks noGrp="1"/>
          </p:cNvSpPr>
          <p:nvPr>
            <p:ph idx="34"/>
          </p:nvPr>
        </p:nvSpPr>
        <p:spPr>
          <a:xfrm>
            <a:off x="504826" y="3925682"/>
            <a:ext cx="2013931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SectionHeader_2"/>
          <p:cNvSpPr>
            <a:spLocks noGrp="1"/>
          </p:cNvSpPr>
          <p:nvPr>
            <p:ph type="body" idx="35"/>
          </p:nvPr>
        </p:nvSpPr>
        <p:spPr>
          <a:xfrm>
            <a:off x="4791075" y="1592541"/>
            <a:ext cx="187642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Body_2"/>
          <p:cNvSpPr>
            <a:spLocks noGrp="1"/>
          </p:cNvSpPr>
          <p:nvPr>
            <p:ph idx="37"/>
          </p:nvPr>
        </p:nvSpPr>
        <p:spPr>
          <a:xfrm>
            <a:off x="4791075" y="2068158"/>
            <a:ext cx="1873393" cy="4126166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SectionHeader_1"/>
          <p:cNvSpPr>
            <a:spLocks noGrp="1"/>
          </p:cNvSpPr>
          <p:nvPr>
            <p:ph type="body" idx="39"/>
          </p:nvPr>
        </p:nvSpPr>
        <p:spPr>
          <a:xfrm>
            <a:off x="2733242" y="1592541"/>
            <a:ext cx="187642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Body_1"/>
          <p:cNvSpPr>
            <a:spLocks noGrp="1"/>
          </p:cNvSpPr>
          <p:nvPr>
            <p:ph idx="41"/>
          </p:nvPr>
        </p:nvSpPr>
        <p:spPr>
          <a:xfrm>
            <a:off x="2733242" y="2068158"/>
            <a:ext cx="1873393" cy="4126166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_1"/>
          <p:cNvSpPr>
            <a:spLocks noGrp="1"/>
          </p:cNvSpPr>
          <p:nvPr>
            <p:ph type="body" sz="quarter" idx="43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Line_1"/>
          <p:cNvSpPr>
            <a:spLocks noGrp="1"/>
          </p:cNvSpPr>
          <p:nvPr>
            <p:ph type="body" idx="42" hasCustomPrompt="1"/>
          </p:nvPr>
        </p:nvSpPr>
        <p:spPr>
          <a:xfrm>
            <a:off x="2746789" y="2020364"/>
            <a:ext cx="187452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Line_2"/>
          <p:cNvSpPr>
            <a:spLocks noGrp="1"/>
          </p:cNvSpPr>
          <p:nvPr>
            <p:ph type="body" idx="44" hasCustomPrompt="1"/>
          </p:nvPr>
        </p:nvSpPr>
        <p:spPr>
          <a:xfrm>
            <a:off x="4792534" y="2022157"/>
            <a:ext cx="187452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7" name="Line_3"/>
          <p:cNvSpPr>
            <a:spLocks noGrp="1"/>
          </p:cNvSpPr>
          <p:nvPr>
            <p:ph type="body" idx="45" hasCustomPrompt="1"/>
          </p:nvPr>
        </p:nvSpPr>
        <p:spPr>
          <a:xfrm>
            <a:off x="6847245" y="2022158"/>
            <a:ext cx="187452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7432848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Header_1"/>
          <p:cNvSpPr>
            <a:spLocks noGrp="1"/>
          </p:cNvSpPr>
          <p:nvPr>
            <p:ph type="body" idx="1"/>
          </p:nvPr>
        </p:nvSpPr>
        <p:spPr>
          <a:xfrm>
            <a:off x="504826" y="1588903"/>
            <a:ext cx="8229599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ectionHeader_2"/>
          <p:cNvSpPr>
            <a:spLocks noGrp="1"/>
          </p:cNvSpPr>
          <p:nvPr>
            <p:ph type="body" idx="17"/>
          </p:nvPr>
        </p:nvSpPr>
        <p:spPr>
          <a:xfrm>
            <a:off x="504826" y="3920790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ectionHeader_3"/>
          <p:cNvSpPr>
            <a:spLocks noGrp="1"/>
          </p:cNvSpPr>
          <p:nvPr>
            <p:ph type="body" idx="18"/>
          </p:nvPr>
        </p:nvSpPr>
        <p:spPr>
          <a:xfrm>
            <a:off x="4725440" y="3920790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Body_1"/>
          <p:cNvSpPr>
            <a:spLocks noGrp="1"/>
          </p:cNvSpPr>
          <p:nvPr>
            <p:ph idx="25"/>
          </p:nvPr>
        </p:nvSpPr>
        <p:spPr>
          <a:xfrm>
            <a:off x="504825" y="2065575"/>
            <a:ext cx="8229600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Body_3"/>
          <p:cNvSpPr>
            <a:spLocks noGrp="1"/>
          </p:cNvSpPr>
          <p:nvPr>
            <p:ph idx="32"/>
          </p:nvPr>
        </p:nvSpPr>
        <p:spPr>
          <a:xfrm>
            <a:off x="4725440" y="4391966"/>
            <a:ext cx="400898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Body_2"/>
          <p:cNvSpPr>
            <a:spLocks noGrp="1"/>
          </p:cNvSpPr>
          <p:nvPr>
            <p:ph idx="31"/>
          </p:nvPr>
        </p:nvSpPr>
        <p:spPr>
          <a:xfrm>
            <a:off x="504825" y="4391966"/>
            <a:ext cx="400898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Line_3"/>
          <p:cNvSpPr>
            <a:spLocks noGrp="1"/>
          </p:cNvSpPr>
          <p:nvPr>
            <p:ph type="body" idx="33" hasCustomPrompt="1"/>
          </p:nvPr>
        </p:nvSpPr>
        <p:spPr>
          <a:xfrm>
            <a:off x="4727604" y="4360524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Line_2"/>
          <p:cNvSpPr>
            <a:spLocks noGrp="1"/>
          </p:cNvSpPr>
          <p:nvPr>
            <p:ph type="body" idx="34" hasCustomPrompt="1"/>
          </p:nvPr>
        </p:nvSpPr>
        <p:spPr>
          <a:xfrm>
            <a:off x="508542" y="4360524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Line_1"/>
          <p:cNvSpPr>
            <a:spLocks noGrp="1"/>
          </p:cNvSpPr>
          <p:nvPr>
            <p:ph type="body" idx="35" hasCustomPrompt="1"/>
          </p:nvPr>
        </p:nvSpPr>
        <p:spPr>
          <a:xfrm>
            <a:off x="504826" y="2026827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0857089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Header_1"/>
          <p:cNvSpPr>
            <a:spLocks noGrp="1"/>
          </p:cNvSpPr>
          <p:nvPr>
            <p:ph type="body" idx="1"/>
          </p:nvPr>
        </p:nvSpPr>
        <p:spPr>
          <a:xfrm>
            <a:off x="504826" y="1588903"/>
            <a:ext cx="8229599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ectionHeader_2"/>
          <p:cNvSpPr>
            <a:spLocks noGrp="1"/>
          </p:cNvSpPr>
          <p:nvPr>
            <p:ph type="body" idx="17"/>
          </p:nvPr>
        </p:nvSpPr>
        <p:spPr>
          <a:xfrm>
            <a:off x="504826" y="3920790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ectionHeader_3"/>
          <p:cNvSpPr>
            <a:spLocks noGrp="1"/>
          </p:cNvSpPr>
          <p:nvPr>
            <p:ph type="body" idx="18"/>
          </p:nvPr>
        </p:nvSpPr>
        <p:spPr>
          <a:xfrm>
            <a:off x="4725440" y="3920790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Body_1"/>
          <p:cNvSpPr>
            <a:spLocks noGrp="1"/>
          </p:cNvSpPr>
          <p:nvPr>
            <p:ph idx="25"/>
          </p:nvPr>
        </p:nvSpPr>
        <p:spPr>
          <a:xfrm>
            <a:off x="504825" y="2065575"/>
            <a:ext cx="8229600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Body_2"/>
          <p:cNvSpPr>
            <a:spLocks noGrp="1"/>
          </p:cNvSpPr>
          <p:nvPr>
            <p:ph idx="31"/>
          </p:nvPr>
        </p:nvSpPr>
        <p:spPr>
          <a:xfrm>
            <a:off x="504825" y="4391966"/>
            <a:ext cx="400898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Body_3"/>
          <p:cNvSpPr>
            <a:spLocks noGrp="1"/>
          </p:cNvSpPr>
          <p:nvPr>
            <p:ph idx="32"/>
          </p:nvPr>
        </p:nvSpPr>
        <p:spPr>
          <a:xfrm>
            <a:off x="4725440" y="4391966"/>
            <a:ext cx="400898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Line_3"/>
          <p:cNvSpPr>
            <a:spLocks noGrp="1"/>
          </p:cNvSpPr>
          <p:nvPr>
            <p:ph type="body" idx="33" hasCustomPrompt="1"/>
          </p:nvPr>
        </p:nvSpPr>
        <p:spPr>
          <a:xfrm>
            <a:off x="4727604" y="4360524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Line_2"/>
          <p:cNvSpPr>
            <a:spLocks noGrp="1"/>
          </p:cNvSpPr>
          <p:nvPr>
            <p:ph type="body" idx="34" hasCustomPrompt="1"/>
          </p:nvPr>
        </p:nvSpPr>
        <p:spPr>
          <a:xfrm>
            <a:off x="508542" y="4360524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Line_1"/>
          <p:cNvSpPr>
            <a:spLocks noGrp="1"/>
          </p:cNvSpPr>
          <p:nvPr>
            <p:ph type="body" idx="35" hasCustomPrompt="1"/>
          </p:nvPr>
        </p:nvSpPr>
        <p:spPr>
          <a:xfrm>
            <a:off x="504826" y="2026827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7582540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Header_1"/>
          <p:cNvSpPr>
            <a:spLocks noGrp="1"/>
          </p:cNvSpPr>
          <p:nvPr>
            <p:ph type="body" idx="1"/>
          </p:nvPr>
        </p:nvSpPr>
        <p:spPr>
          <a:xfrm>
            <a:off x="3048520" y="1588903"/>
            <a:ext cx="5679844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ectionHeader_2"/>
          <p:cNvSpPr>
            <a:spLocks noGrp="1"/>
          </p:cNvSpPr>
          <p:nvPr>
            <p:ph type="body" idx="17"/>
          </p:nvPr>
        </p:nvSpPr>
        <p:spPr>
          <a:xfrm>
            <a:off x="3042459" y="3920791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ectionHeader_3"/>
          <p:cNvSpPr>
            <a:spLocks noGrp="1"/>
          </p:cNvSpPr>
          <p:nvPr>
            <p:ph type="body" idx="18"/>
          </p:nvPr>
        </p:nvSpPr>
        <p:spPr>
          <a:xfrm>
            <a:off x="5993477" y="3920791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Body_2"/>
          <p:cNvSpPr>
            <a:spLocks noGrp="1"/>
          </p:cNvSpPr>
          <p:nvPr>
            <p:ph idx="31"/>
          </p:nvPr>
        </p:nvSpPr>
        <p:spPr>
          <a:xfrm>
            <a:off x="3042459" y="4391966"/>
            <a:ext cx="272882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Body_3"/>
          <p:cNvSpPr>
            <a:spLocks noGrp="1"/>
          </p:cNvSpPr>
          <p:nvPr>
            <p:ph idx="32"/>
          </p:nvPr>
        </p:nvSpPr>
        <p:spPr>
          <a:xfrm>
            <a:off x="6005599" y="4398606"/>
            <a:ext cx="272882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321503" cy="2268642"/>
          </a:xfrm>
          <a:ln w="19050">
            <a:noFill/>
          </a:ln>
        </p:spPr>
        <p:txBody>
          <a:bodyPr/>
          <a:lstStyle>
            <a:lvl4pPr marL="1017489" indent="-17145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CommentBox_2"/>
          <p:cNvSpPr>
            <a:spLocks noGrp="1"/>
          </p:cNvSpPr>
          <p:nvPr>
            <p:ph idx="26"/>
          </p:nvPr>
        </p:nvSpPr>
        <p:spPr>
          <a:xfrm>
            <a:off x="504826" y="3925682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Body_1"/>
          <p:cNvSpPr>
            <a:spLocks noGrp="1"/>
          </p:cNvSpPr>
          <p:nvPr>
            <p:ph idx="25"/>
          </p:nvPr>
        </p:nvSpPr>
        <p:spPr>
          <a:xfrm>
            <a:off x="3052619" y="2065575"/>
            <a:ext cx="5675744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Line_1"/>
          <p:cNvSpPr>
            <a:spLocks noGrp="1"/>
          </p:cNvSpPr>
          <p:nvPr>
            <p:ph type="body" idx="34" hasCustomPrompt="1"/>
          </p:nvPr>
        </p:nvSpPr>
        <p:spPr>
          <a:xfrm>
            <a:off x="3044414" y="2026826"/>
            <a:ext cx="5687568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Line_2"/>
          <p:cNvSpPr>
            <a:spLocks noGrp="1"/>
          </p:cNvSpPr>
          <p:nvPr>
            <p:ph type="body" idx="33" hasCustomPrompt="1"/>
          </p:nvPr>
        </p:nvSpPr>
        <p:spPr>
          <a:xfrm>
            <a:off x="3047354" y="4339019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Line_3"/>
          <p:cNvSpPr>
            <a:spLocks noGrp="1"/>
          </p:cNvSpPr>
          <p:nvPr>
            <p:ph type="body" idx="35" hasCustomPrompt="1"/>
          </p:nvPr>
        </p:nvSpPr>
        <p:spPr>
          <a:xfrm>
            <a:off x="5996745" y="4345386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595818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.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3915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Header_1"/>
          <p:cNvSpPr>
            <a:spLocks noGrp="1"/>
          </p:cNvSpPr>
          <p:nvPr>
            <p:ph type="body" idx="1"/>
          </p:nvPr>
        </p:nvSpPr>
        <p:spPr>
          <a:xfrm>
            <a:off x="3048520" y="1588903"/>
            <a:ext cx="5679844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ectionHeader_2"/>
          <p:cNvSpPr>
            <a:spLocks noGrp="1"/>
          </p:cNvSpPr>
          <p:nvPr>
            <p:ph type="body" idx="17"/>
          </p:nvPr>
        </p:nvSpPr>
        <p:spPr>
          <a:xfrm>
            <a:off x="3042459" y="3920791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ectionHeader_3"/>
          <p:cNvSpPr>
            <a:spLocks noGrp="1"/>
          </p:cNvSpPr>
          <p:nvPr>
            <p:ph type="body" idx="18"/>
          </p:nvPr>
        </p:nvSpPr>
        <p:spPr>
          <a:xfrm>
            <a:off x="5993477" y="3920791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Body_2"/>
          <p:cNvSpPr>
            <a:spLocks noGrp="1"/>
          </p:cNvSpPr>
          <p:nvPr>
            <p:ph idx="31"/>
          </p:nvPr>
        </p:nvSpPr>
        <p:spPr>
          <a:xfrm>
            <a:off x="3042459" y="4391966"/>
            <a:ext cx="272882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Body_3"/>
          <p:cNvSpPr>
            <a:spLocks noGrp="1"/>
          </p:cNvSpPr>
          <p:nvPr>
            <p:ph idx="32"/>
          </p:nvPr>
        </p:nvSpPr>
        <p:spPr>
          <a:xfrm>
            <a:off x="6005599" y="4398606"/>
            <a:ext cx="272882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CommentBox_2"/>
          <p:cNvSpPr>
            <a:spLocks noGrp="1"/>
          </p:cNvSpPr>
          <p:nvPr>
            <p:ph idx="26"/>
          </p:nvPr>
        </p:nvSpPr>
        <p:spPr>
          <a:xfrm>
            <a:off x="504826" y="3925682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Body_1"/>
          <p:cNvSpPr>
            <a:spLocks noGrp="1"/>
          </p:cNvSpPr>
          <p:nvPr>
            <p:ph idx="25"/>
          </p:nvPr>
        </p:nvSpPr>
        <p:spPr>
          <a:xfrm>
            <a:off x="3052619" y="2065575"/>
            <a:ext cx="5675744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Line_1"/>
          <p:cNvSpPr>
            <a:spLocks noGrp="1"/>
          </p:cNvSpPr>
          <p:nvPr>
            <p:ph type="body" idx="34" hasCustomPrompt="1"/>
          </p:nvPr>
        </p:nvSpPr>
        <p:spPr>
          <a:xfrm>
            <a:off x="3044414" y="2026826"/>
            <a:ext cx="5687568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Line_2"/>
          <p:cNvSpPr>
            <a:spLocks noGrp="1"/>
          </p:cNvSpPr>
          <p:nvPr>
            <p:ph type="body" idx="33" hasCustomPrompt="1"/>
          </p:nvPr>
        </p:nvSpPr>
        <p:spPr>
          <a:xfrm>
            <a:off x="3047354" y="4339019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Line_3"/>
          <p:cNvSpPr>
            <a:spLocks noGrp="1"/>
          </p:cNvSpPr>
          <p:nvPr>
            <p:ph type="body" idx="35" hasCustomPrompt="1"/>
          </p:nvPr>
        </p:nvSpPr>
        <p:spPr>
          <a:xfrm>
            <a:off x="5996745" y="4345386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1513405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Header_1"/>
          <p:cNvSpPr>
            <a:spLocks noGrp="1"/>
          </p:cNvSpPr>
          <p:nvPr>
            <p:ph type="body" idx="1"/>
          </p:nvPr>
        </p:nvSpPr>
        <p:spPr>
          <a:xfrm>
            <a:off x="504826" y="1588903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ectionHeader_2"/>
          <p:cNvSpPr>
            <a:spLocks noGrp="1"/>
          </p:cNvSpPr>
          <p:nvPr>
            <p:ph type="body" idx="13"/>
          </p:nvPr>
        </p:nvSpPr>
        <p:spPr>
          <a:xfrm>
            <a:off x="4725440" y="1588903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ectionHeader_3"/>
          <p:cNvSpPr>
            <a:spLocks noGrp="1"/>
          </p:cNvSpPr>
          <p:nvPr>
            <p:ph type="body" idx="17"/>
          </p:nvPr>
        </p:nvSpPr>
        <p:spPr>
          <a:xfrm>
            <a:off x="504826" y="3920790"/>
            <a:ext cx="8229599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Body_1"/>
          <p:cNvSpPr>
            <a:spLocks noGrp="1"/>
          </p:cNvSpPr>
          <p:nvPr>
            <p:ph idx="25"/>
          </p:nvPr>
        </p:nvSpPr>
        <p:spPr>
          <a:xfrm>
            <a:off x="504825" y="2065575"/>
            <a:ext cx="400898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Body_2"/>
          <p:cNvSpPr>
            <a:spLocks noGrp="1"/>
          </p:cNvSpPr>
          <p:nvPr>
            <p:ph idx="30"/>
          </p:nvPr>
        </p:nvSpPr>
        <p:spPr>
          <a:xfrm>
            <a:off x="4725440" y="2065575"/>
            <a:ext cx="400898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Body_3"/>
          <p:cNvSpPr>
            <a:spLocks noGrp="1"/>
          </p:cNvSpPr>
          <p:nvPr>
            <p:ph idx="31"/>
          </p:nvPr>
        </p:nvSpPr>
        <p:spPr>
          <a:xfrm>
            <a:off x="504825" y="4391966"/>
            <a:ext cx="8229600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Line_3"/>
          <p:cNvSpPr>
            <a:spLocks noGrp="1"/>
          </p:cNvSpPr>
          <p:nvPr>
            <p:ph type="body" idx="35" hasCustomPrompt="1"/>
          </p:nvPr>
        </p:nvSpPr>
        <p:spPr>
          <a:xfrm>
            <a:off x="504826" y="4350489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Line_2"/>
          <p:cNvSpPr>
            <a:spLocks noGrp="1"/>
          </p:cNvSpPr>
          <p:nvPr>
            <p:ph type="body" idx="32" hasCustomPrompt="1"/>
          </p:nvPr>
        </p:nvSpPr>
        <p:spPr>
          <a:xfrm>
            <a:off x="4727604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Line_1"/>
          <p:cNvSpPr>
            <a:spLocks noGrp="1"/>
          </p:cNvSpPr>
          <p:nvPr>
            <p:ph type="body" idx="33" hasCustomPrompt="1"/>
          </p:nvPr>
        </p:nvSpPr>
        <p:spPr>
          <a:xfrm>
            <a:off x="508542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84062258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Header_1"/>
          <p:cNvSpPr>
            <a:spLocks noGrp="1"/>
          </p:cNvSpPr>
          <p:nvPr>
            <p:ph type="body" idx="1"/>
          </p:nvPr>
        </p:nvSpPr>
        <p:spPr>
          <a:xfrm>
            <a:off x="504826" y="1588903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ectionHeader_2"/>
          <p:cNvSpPr>
            <a:spLocks noGrp="1"/>
          </p:cNvSpPr>
          <p:nvPr>
            <p:ph type="body" idx="13"/>
          </p:nvPr>
        </p:nvSpPr>
        <p:spPr>
          <a:xfrm>
            <a:off x="4725440" y="1588903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ectionHeader_3"/>
          <p:cNvSpPr>
            <a:spLocks noGrp="1"/>
          </p:cNvSpPr>
          <p:nvPr>
            <p:ph type="body" idx="17"/>
          </p:nvPr>
        </p:nvSpPr>
        <p:spPr>
          <a:xfrm>
            <a:off x="504826" y="3920790"/>
            <a:ext cx="8229599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Body_1"/>
          <p:cNvSpPr>
            <a:spLocks noGrp="1"/>
          </p:cNvSpPr>
          <p:nvPr>
            <p:ph idx="25"/>
          </p:nvPr>
        </p:nvSpPr>
        <p:spPr>
          <a:xfrm>
            <a:off x="504825" y="2065575"/>
            <a:ext cx="400898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Body_2"/>
          <p:cNvSpPr>
            <a:spLocks noGrp="1"/>
          </p:cNvSpPr>
          <p:nvPr>
            <p:ph idx="30"/>
          </p:nvPr>
        </p:nvSpPr>
        <p:spPr>
          <a:xfrm>
            <a:off x="4725440" y="2065575"/>
            <a:ext cx="400898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Body_3"/>
          <p:cNvSpPr>
            <a:spLocks noGrp="1"/>
          </p:cNvSpPr>
          <p:nvPr>
            <p:ph idx="31"/>
          </p:nvPr>
        </p:nvSpPr>
        <p:spPr>
          <a:xfrm>
            <a:off x="504825" y="4391966"/>
            <a:ext cx="8229600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Line_3"/>
          <p:cNvSpPr>
            <a:spLocks noGrp="1"/>
          </p:cNvSpPr>
          <p:nvPr>
            <p:ph type="body" idx="35" hasCustomPrompt="1"/>
          </p:nvPr>
        </p:nvSpPr>
        <p:spPr>
          <a:xfrm>
            <a:off x="504826" y="4350489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Line_2"/>
          <p:cNvSpPr>
            <a:spLocks noGrp="1"/>
          </p:cNvSpPr>
          <p:nvPr>
            <p:ph type="body" idx="32" hasCustomPrompt="1"/>
          </p:nvPr>
        </p:nvSpPr>
        <p:spPr>
          <a:xfrm>
            <a:off x="4727604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6" name="Line_1"/>
          <p:cNvSpPr>
            <a:spLocks noGrp="1"/>
          </p:cNvSpPr>
          <p:nvPr>
            <p:ph type="body" idx="33" hasCustomPrompt="1"/>
          </p:nvPr>
        </p:nvSpPr>
        <p:spPr>
          <a:xfrm>
            <a:off x="508542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0916601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ctionHeader_3"/>
          <p:cNvSpPr>
            <a:spLocks noGrp="1"/>
          </p:cNvSpPr>
          <p:nvPr>
            <p:ph type="body" idx="17"/>
          </p:nvPr>
        </p:nvSpPr>
        <p:spPr>
          <a:xfrm>
            <a:off x="3048519" y="3920791"/>
            <a:ext cx="568590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ectionHeader_1"/>
          <p:cNvSpPr>
            <a:spLocks noGrp="1"/>
          </p:cNvSpPr>
          <p:nvPr>
            <p:ph type="body" idx="1"/>
          </p:nvPr>
        </p:nvSpPr>
        <p:spPr>
          <a:xfrm>
            <a:off x="3048520" y="1588903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ectionHeader_2"/>
          <p:cNvSpPr>
            <a:spLocks noGrp="1"/>
          </p:cNvSpPr>
          <p:nvPr>
            <p:ph type="body" idx="13"/>
          </p:nvPr>
        </p:nvSpPr>
        <p:spPr>
          <a:xfrm>
            <a:off x="5999538" y="1588903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Body_2"/>
          <p:cNvSpPr>
            <a:spLocks noGrp="1"/>
          </p:cNvSpPr>
          <p:nvPr>
            <p:ph idx="30"/>
          </p:nvPr>
        </p:nvSpPr>
        <p:spPr>
          <a:xfrm>
            <a:off x="6005599" y="2065575"/>
            <a:ext cx="272882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CommentBox_2"/>
          <p:cNvSpPr>
            <a:spLocks noGrp="1"/>
          </p:cNvSpPr>
          <p:nvPr>
            <p:ph idx="26"/>
          </p:nvPr>
        </p:nvSpPr>
        <p:spPr>
          <a:xfrm>
            <a:off x="504826" y="3925682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Body_1"/>
          <p:cNvSpPr>
            <a:spLocks noGrp="1"/>
          </p:cNvSpPr>
          <p:nvPr>
            <p:ph idx="25"/>
          </p:nvPr>
        </p:nvSpPr>
        <p:spPr>
          <a:xfrm>
            <a:off x="3052619" y="2065575"/>
            <a:ext cx="271866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Body_3"/>
          <p:cNvSpPr>
            <a:spLocks noGrp="1"/>
          </p:cNvSpPr>
          <p:nvPr>
            <p:ph idx="31"/>
          </p:nvPr>
        </p:nvSpPr>
        <p:spPr>
          <a:xfrm>
            <a:off x="3062777" y="4391966"/>
            <a:ext cx="5671647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Line_1"/>
          <p:cNvSpPr>
            <a:spLocks noGrp="1"/>
          </p:cNvSpPr>
          <p:nvPr>
            <p:ph type="body" idx="33" hasCustomPrompt="1"/>
          </p:nvPr>
        </p:nvSpPr>
        <p:spPr>
          <a:xfrm>
            <a:off x="3047354" y="2015361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Line_2"/>
          <p:cNvSpPr>
            <a:spLocks noGrp="1"/>
          </p:cNvSpPr>
          <p:nvPr>
            <p:ph type="body" idx="34" hasCustomPrompt="1"/>
          </p:nvPr>
        </p:nvSpPr>
        <p:spPr>
          <a:xfrm>
            <a:off x="5996745" y="2021728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Line_3"/>
          <p:cNvSpPr>
            <a:spLocks noGrp="1"/>
          </p:cNvSpPr>
          <p:nvPr>
            <p:ph type="body" idx="35" hasCustomPrompt="1"/>
          </p:nvPr>
        </p:nvSpPr>
        <p:spPr>
          <a:xfrm>
            <a:off x="3048000" y="4351398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6608274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Header_1"/>
          <p:cNvSpPr>
            <a:spLocks noGrp="1"/>
          </p:cNvSpPr>
          <p:nvPr>
            <p:ph type="body" idx="1"/>
          </p:nvPr>
        </p:nvSpPr>
        <p:spPr>
          <a:xfrm>
            <a:off x="3048520" y="1588903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ectionHeader_2"/>
          <p:cNvSpPr>
            <a:spLocks noGrp="1"/>
          </p:cNvSpPr>
          <p:nvPr>
            <p:ph type="body" idx="13"/>
          </p:nvPr>
        </p:nvSpPr>
        <p:spPr>
          <a:xfrm>
            <a:off x="5999538" y="1588903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ectionHeader_3"/>
          <p:cNvSpPr>
            <a:spLocks noGrp="1"/>
          </p:cNvSpPr>
          <p:nvPr>
            <p:ph type="body" idx="17"/>
          </p:nvPr>
        </p:nvSpPr>
        <p:spPr>
          <a:xfrm>
            <a:off x="3048519" y="3920791"/>
            <a:ext cx="568590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tle"/>
          <p:cNvSpPr>
            <a:spLocks noGrp="1"/>
          </p:cNvSpPr>
          <p:nvPr>
            <p:ph type="title"/>
          </p:nvPr>
        </p:nvSpPr>
        <p:spPr>
          <a:xfrm>
            <a:off x="504825" y="714156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Body_1"/>
          <p:cNvSpPr>
            <a:spLocks noGrp="1"/>
          </p:cNvSpPr>
          <p:nvPr>
            <p:ph idx="25"/>
          </p:nvPr>
        </p:nvSpPr>
        <p:spPr>
          <a:xfrm>
            <a:off x="3052619" y="2065575"/>
            <a:ext cx="271866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Body_2"/>
          <p:cNvSpPr>
            <a:spLocks noGrp="1"/>
          </p:cNvSpPr>
          <p:nvPr>
            <p:ph idx="30"/>
          </p:nvPr>
        </p:nvSpPr>
        <p:spPr>
          <a:xfrm>
            <a:off x="6005599" y="2065575"/>
            <a:ext cx="272882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Body_3"/>
          <p:cNvSpPr>
            <a:spLocks noGrp="1"/>
          </p:cNvSpPr>
          <p:nvPr>
            <p:ph idx="31"/>
          </p:nvPr>
        </p:nvSpPr>
        <p:spPr>
          <a:xfrm>
            <a:off x="3062777" y="4391966"/>
            <a:ext cx="5671647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mmentBox_2"/>
          <p:cNvSpPr>
            <a:spLocks noGrp="1"/>
          </p:cNvSpPr>
          <p:nvPr>
            <p:ph idx="26"/>
          </p:nvPr>
        </p:nvSpPr>
        <p:spPr>
          <a:xfrm>
            <a:off x="504826" y="3925682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Line_1"/>
          <p:cNvSpPr>
            <a:spLocks noGrp="1"/>
          </p:cNvSpPr>
          <p:nvPr>
            <p:ph type="body" idx="33" hasCustomPrompt="1"/>
          </p:nvPr>
        </p:nvSpPr>
        <p:spPr>
          <a:xfrm>
            <a:off x="3047354" y="2015361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Line_2"/>
          <p:cNvSpPr>
            <a:spLocks noGrp="1"/>
          </p:cNvSpPr>
          <p:nvPr>
            <p:ph type="body" idx="34" hasCustomPrompt="1"/>
          </p:nvPr>
        </p:nvSpPr>
        <p:spPr>
          <a:xfrm>
            <a:off x="5996745" y="2021728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9" name="Line_3"/>
          <p:cNvSpPr>
            <a:spLocks noGrp="1"/>
          </p:cNvSpPr>
          <p:nvPr>
            <p:ph type="body" idx="35" hasCustomPrompt="1"/>
          </p:nvPr>
        </p:nvSpPr>
        <p:spPr>
          <a:xfrm>
            <a:off x="3048000" y="4351398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9943687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Body_1"/>
          <p:cNvSpPr>
            <a:spLocks noGrp="1"/>
          </p:cNvSpPr>
          <p:nvPr>
            <p:ph idx="30"/>
          </p:nvPr>
        </p:nvSpPr>
        <p:spPr>
          <a:xfrm>
            <a:off x="3048519" y="1589269"/>
            <a:ext cx="5678424" cy="1082910"/>
          </a:xfrm>
          <a:ln w="19050">
            <a:solidFill>
              <a:srgbClr val="FF660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Body_2"/>
          <p:cNvSpPr>
            <a:spLocks noGrp="1"/>
          </p:cNvSpPr>
          <p:nvPr>
            <p:ph idx="31"/>
          </p:nvPr>
        </p:nvSpPr>
        <p:spPr>
          <a:xfrm>
            <a:off x="3048519" y="2760615"/>
            <a:ext cx="5678424" cy="1075329"/>
          </a:xfrm>
          <a:ln w="19050">
            <a:solidFill>
              <a:srgbClr val="80808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Body_3"/>
          <p:cNvSpPr>
            <a:spLocks noGrp="1"/>
          </p:cNvSpPr>
          <p:nvPr>
            <p:ph idx="32"/>
          </p:nvPr>
        </p:nvSpPr>
        <p:spPr>
          <a:xfrm>
            <a:off x="3048519" y="3921860"/>
            <a:ext cx="5678424" cy="1082911"/>
          </a:xfrm>
          <a:ln w="19050">
            <a:solidFill>
              <a:srgbClr val="336699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Body_4"/>
          <p:cNvSpPr>
            <a:spLocks noGrp="1"/>
          </p:cNvSpPr>
          <p:nvPr>
            <p:ph idx="33"/>
          </p:nvPr>
        </p:nvSpPr>
        <p:spPr>
          <a:xfrm>
            <a:off x="3048519" y="5090687"/>
            <a:ext cx="5678424" cy="1082911"/>
          </a:xfrm>
          <a:ln w="19050">
            <a:solidFill>
              <a:srgbClr val="91B82C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20" name="OrangeBox"/>
          <p:cNvSpPr>
            <a:spLocks noGrp="1"/>
          </p:cNvSpPr>
          <p:nvPr>
            <p:ph type="body" sz="quarter" idx="34"/>
          </p:nvPr>
        </p:nvSpPr>
        <p:spPr>
          <a:xfrm>
            <a:off x="505410" y="1592179"/>
            <a:ext cx="2377440" cy="1078992"/>
          </a:xfrm>
          <a:solidFill>
            <a:srgbClr val="FF660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rayBox"/>
          <p:cNvSpPr>
            <a:spLocks noGrp="1"/>
          </p:cNvSpPr>
          <p:nvPr>
            <p:ph type="body" sz="quarter" idx="35"/>
          </p:nvPr>
        </p:nvSpPr>
        <p:spPr>
          <a:xfrm>
            <a:off x="505410" y="2778492"/>
            <a:ext cx="2377440" cy="1078992"/>
          </a:xfrm>
          <a:solidFill>
            <a:srgbClr val="80808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BlueBox"/>
          <p:cNvSpPr>
            <a:spLocks noGrp="1"/>
          </p:cNvSpPr>
          <p:nvPr>
            <p:ph type="body" sz="quarter" idx="36"/>
          </p:nvPr>
        </p:nvSpPr>
        <p:spPr>
          <a:xfrm>
            <a:off x="505410" y="3926305"/>
            <a:ext cx="2377440" cy="1078992"/>
          </a:xfrm>
          <a:solidFill>
            <a:srgbClr val="336699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reenBox"/>
          <p:cNvSpPr>
            <a:spLocks noGrp="1"/>
          </p:cNvSpPr>
          <p:nvPr>
            <p:ph type="body" sz="quarter" idx="37"/>
          </p:nvPr>
        </p:nvSpPr>
        <p:spPr>
          <a:xfrm>
            <a:off x="505410" y="5089358"/>
            <a:ext cx="2377440" cy="1078992"/>
          </a:xfrm>
          <a:solidFill>
            <a:srgbClr val="91B82C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170275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Body_1"/>
          <p:cNvSpPr>
            <a:spLocks noGrp="1"/>
          </p:cNvSpPr>
          <p:nvPr>
            <p:ph idx="30"/>
          </p:nvPr>
        </p:nvSpPr>
        <p:spPr>
          <a:xfrm>
            <a:off x="3048519" y="1589269"/>
            <a:ext cx="5678424" cy="1082910"/>
          </a:xfrm>
          <a:ln w="19050">
            <a:solidFill>
              <a:srgbClr val="FF660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Body_2"/>
          <p:cNvSpPr>
            <a:spLocks noGrp="1"/>
          </p:cNvSpPr>
          <p:nvPr>
            <p:ph idx="31"/>
          </p:nvPr>
        </p:nvSpPr>
        <p:spPr>
          <a:xfrm>
            <a:off x="3048519" y="2760615"/>
            <a:ext cx="5678424" cy="1075329"/>
          </a:xfrm>
          <a:ln w="19050">
            <a:solidFill>
              <a:srgbClr val="80808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Body_3"/>
          <p:cNvSpPr>
            <a:spLocks noGrp="1"/>
          </p:cNvSpPr>
          <p:nvPr>
            <p:ph idx="32"/>
          </p:nvPr>
        </p:nvSpPr>
        <p:spPr>
          <a:xfrm>
            <a:off x="3048519" y="3921860"/>
            <a:ext cx="5678424" cy="1082911"/>
          </a:xfrm>
          <a:ln w="19050">
            <a:solidFill>
              <a:srgbClr val="336699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Body_4"/>
          <p:cNvSpPr>
            <a:spLocks noGrp="1"/>
          </p:cNvSpPr>
          <p:nvPr>
            <p:ph idx="33"/>
          </p:nvPr>
        </p:nvSpPr>
        <p:spPr>
          <a:xfrm>
            <a:off x="3048519" y="5090687"/>
            <a:ext cx="5678424" cy="1082911"/>
          </a:xfrm>
          <a:ln w="19050">
            <a:solidFill>
              <a:srgbClr val="91B82C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6" name="OrangeBox"/>
          <p:cNvSpPr>
            <a:spLocks noGrp="1"/>
          </p:cNvSpPr>
          <p:nvPr>
            <p:ph type="body" sz="quarter" idx="34"/>
          </p:nvPr>
        </p:nvSpPr>
        <p:spPr>
          <a:xfrm>
            <a:off x="505410" y="1592179"/>
            <a:ext cx="2377440" cy="1078992"/>
          </a:xfrm>
          <a:solidFill>
            <a:srgbClr val="FF660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yBox"/>
          <p:cNvSpPr>
            <a:spLocks noGrp="1"/>
          </p:cNvSpPr>
          <p:nvPr>
            <p:ph type="body" sz="quarter" idx="35"/>
          </p:nvPr>
        </p:nvSpPr>
        <p:spPr>
          <a:xfrm>
            <a:off x="505410" y="2763252"/>
            <a:ext cx="2377440" cy="1078992"/>
          </a:xfrm>
          <a:solidFill>
            <a:srgbClr val="80808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BlueBox"/>
          <p:cNvSpPr>
            <a:spLocks noGrp="1"/>
          </p:cNvSpPr>
          <p:nvPr>
            <p:ph type="body" sz="quarter" idx="36"/>
          </p:nvPr>
        </p:nvSpPr>
        <p:spPr>
          <a:xfrm>
            <a:off x="505410" y="3926305"/>
            <a:ext cx="2377440" cy="1078992"/>
          </a:xfrm>
          <a:solidFill>
            <a:srgbClr val="336699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reenBox"/>
          <p:cNvSpPr>
            <a:spLocks noGrp="1"/>
          </p:cNvSpPr>
          <p:nvPr>
            <p:ph type="body" sz="quarter" idx="37"/>
          </p:nvPr>
        </p:nvSpPr>
        <p:spPr>
          <a:xfrm>
            <a:off x="505410" y="5089358"/>
            <a:ext cx="2377440" cy="1078992"/>
          </a:xfrm>
          <a:solidFill>
            <a:srgbClr val="91B82C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3699636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286000" cy="107899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Body_1"/>
          <p:cNvSpPr>
            <a:spLocks noGrp="1"/>
          </p:cNvSpPr>
          <p:nvPr>
            <p:ph idx="30"/>
          </p:nvPr>
        </p:nvSpPr>
        <p:spPr>
          <a:xfrm>
            <a:off x="5299969" y="1589269"/>
            <a:ext cx="3434456" cy="1082910"/>
          </a:xfrm>
          <a:ln w="19050">
            <a:solidFill>
              <a:srgbClr val="FF660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Body_2"/>
          <p:cNvSpPr>
            <a:spLocks noGrp="1"/>
          </p:cNvSpPr>
          <p:nvPr>
            <p:ph idx="31"/>
          </p:nvPr>
        </p:nvSpPr>
        <p:spPr>
          <a:xfrm>
            <a:off x="5299969" y="2760615"/>
            <a:ext cx="3434456" cy="1075329"/>
          </a:xfrm>
          <a:ln w="19050">
            <a:solidFill>
              <a:srgbClr val="80808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Body_3"/>
          <p:cNvSpPr>
            <a:spLocks noGrp="1"/>
          </p:cNvSpPr>
          <p:nvPr>
            <p:ph idx="32"/>
          </p:nvPr>
        </p:nvSpPr>
        <p:spPr>
          <a:xfrm>
            <a:off x="5299969" y="3921860"/>
            <a:ext cx="3434456" cy="1082911"/>
          </a:xfrm>
          <a:ln w="19050">
            <a:solidFill>
              <a:srgbClr val="336699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Body_4"/>
          <p:cNvSpPr>
            <a:spLocks noGrp="1"/>
          </p:cNvSpPr>
          <p:nvPr>
            <p:ph idx="33"/>
          </p:nvPr>
        </p:nvSpPr>
        <p:spPr>
          <a:xfrm>
            <a:off x="5299969" y="5090687"/>
            <a:ext cx="3434456" cy="1082911"/>
          </a:xfrm>
          <a:ln w="19050">
            <a:solidFill>
              <a:srgbClr val="91B82C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mmentBox_2"/>
          <p:cNvSpPr>
            <a:spLocks noGrp="1"/>
          </p:cNvSpPr>
          <p:nvPr>
            <p:ph idx="34"/>
          </p:nvPr>
        </p:nvSpPr>
        <p:spPr>
          <a:xfrm>
            <a:off x="506619" y="2774402"/>
            <a:ext cx="2286000" cy="107899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mmentBox_3"/>
          <p:cNvSpPr>
            <a:spLocks noGrp="1"/>
          </p:cNvSpPr>
          <p:nvPr>
            <p:ph idx="35"/>
          </p:nvPr>
        </p:nvSpPr>
        <p:spPr>
          <a:xfrm>
            <a:off x="495861" y="3946985"/>
            <a:ext cx="2286000" cy="107899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mmentBox_4"/>
          <p:cNvSpPr>
            <a:spLocks noGrp="1"/>
          </p:cNvSpPr>
          <p:nvPr>
            <p:ph idx="36"/>
          </p:nvPr>
        </p:nvSpPr>
        <p:spPr>
          <a:xfrm>
            <a:off x="506620" y="5119568"/>
            <a:ext cx="2286000" cy="107899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9" name="OrangeBox"/>
          <p:cNvSpPr>
            <a:spLocks noGrp="1"/>
          </p:cNvSpPr>
          <p:nvPr>
            <p:ph type="body" sz="quarter" idx="37"/>
          </p:nvPr>
        </p:nvSpPr>
        <p:spPr>
          <a:xfrm>
            <a:off x="3048084" y="1592179"/>
            <a:ext cx="2103120" cy="1078992"/>
          </a:xfrm>
          <a:solidFill>
            <a:srgbClr val="FF660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rayBox"/>
          <p:cNvSpPr>
            <a:spLocks noGrp="1"/>
          </p:cNvSpPr>
          <p:nvPr>
            <p:ph type="body" sz="quarter" idx="38"/>
          </p:nvPr>
        </p:nvSpPr>
        <p:spPr>
          <a:xfrm>
            <a:off x="3048084" y="2763252"/>
            <a:ext cx="2103120" cy="1078992"/>
          </a:xfrm>
          <a:solidFill>
            <a:srgbClr val="80808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BlueBox"/>
          <p:cNvSpPr>
            <a:spLocks noGrp="1"/>
          </p:cNvSpPr>
          <p:nvPr>
            <p:ph type="body" sz="quarter" idx="39"/>
          </p:nvPr>
        </p:nvSpPr>
        <p:spPr>
          <a:xfrm>
            <a:off x="3048084" y="3926305"/>
            <a:ext cx="2103120" cy="1078992"/>
          </a:xfrm>
          <a:solidFill>
            <a:srgbClr val="336699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reenBox"/>
          <p:cNvSpPr>
            <a:spLocks noGrp="1"/>
          </p:cNvSpPr>
          <p:nvPr>
            <p:ph type="body" sz="quarter" idx="40"/>
          </p:nvPr>
        </p:nvSpPr>
        <p:spPr>
          <a:xfrm>
            <a:off x="3048084" y="5089358"/>
            <a:ext cx="2103120" cy="1078992"/>
          </a:xfrm>
          <a:solidFill>
            <a:srgbClr val="91B82C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586933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286000" cy="107899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Body_1"/>
          <p:cNvSpPr>
            <a:spLocks noGrp="1"/>
          </p:cNvSpPr>
          <p:nvPr>
            <p:ph idx="30"/>
          </p:nvPr>
        </p:nvSpPr>
        <p:spPr>
          <a:xfrm>
            <a:off x="5299969" y="1589269"/>
            <a:ext cx="3434456" cy="1082910"/>
          </a:xfrm>
          <a:ln w="19050">
            <a:solidFill>
              <a:srgbClr val="FF660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Body_2"/>
          <p:cNvSpPr>
            <a:spLocks noGrp="1"/>
          </p:cNvSpPr>
          <p:nvPr>
            <p:ph idx="31"/>
          </p:nvPr>
        </p:nvSpPr>
        <p:spPr>
          <a:xfrm>
            <a:off x="5299969" y="2760615"/>
            <a:ext cx="3434456" cy="1075329"/>
          </a:xfrm>
          <a:ln w="19050">
            <a:solidFill>
              <a:srgbClr val="808080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Body_3"/>
          <p:cNvSpPr>
            <a:spLocks noGrp="1"/>
          </p:cNvSpPr>
          <p:nvPr>
            <p:ph idx="32"/>
          </p:nvPr>
        </p:nvSpPr>
        <p:spPr>
          <a:xfrm>
            <a:off x="5299969" y="3921860"/>
            <a:ext cx="3434456" cy="1082911"/>
          </a:xfrm>
          <a:ln w="19050">
            <a:solidFill>
              <a:srgbClr val="336699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Body_4"/>
          <p:cNvSpPr>
            <a:spLocks noGrp="1"/>
          </p:cNvSpPr>
          <p:nvPr>
            <p:ph idx="33"/>
          </p:nvPr>
        </p:nvSpPr>
        <p:spPr>
          <a:xfrm>
            <a:off x="5299969" y="5090687"/>
            <a:ext cx="3434456" cy="1082911"/>
          </a:xfrm>
          <a:ln w="19050">
            <a:solidFill>
              <a:srgbClr val="91B82C"/>
            </a:solidFill>
          </a:ln>
        </p:spPr>
        <p:txBody>
          <a:bodyPr anchor="ctr"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mmentBox_2"/>
          <p:cNvSpPr>
            <a:spLocks noGrp="1"/>
          </p:cNvSpPr>
          <p:nvPr>
            <p:ph idx="34"/>
          </p:nvPr>
        </p:nvSpPr>
        <p:spPr>
          <a:xfrm>
            <a:off x="506619" y="2774402"/>
            <a:ext cx="2286000" cy="107899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CommentBox_3"/>
          <p:cNvSpPr>
            <a:spLocks noGrp="1"/>
          </p:cNvSpPr>
          <p:nvPr>
            <p:ph idx="35"/>
          </p:nvPr>
        </p:nvSpPr>
        <p:spPr>
          <a:xfrm>
            <a:off x="495861" y="3946985"/>
            <a:ext cx="2286000" cy="107899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CommentBox_4"/>
          <p:cNvSpPr>
            <a:spLocks noGrp="1"/>
          </p:cNvSpPr>
          <p:nvPr>
            <p:ph idx="36"/>
          </p:nvPr>
        </p:nvSpPr>
        <p:spPr>
          <a:xfrm>
            <a:off x="506620" y="5119568"/>
            <a:ext cx="2286000" cy="107899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20" name="OrangeBox"/>
          <p:cNvSpPr>
            <a:spLocks noGrp="1"/>
          </p:cNvSpPr>
          <p:nvPr>
            <p:ph type="body" sz="quarter" idx="37"/>
          </p:nvPr>
        </p:nvSpPr>
        <p:spPr>
          <a:xfrm>
            <a:off x="3048084" y="1592179"/>
            <a:ext cx="2103120" cy="1078992"/>
          </a:xfrm>
          <a:solidFill>
            <a:srgbClr val="FF660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rayBox"/>
          <p:cNvSpPr>
            <a:spLocks noGrp="1"/>
          </p:cNvSpPr>
          <p:nvPr>
            <p:ph type="body" sz="quarter" idx="38"/>
          </p:nvPr>
        </p:nvSpPr>
        <p:spPr>
          <a:xfrm>
            <a:off x="3048084" y="2763252"/>
            <a:ext cx="2103120" cy="1078992"/>
          </a:xfrm>
          <a:solidFill>
            <a:srgbClr val="808080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BlueBox"/>
          <p:cNvSpPr>
            <a:spLocks noGrp="1"/>
          </p:cNvSpPr>
          <p:nvPr>
            <p:ph type="body" sz="quarter" idx="39"/>
          </p:nvPr>
        </p:nvSpPr>
        <p:spPr>
          <a:xfrm>
            <a:off x="3048084" y="3926305"/>
            <a:ext cx="2103120" cy="1078992"/>
          </a:xfrm>
          <a:solidFill>
            <a:srgbClr val="336699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reenBox"/>
          <p:cNvSpPr>
            <a:spLocks noGrp="1"/>
          </p:cNvSpPr>
          <p:nvPr>
            <p:ph type="body" sz="quarter" idx="40"/>
          </p:nvPr>
        </p:nvSpPr>
        <p:spPr>
          <a:xfrm>
            <a:off x="3048084" y="5089358"/>
            <a:ext cx="2103120" cy="1078992"/>
          </a:xfrm>
          <a:solidFill>
            <a:srgbClr val="91B82C"/>
          </a:solidFill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331872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Header_1"/>
          <p:cNvSpPr>
            <a:spLocks noGrp="1"/>
          </p:cNvSpPr>
          <p:nvPr>
            <p:ph type="body" idx="1"/>
          </p:nvPr>
        </p:nvSpPr>
        <p:spPr>
          <a:xfrm>
            <a:off x="504826" y="1588903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ectionHeader_2"/>
          <p:cNvSpPr>
            <a:spLocks noGrp="1"/>
          </p:cNvSpPr>
          <p:nvPr>
            <p:ph type="body" idx="13"/>
          </p:nvPr>
        </p:nvSpPr>
        <p:spPr>
          <a:xfrm>
            <a:off x="4725440" y="1588903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ectionHeader_3"/>
          <p:cNvSpPr>
            <a:spLocks noGrp="1"/>
          </p:cNvSpPr>
          <p:nvPr>
            <p:ph type="body" idx="17"/>
          </p:nvPr>
        </p:nvSpPr>
        <p:spPr>
          <a:xfrm>
            <a:off x="504826" y="3920790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ectionHeader_4"/>
          <p:cNvSpPr>
            <a:spLocks noGrp="1"/>
          </p:cNvSpPr>
          <p:nvPr>
            <p:ph type="body" idx="18"/>
          </p:nvPr>
        </p:nvSpPr>
        <p:spPr>
          <a:xfrm>
            <a:off x="4725440" y="3920790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Body_1"/>
          <p:cNvSpPr>
            <a:spLocks noGrp="1"/>
          </p:cNvSpPr>
          <p:nvPr>
            <p:ph idx="25"/>
          </p:nvPr>
        </p:nvSpPr>
        <p:spPr>
          <a:xfrm>
            <a:off x="504825" y="2065575"/>
            <a:ext cx="400898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Body_2"/>
          <p:cNvSpPr>
            <a:spLocks noGrp="1"/>
          </p:cNvSpPr>
          <p:nvPr>
            <p:ph idx="30"/>
          </p:nvPr>
        </p:nvSpPr>
        <p:spPr>
          <a:xfrm>
            <a:off x="4725440" y="2065575"/>
            <a:ext cx="400898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Body_3"/>
          <p:cNvSpPr>
            <a:spLocks noGrp="1"/>
          </p:cNvSpPr>
          <p:nvPr>
            <p:ph idx="31"/>
          </p:nvPr>
        </p:nvSpPr>
        <p:spPr>
          <a:xfrm>
            <a:off x="504825" y="4391966"/>
            <a:ext cx="400898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Body_4"/>
          <p:cNvSpPr>
            <a:spLocks noGrp="1"/>
          </p:cNvSpPr>
          <p:nvPr>
            <p:ph idx="32"/>
          </p:nvPr>
        </p:nvSpPr>
        <p:spPr>
          <a:xfrm>
            <a:off x="4725440" y="4391966"/>
            <a:ext cx="400898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Line_2"/>
          <p:cNvSpPr>
            <a:spLocks noGrp="1"/>
          </p:cNvSpPr>
          <p:nvPr>
            <p:ph type="body" idx="33" hasCustomPrompt="1"/>
          </p:nvPr>
        </p:nvSpPr>
        <p:spPr>
          <a:xfrm>
            <a:off x="4727604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Line_1"/>
          <p:cNvSpPr>
            <a:spLocks noGrp="1"/>
          </p:cNvSpPr>
          <p:nvPr>
            <p:ph type="body" idx="34" hasCustomPrompt="1"/>
          </p:nvPr>
        </p:nvSpPr>
        <p:spPr>
          <a:xfrm>
            <a:off x="508542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0" name="Line_4"/>
          <p:cNvSpPr>
            <a:spLocks noGrp="1"/>
          </p:cNvSpPr>
          <p:nvPr>
            <p:ph type="body" idx="35" hasCustomPrompt="1"/>
          </p:nvPr>
        </p:nvSpPr>
        <p:spPr>
          <a:xfrm>
            <a:off x="4729394" y="4350861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1" name="Line_3"/>
          <p:cNvSpPr>
            <a:spLocks noGrp="1"/>
          </p:cNvSpPr>
          <p:nvPr>
            <p:ph type="body" idx="36" hasCustomPrompt="1"/>
          </p:nvPr>
        </p:nvSpPr>
        <p:spPr>
          <a:xfrm>
            <a:off x="510332" y="4350861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505135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.f 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1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33162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Header_1"/>
          <p:cNvSpPr>
            <a:spLocks noGrp="1"/>
          </p:cNvSpPr>
          <p:nvPr>
            <p:ph type="body" idx="1"/>
          </p:nvPr>
        </p:nvSpPr>
        <p:spPr>
          <a:xfrm>
            <a:off x="504826" y="1588903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ectionHeader_2"/>
          <p:cNvSpPr>
            <a:spLocks noGrp="1"/>
          </p:cNvSpPr>
          <p:nvPr>
            <p:ph type="body" idx="13"/>
          </p:nvPr>
        </p:nvSpPr>
        <p:spPr>
          <a:xfrm>
            <a:off x="4725440" y="1588903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ectionHeader_3"/>
          <p:cNvSpPr>
            <a:spLocks noGrp="1"/>
          </p:cNvSpPr>
          <p:nvPr>
            <p:ph type="body" idx="17"/>
          </p:nvPr>
        </p:nvSpPr>
        <p:spPr>
          <a:xfrm>
            <a:off x="504826" y="3920790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ectionHeader_4"/>
          <p:cNvSpPr>
            <a:spLocks noGrp="1"/>
          </p:cNvSpPr>
          <p:nvPr>
            <p:ph type="body" idx="18"/>
          </p:nvPr>
        </p:nvSpPr>
        <p:spPr>
          <a:xfrm>
            <a:off x="4725440" y="3920790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Body_1"/>
          <p:cNvSpPr>
            <a:spLocks noGrp="1"/>
          </p:cNvSpPr>
          <p:nvPr>
            <p:ph idx="25"/>
          </p:nvPr>
        </p:nvSpPr>
        <p:spPr>
          <a:xfrm>
            <a:off x="504825" y="2065575"/>
            <a:ext cx="400898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Body_2"/>
          <p:cNvSpPr>
            <a:spLocks noGrp="1"/>
          </p:cNvSpPr>
          <p:nvPr>
            <p:ph idx="30"/>
          </p:nvPr>
        </p:nvSpPr>
        <p:spPr>
          <a:xfrm>
            <a:off x="4725440" y="2065575"/>
            <a:ext cx="400898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Body_3"/>
          <p:cNvSpPr>
            <a:spLocks noGrp="1"/>
          </p:cNvSpPr>
          <p:nvPr>
            <p:ph idx="31"/>
          </p:nvPr>
        </p:nvSpPr>
        <p:spPr>
          <a:xfrm>
            <a:off x="504825" y="4391966"/>
            <a:ext cx="400898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Body_4"/>
          <p:cNvSpPr>
            <a:spLocks noGrp="1"/>
          </p:cNvSpPr>
          <p:nvPr>
            <p:ph idx="32"/>
          </p:nvPr>
        </p:nvSpPr>
        <p:spPr>
          <a:xfrm>
            <a:off x="4725440" y="4391966"/>
            <a:ext cx="400898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Line_2"/>
          <p:cNvSpPr>
            <a:spLocks noGrp="1"/>
          </p:cNvSpPr>
          <p:nvPr>
            <p:ph type="body" idx="33" hasCustomPrompt="1"/>
          </p:nvPr>
        </p:nvSpPr>
        <p:spPr>
          <a:xfrm>
            <a:off x="4727604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9" name="Line_1"/>
          <p:cNvSpPr>
            <a:spLocks noGrp="1"/>
          </p:cNvSpPr>
          <p:nvPr>
            <p:ph type="body" idx="34" hasCustomPrompt="1"/>
          </p:nvPr>
        </p:nvSpPr>
        <p:spPr>
          <a:xfrm>
            <a:off x="508542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2" name="Line_4"/>
          <p:cNvSpPr>
            <a:spLocks noGrp="1"/>
          </p:cNvSpPr>
          <p:nvPr>
            <p:ph type="body" idx="35" hasCustomPrompt="1"/>
          </p:nvPr>
        </p:nvSpPr>
        <p:spPr>
          <a:xfrm>
            <a:off x="4729395" y="4350856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3" name="Line_3"/>
          <p:cNvSpPr>
            <a:spLocks noGrp="1"/>
          </p:cNvSpPr>
          <p:nvPr>
            <p:ph type="body" idx="36" hasCustomPrompt="1"/>
          </p:nvPr>
        </p:nvSpPr>
        <p:spPr>
          <a:xfrm>
            <a:off x="510333" y="4350856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72957408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Header_1"/>
          <p:cNvSpPr>
            <a:spLocks noGrp="1"/>
          </p:cNvSpPr>
          <p:nvPr>
            <p:ph type="body" idx="1"/>
          </p:nvPr>
        </p:nvSpPr>
        <p:spPr>
          <a:xfrm>
            <a:off x="3048520" y="1588903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ectionHeader_2"/>
          <p:cNvSpPr>
            <a:spLocks noGrp="1"/>
          </p:cNvSpPr>
          <p:nvPr>
            <p:ph type="body" idx="13"/>
          </p:nvPr>
        </p:nvSpPr>
        <p:spPr>
          <a:xfrm>
            <a:off x="5999538" y="1588903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Body_2"/>
          <p:cNvSpPr>
            <a:spLocks noGrp="1"/>
          </p:cNvSpPr>
          <p:nvPr>
            <p:ph idx="30"/>
          </p:nvPr>
        </p:nvSpPr>
        <p:spPr>
          <a:xfrm>
            <a:off x="6005599" y="2065575"/>
            <a:ext cx="272882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Body_4"/>
          <p:cNvSpPr>
            <a:spLocks noGrp="1"/>
          </p:cNvSpPr>
          <p:nvPr>
            <p:ph idx="32"/>
          </p:nvPr>
        </p:nvSpPr>
        <p:spPr>
          <a:xfrm>
            <a:off x="6005599" y="4398606"/>
            <a:ext cx="272882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CommentBox_2"/>
          <p:cNvSpPr>
            <a:spLocks noGrp="1"/>
          </p:cNvSpPr>
          <p:nvPr>
            <p:ph idx="26"/>
          </p:nvPr>
        </p:nvSpPr>
        <p:spPr>
          <a:xfrm>
            <a:off x="504826" y="3925682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ectionHeader_3"/>
          <p:cNvSpPr>
            <a:spLocks noGrp="1"/>
          </p:cNvSpPr>
          <p:nvPr>
            <p:ph type="body" idx="17"/>
          </p:nvPr>
        </p:nvSpPr>
        <p:spPr>
          <a:xfrm>
            <a:off x="3052619" y="3920791"/>
            <a:ext cx="271866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ectionHeader_4"/>
          <p:cNvSpPr>
            <a:spLocks noGrp="1"/>
          </p:cNvSpPr>
          <p:nvPr>
            <p:ph type="body" idx="18"/>
          </p:nvPr>
        </p:nvSpPr>
        <p:spPr>
          <a:xfrm>
            <a:off x="6005598" y="3920791"/>
            <a:ext cx="272276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Body_1"/>
          <p:cNvSpPr>
            <a:spLocks noGrp="1"/>
          </p:cNvSpPr>
          <p:nvPr>
            <p:ph idx="25"/>
          </p:nvPr>
        </p:nvSpPr>
        <p:spPr>
          <a:xfrm>
            <a:off x="3052619" y="2065575"/>
            <a:ext cx="271866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Body_3"/>
          <p:cNvSpPr>
            <a:spLocks noGrp="1"/>
          </p:cNvSpPr>
          <p:nvPr>
            <p:ph idx="31"/>
          </p:nvPr>
        </p:nvSpPr>
        <p:spPr>
          <a:xfrm>
            <a:off x="3048519" y="4391966"/>
            <a:ext cx="2722765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_1"/>
          <p:cNvSpPr>
            <a:spLocks noGrp="1"/>
          </p:cNvSpPr>
          <p:nvPr>
            <p:ph type="body" idx="33" hasCustomPrompt="1"/>
          </p:nvPr>
        </p:nvSpPr>
        <p:spPr>
          <a:xfrm>
            <a:off x="3047354" y="2003893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7" name="Line_2"/>
          <p:cNvSpPr>
            <a:spLocks noGrp="1"/>
          </p:cNvSpPr>
          <p:nvPr>
            <p:ph type="body" idx="34" hasCustomPrompt="1"/>
          </p:nvPr>
        </p:nvSpPr>
        <p:spPr>
          <a:xfrm>
            <a:off x="5996745" y="2010970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9" name="Line_3"/>
          <p:cNvSpPr>
            <a:spLocks noGrp="1"/>
          </p:cNvSpPr>
          <p:nvPr>
            <p:ph type="body" idx="35" hasCustomPrompt="1"/>
          </p:nvPr>
        </p:nvSpPr>
        <p:spPr>
          <a:xfrm>
            <a:off x="3049145" y="4350851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3" name="Line_4"/>
          <p:cNvSpPr>
            <a:spLocks noGrp="1"/>
          </p:cNvSpPr>
          <p:nvPr>
            <p:ph type="body" idx="36" hasCustomPrompt="1"/>
          </p:nvPr>
        </p:nvSpPr>
        <p:spPr>
          <a:xfrm>
            <a:off x="5998536" y="4357928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570511546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ctionHeader_1"/>
          <p:cNvSpPr>
            <a:spLocks noGrp="1"/>
          </p:cNvSpPr>
          <p:nvPr>
            <p:ph type="body" idx="1"/>
          </p:nvPr>
        </p:nvSpPr>
        <p:spPr>
          <a:xfrm>
            <a:off x="3048520" y="1588903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ectionHeader_2"/>
          <p:cNvSpPr>
            <a:spLocks noGrp="1"/>
          </p:cNvSpPr>
          <p:nvPr>
            <p:ph type="body" idx="13"/>
          </p:nvPr>
        </p:nvSpPr>
        <p:spPr>
          <a:xfrm>
            <a:off x="5999538" y="1588903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ectionHeader_3"/>
          <p:cNvSpPr>
            <a:spLocks noGrp="1"/>
          </p:cNvSpPr>
          <p:nvPr>
            <p:ph type="body" idx="17"/>
          </p:nvPr>
        </p:nvSpPr>
        <p:spPr>
          <a:xfrm>
            <a:off x="3052619" y="3920791"/>
            <a:ext cx="271866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ectionHeader_4"/>
          <p:cNvSpPr>
            <a:spLocks noGrp="1"/>
          </p:cNvSpPr>
          <p:nvPr>
            <p:ph type="body" idx="18"/>
          </p:nvPr>
        </p:nvSpPr>
        <p:spPr>
          <a:xfrm>
            <a:off x="6005598" y="3920791"/>
            <a:ext cx="272276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Body_1"/>
          <p:cNvSpPr>
            <a:spLocks noGrp="1"/>
          </p:cNvSpPr>
          <p:nvPr>
            <p:ph idx="25"/>
          </p:nvPr>
        </p:nvSpPr>
        <p:spPr>
          <a:xfrm>
            <a:off x="3052619" y="2065575"/>
            <a:ext cx="271866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Body_2"/>
          <p:cNvSpPr>
            <a:spLocks noGrp="1"/>
          </p:cNvSpPr>
          <p:nvPr>
            <p:ph idx="30"/>
          </p:nvPr>
        </p:nvSpPr>
        <p:spPr>
          <a:xfrm>
            <a:off x="6005599" y="2065575"/>
            <a:ext cx="272882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Body_3"/>
          <p:cNvSpPr>
            <a:spLocks noGrp="1"/>
          </p:cNvSpPr>
          <p:nvPr>
            <p:ph idx="31"/>
          </p:nvPr>
        </p:nvSpPr>
        <p:spPr>
          <a:xfrm>
            <a:off x="3048519" y="4391966"/>
            <a:ext cx="2722765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Body_4"/>
          <p:cNvSpPr>
            <a:spLocks noGrp="1"/>
          </p:cNvSpPr>
          <p:nvPr>
            <p:ph idx="32"/>
          </p:nvPr>
        </p:nvSpPr>
        <p:spPr>
          <a:xfrm>
            <a:off x="6005599" y="4398606"/>
            <a:ext cx="2728826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mmentBox_2"/>
          <p:cNvSpPr>
            <a:spLocks noGrp="1"/>
          </p:cNvSpPr>
          <p:nvPr>
            <p:ph idx="26"/>
          </p:nvPr>
        </p:nvSpPr>
        <p:spPr>
          <a:xfrm>
            <a:off x="504826" y="3925682"/>
            <a:ext cx="2321503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Line_1"/>
          <p:cNvSpPr>
            <a:spLocks noGrp="1"/>
          </p:cNvSpPr>
          <p:nvPr>
            <p:ph type="body" idx="33" hasCustomPrompt="1"/>
          </p:nvPr>
        </p:nvSpPr>
        <p:spPr>
          <a:xfrm>
            <a:off x="3047354" y="2003893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1" name="Line_2"/>
          <p:cNvSpPr>
            <a:spLocks noGrp="1"/>
          </p:cNvSpPr>
          <p:nvPr>
            <p:ph type="body" idx="34" hasCustomPrompt="1"/>
          </p:nvPr>
        </p:nvSpPr>
        <p:spPr>
          <a:xfrm>
            <a:off x="5996745" y="2010970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2" name="Line_3"/>
          <p:cNvSpPr>
            <a:spLocks noGrp="1"/>
          </p:cNvSpPr>
          <p:nvPr>
            <p:ph type="body" idx="35" hasCustomPrompt="1"/>
          </p:nvPr>
        </p:nvSpPr>
        <p:spPr>
          <a:xfrm>
            <a:off x="3049145" y="4350851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3" name="Line_4"/>
          <p:cNvSpPr>
            <a:spLocks noGrp="1"/>
          </p:cNvSpPr>
          <p:nvPr>
            <p:ph type="body" idx="36" hasCustomPrompt="1"/>
          </p:nvPr>
        </p:nvSpPr>
        <p:spPr>
          <a:xfrm>
            <a:off x="5998536" y="4357928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6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6889820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ectionHeader_3"/>
          <p:cNvSpPr>
            <a:spLocks noGrp="1"/>
          </p:cNvSpPr>
          <p:nvPr>
            <p:ph type="body" idx="26"/>
          </p:nvPr>
        </p:nvSpPr>
        <p:spPr>
          <a:xfrm>
            <a:off x="504825" y="3083615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Body_3"/>
          <p:cNvSpPr>
            <a:spLocks noGrp="1"/>
          </p:cNvSpPr>
          <p:nvPr>
            <p:ph idx="29"/>
          </p:nvPr>
        </p:nvSpPr>
        <p:spPr>
          <a:xfrm>
            <a:off x="504825" y="3590375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ectionHeader_4"/>
          <p:cNvSpPr>
            <a:spLocks noGrp="1"/>
          </p:cNvSpPr>
          <p:nvPr>
            <p:ph type="body" idx="30"/>
          </p:nvPr>
        </p:nvSpPr>
        <p:spPr>
          <a:xfrm>
            <a:off x="504825" y="4606503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ody_4"/>
          <p:cNvSpPr>
            <a:spLocks noGrp="1"/>
          </p:cNvSpPr>
          <p:nvPr>
            <p:ph idx="31"/>
          </p:nvPr>
        </p:nvSpPr>
        <p:spPr>
          <a:xfrm>
            <a:off x="504825" y="5073663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ectionHeader_1"/>
          <p:cNvSpPr>
            <a:spLocks noGrp="1"/>
          </p:cNvSpPr>
          <p:nvPr>
            <p:ph type="body" idx="17"/>
          </p:nvPr>
        </p:nvSpPr>
        <p:spPr>
          <a:xfrm>
            <a:off x="504826" y="1593859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ectionHeader_2"/>
          <p:cNvSpPr>
            <a:spLocks noGrp="1"/>
          </p:cNvSpPr>
          <p:nvPr>
            <p:ph type="body" idx="18"/>
          </p:nvPr>
        </p:nvSpPr>
        <p:spPr>
          <a:xfrm>
            <a:off x="4725440" y="1593859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Body_1"/>
          <p:cNvSpPr>
            <a:spLocks noGrp="1"/>
          </p:cNvSpPr>
          <p:nvPr>
            <p:ph idx="25"/>
          </p:nvPr>
        </p:nvSpPr>
        <p:spPr>
          <a:xfrm>
            <a:off x="504825" y="2065574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Body_2"/>
          <p:cNvSpPr>
            <a:spLocks noGrp="1"/>
          </p:cNvSpPr>
          <p:nvPr>
            <p:ph idx="32"/>
          </p:nvPr>
        </p:nvSpPr>
        <p:spPr>
          <a:xfrm>
            <a:off x="4725439" y="2065207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Line_2"/>
          <p:cNvSpPr>
            <a:spLocks noGrp="1"/>
          </p:cNvSpPr>
          <p:nvPr>
            <p:ph type="body" idx="33" hasCustomPrompt="1"/>
          </p:nvPr>
        </p:nvSpPr>
        <p:spPr>
          <a:xfrm>
            <a:off x="4727604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Line_1"/>
          <p:cNvSpPr>
            <a:spLocks noGrp="1"/>
          </p:cNvSpPr>
          <p:nvPr>
            <p:ph type="body" idx="34" hasCustomPrompt="1"/>
          </p:nvPr>
        </p:nvSpPr>
        <p:spPr>
          <a:xfrm>
            <a:off x="508542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6" name="Line_3"/>
          <p:cNvSpPr>
            <a:spLocks noGrp="1"/>
          </p:cNvSpPr>
          <p:nvPr>
            <p:ph type="body" idx="35" hasCustomPrompt="1"/>
          </p:nvPr>
        </p:nvSpPr>
        <p:spPr>
          <a:xfrm>
            <a:off x="504826" y="3545080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Line_4"/>
          <p:cNvSpPr>
            <a:spLocks noGrp="1"/>
          </p:cNvSpPr>
          <p:nvPr>
            <p:ph type="body" idx="36" hasCustomPrompt="1"/>
          </p:nvPr>
        </p:nvSpPr>
        <p:spPr>
          <a:xfrm>
            <a:off x="506617" y="5051538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5961910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ectionHeader_3"/>
          <p:cNvSpPr>
            <a:spLocks noGrp="1"/>
          </p:cNvSpPr>
          <p:nvPr>
            <p:ph type="body" idx="26"/>
          </p:nvPr>
        </p:nvSpPr>
        <p:spPr>
          <a:xfrm>
            <a:off x="504825" y="3083615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ody_3"/>
          <p:cNvSpPr>
            <a:spLocks noGrp="1"/>
          </p:cNvSpPr>
          <p:nvPr>
            <p:ph idx="30"/>
          </p:nvPr>
        </p:nvSpPr>
        <p:spPr>
          <a:xfrm>
            <a:off x="504825" y="3590375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ectionHeader_4"/>
          <p:cNvSpPr>
            <a:spLocks noGrp="1"/>
          </p:cNvSpPr>
          <p:nvPr>
            <p:ph type="body" idx="31"/>
          </p:nvPr>
        </p:nvSpPr>
        <p:spPr>
          <a:xfrm>
            <a:off x="504825" y="4606503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Body_4"/>
          <p:cNvSpPr>
            <a:spLocks noGrp="1"/>
          </p:cNvSpPr>
          <p:nvPr>
            <p:ph idx="32"/>
          </p:nvPr>
        </p:nvSpPr>
        <p:spPr>
          <a:xfrm>
            <a:off x="504825" y="5073663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ectionHeader_1"/>
          <p:cNvSpPr>
            <a:spLocks noGrp="1"/>
          </p:cNvSpPr>
          <p:nvPr>
            <p:ph type="body" idx="17"/>
          </p:nvPr>
        </p:nvSpPr>
        <p:spPr>
          <a:xfrm>
            <a:off x="504826" y="1593859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ectionHeader_2"/>
          <p:cNvSpPr>
            <a:spLocks noGrp="1"/>
          </p:cNvSpPr>
          <p:nvPr>
            <p:ph type="body" idx="18"/>
          </p:nvPr>
        </p:nvSpPr>
        <p:spPr>
          <a:xfrm>
            <a:off x="4725440" y="1593859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Body_1"/>
          <p:cNvSpPr>
            <a:spLocks noGrp="1"/>
          </p:cNvSpPr>
          <p:nvPr>
            <p:ph idx="25"/>
          </p:nvPr>
        </p:nvSpPr>
        <p:spPr>
          <a:xfrm>
            <a:off x="504825" y="2065574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Body_2"/>
          <p:cNvSpPr>
            <a:spLocks noGrp="1"/>
          </p:cNvSpPr>
          <p:nvPr>
            <p:ph idx="33"/>
          </p:nvPr>
        </p:nvSpPr>
        <p:spPr>
          <a:xfrm>
            <a:off x="4725439" y="2065207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Line_2"/>
          <p:cNvSpPr>
            <a:spLocks noGrp="1"/>
          </p:cNvSpPr>
          <p:nvPr>
            <p:ph type="body" idx="34" hasCustomPrompt="1"/>
          </p:nvPr>
        </p:nvSpPr>
        <p:spPr>
          <a:xfrm>
            <a:off x="4727604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9" name="Line_1"/>
          <p:cNvSpPr>
            <a:spLocks noGrp="1"/>
          </p:cNvSpPr>
          <p:nvPr>
            <p:ph type="body" idx="35" hasCustomPrompt="1"/>
          </p:nvPr>
        </p:nvSpPr>
        <p:spPr>
          <a:xfrm>
            <a:off x="508542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0" name="Line_3"/>
          <p:cNvSpPr>
            <a:spLocks noGrp="1"/>
          </p:cNvSpPr>
          <p:nvPr>
            <p:ph type="body" idx="36" hasCustomPrompt="1"/>
          </p:nvPr>
        </p:nvSpPr>
        <p:spPr>
          <a:xfrm>
            <a:off x="504826" y="3545080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1" name="Line_4"/>
          <p:cNvSpPr>
            <a:spLocks noGrp="1"/>
          </p:cNvSpPr>
          <p:nvPr>
            <p:ph type="body" idx="37" hasCustomPrompt="1"/>
          </p:nvPr>
        </p:nvSpPr>
        <p:spPr>
          <a:xfrm>
            <a:off x="506617" y="5051538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37425223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ctionHeader_3"/>
          <p:cNvSpPr>
            <a:spLocks noGrp="1"/>
          </p:cNvSpPr>
          <p:nvPr>
            <p:ph type="body" idx="27"/>
          </p:nvPr>
        </p:nvSpPr>
        <p:spPr>
          <a:xfrm>
            <a:off x="3048519" y="3083615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Body_3"/>
          <p:cNvSpPr>
            <a:spLocks noGrp="1"/>
          </p:cNvSpPr>
          <p:nvPr>
            <p:ph idx="29"/>
          </p:nvPr>
        </p:nvSpPr>
        <p:spPr>
          <a:xfrm>
            <a:off x="3048519" y="3590375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SectionHeader_4"/>
          <p:cNvSpPr>
            <a:spLocks noGrp="1"/>
          </p:cNvSpPr>
          <p:nvPr>
            <p:ph type="body" idx="30"/>
          </p:nvPr>
        </p:nvSpPr>
        <p:spPr>
          <a:xfrm>
            <a:off x="3048519" y="4606503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Body_4"/>
          <p:cNvSpPr>
            <a:spLocks noGrp="1"/>
          </p:cNvSpPr>
          <p:nvPr>
            <p:ph idx="31"/>
          </p:nvPr>
        </p:nvSpPr>
        <p:spPr>
          <a:xfrm>
            <a:off x="3048519" y="5073663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mmentBox_1"/>
          <p:cNvSpPr>
            <a:spLocks noGrp="1"/>
          </p:cNvSpPr>
          <p:nvPr>
            <p:ph idx="16"/>
          </p:nvPr>
        </p:nvSpPr>
        <p:spPr>
          <a:xfrm>
            <a:off x="504823" y="1589268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mmentBox_2"/>
          <p:cNvSpPr>
            <a:spLocks noGrp="1"/>
          </p:cNvSpPr>
          <p:nvPr>
            <p:ph idx="32"/>
          </p:nvPr>
        </p:nvSpPr>
        <p:spPr>
          <a:xfrm>
            <a:off x="504823" y="3083615"/>
            <a:ext cx="2321503" cy="144814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mmentBox_3"/>
          <p:cNvSpPr>
            <a:spLocks noGrp="1"/>
          </p:cNvSpPr>
          <p:nvPr>
            <p:ph idx="33"/>
          </p:nvPr>
        </p:nvSpPr>
        <p:spPr>
          <a:xfrm>
            <a:off x="504824" y="4606503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ectionHeader_1"/>
          <p:cNvSpPr>
            <a:spLocks noGrp="1"/>
          </p:cNvSpPr>
          <p:nvPr>
            <p:ph type="body" idx="1"/>
          </p:nvPr>
        </p:nvSpPr>
        <p:spPr>
          <a:xfrm>
            <a:off x="3048520" y="1588903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SectionHeader_2"/>
          <p:cNvSpPr>
            <a:spLocks noGrp="1"/>
          </p:cNvSpPr>
          <p:nvPr>
            <p:ph type="body" idx="13"/>
          </p:nvPr>
        </p:nvSpPr>
        <p:spPr>
          <a:xfrm>
            <a:off x="5999538" y="1588903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Body_2"/>
          <p:cNvSpPr>
            <a:spLocks noGrp="1"/>
          </p:cNvSpPr>
          <p:nvPr>
            <p:ph idx="34"/>
          </p:nvPr>
        </p:nvSpPr>
        <p:spPr>
          <a:xfrm>
            <a:off x="6005599" y="2065575"/>
            <a:ext cx="272882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Body_1"/>
          <p:cNvSpPr>
            <a:spLocks noGrp="1"/>
          </p:cNvSpPr>
          <p:nvPr>
            <p:ph idx="25"/>
          </p:nvPr>
        </p:nvSpPr>
        <p:spPr>
          <a:xfrm>
            <a:off x="3052619" y="2065575"/>
            <a:ext cx="271866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Line_1"/>
          <p:cNvSpPr>
            <a:spLocks noGrp="1"/>
          </p:cNvSpPr>
          <p:nvPr>
            <p:ph type="body" idx="35" hasCustomPrompt="1"/>
          </p:nvPr>
        </p:nvSpPr>
        <p:spPr>
          <a:xfrm>
            <a:off x="3047354" y="2035457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Line_2"/>
          <p:cNvSpPr>
            <a:spLocks noGrp="1"/>
          </p:cNvSpPr>
          <p:nvPr>
            <p:ph type="body" idx="36" hasCustomPrompt="1"/>
          </p:nvPr>
        </p:nvSpPr>
        <p:spPr>
          <a:xfrm>
            <a:off x="5996745" y="2041824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6" name="Line_3"/>
          <p:cNvSpPr>
            <a:spLocks noGrp="1"/>
          </p:cNvSpPr>
          <p:nvPr>
            <p:ph type="body" idx="37" hasCustomPrompt="1"/>
          </p:nvPr>
        </p:nvSpPr>
        <p:spPr>
          <a:xfrm>
            <a:off x="3048000" y="3537485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7" name="Line_4"/>
          <p:cNvSpPr>
            <a:spLocks noGrp="1"/>
          </p:cNvSpPr>
          <p:nvPr>
            <p:ph type="body" idx="38" hasCustomPrompt="1"/>
          </p:nvPr>
        </p:nvSpPr>
        <p:spPr>
          <a:xfrm>
            <a:off x="3049677" y="5036359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9912917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ectionHeader_3"/>
          <p:cNvSpPr>
            <a:spLocks noGrp="1"/>
          </p:cNvSpPr>
          <p:nvPr>
            <p:ph type="body" idx="27"/>
          </p:nvPr>
        </p:nvSpPr>
        <p:spPr>
          <a:xfrm>
            <a:off x="3048519" y="3083615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Body_3"/>
          <p:cNvSpPr>
            <a:spLocks noGrp="1"/>
          </p:cNvSpPr>
          <p:nvPr>
            <p:ph idx="31"/>
          </p:nvPr>
        </p:nvSpPr>
        <p:spPr>
          <a:xfrm>
            <a:off x="3048519" y="3590375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SectionHeader_4"/>
          <p:cNvSpPr>
            <a:spLocks noGrp="1"/>
          </p:cNvSpPr>
          <p:nvPr>
            <p:ph type="body" idx="32"/>
          </p:nvPr>
        </p:nvSpPr>
        <p:spPr>
          <a:xfrm>
            <a:off x="3048519" y="4606503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Body_4"/>
          <p:cNvSpPr>
            <a:spLocks noGrp="1"/>
          </p:cNvSpPr>
          <p:nvPr>
            <p:ph idx="33"/>
          </p:nvPr>
        </p:nvSpPr>
        <p:spPr>
          <a:xfrm>
            <a:off x="3048519" y="5073663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mmentBox_1"/>
          <p:cNvSpPr>
            <a:spLocks noGrp="1"/>
          </p:cNvSpPr>
          <p:nvPr>
            <p:ph idx="16"/>
          </p:nvPr>
        </p:nvSpPr>
        <p:spPr>
          <a:xfrm>
            <a:off x="504823" y="1589268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mmentBox_2"/>
          <p:cNvSpPr>
            <a:spLocks noGrp="1"/>
          </p:cNvSpPr>
          <p:nvPr>
            <p:ph idx="34"/>
          </p:nvPr>
        </p:nvSpPr>
        <p:spPr>
          <a:xfrm>
            <a:off x="504823" y="3083615"/>
            <a:ext cx="2321503" cy="144814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mmentBox_3"/>
          <p:cNvSpPr>
            <a:spLocks noGrp="1"/>
          </p:cNvSpPr>
          <p:nvPr>
            <p:ph idx="35"/>
          </p:nvPr>
        </p:nvSpPr>
        <p:spPr>
          <a:xfrm>
            <a:off x="504824" y="4606503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SectionHeader_1"/>
          <p:cNvSpPr>
            <a:spLocks noGrp="1"/>
          </p:cNvSpPr>
          <p:nvPr>
            <p:ph type="body" idx="1"/>
          </p:nvPr>
        </p:nvSpPr>
        <p:spPr>
          <a:xfrm>
            <a:off x="3048520" y="1588903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ectionHeader_2"/>
          <p:cNvSpPr>
            <a:spLocks noGrp="1"/>
          </p:cNvSpPr>
          <p:nvPr>
            <p:ph type="body" idx="13"/>
          </p:nvPr>
        </p:nvSpPr>
        <p:spPr>
          <a:xfrm>
            <a:off x="5985863" y="1588903"/>
            <a:ext cx="276223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Body_2"/>
          <p:cNvSpPr>
            <a:spLocks noGrp="1"/>
          </p:cNvSpPr>
          <p:nvPr>
            <p:ph idx="36"/>
          </p:nvPr>
        </p:nvSpPr>
        <p:spPr>
          <a:xfrm>
            <a:off x="6005599" y="2065575"/>
            <a:ext cx="272882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Body_1"/>
          <p:cNvSpPr>
            <a:spLocks noGrp="1"/>
          </p:cNvSpPr>
          <p:nvPr>
            <p:ph idx="25"/>
          </p:nvPr>
        </p:nvSpPr>
        <p:spPr>
          <a:xfrm>
            <a:off x="3052619" y="2065575"/>
            <a:ext cx="271866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Line_1"/>
          <p:cNvSpPr>
            <a:spLocks noGrp="1"/>
          </p:cNvSpPr>
          <p:nvPr>
            <p:ph type="body" idx="37" hasCustomPrompt="1"/>
          </p:nvPr>
        </p:nvSpPr>
        <p:spPr>
          <a:xfrm>
            <a:off x="3047354" y="2035457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Line_2"/>
          <p:cNvSpPr>
            <a:spLocks noGrp="1"/>
          </p:cNvSpPr>
          <p:nvPr>
            <p:ph type="body" idx="38" hasCustomPrompt="1"/>
          </p:nvPr>
        </p:nvSpPr>
        <p:spPr>
          <a:xfrm>
            <a:off x="5996745" y="2041824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0" name="Line_3"/>
          <p:cNvSpPr>
            <a:spLocks noGrp="1"/>
          </p:cNvSpPr>
          <p:nvPr>
            <p:ph type="body" idx="39" hasCustomPrompt="1"/>
          </p:nvPr>
        </p:nvSpPr>
        <p:spPr>
          <a:xfrm>
            <a:off x="3048000" y="3537485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1" name="Line_4"/>
          <p:cNvSpPr>
            <a:spLocks noGrp="1"/>
          </p:cNvSpPr>
          <p:nvPr>
            <p:ph type="body" idx="40" hasCustomPrompt="1"/>
          </p:nvPr>
        </p:nvSpPr>
        <p:spPr>
          <a:xfrm>
            <a:off x="3049677" y="5036359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74884214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ctionHeader_1"/>
          <p:cNvSpPr>
            <a:spLocks noGrp="1"/>
          </p:cNvSpPr>
          <p:nvPr>
            <p:ph type="body" idx="24"/>
          </p:nvPr>
        </p:nvSpPr>
        <p:spPr>
          <a:xfrm>
            <a:off x="504825" y="1594400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Body_1"/>
          <p:cNvSpPr>
            <a:spLocks noGrp="1"/>
          </p:cNvSpPr>
          <p:nvPr>
            <p:ph idx="27"/>
          </p:nvPr>
        </p:nvSpPr>
        <p:spPr>
          <a:xfrm>
            <a:off x="504825" y="2061560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ectionHeader_4"/>
          <p:cNvSpPr>
            <a:spLocks noGrp="1"/>
          </p:cNvSpPr>
          <p:nvPr>
            <p:ph type="body" idx="30"/>
          </p:nvPr>
        </p:nvSpPr>
        <p:spPr>
          <a:xfrm>
            <a:off x="504825" y="4606503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ody_4"/>
          <p:cNvSpPr>
            <a:spLocks noGrp="1"/>
          </p:cNvSpPr>
          <p:nvPr>
            <p:ph idx="31"/>
          </p:nvPr>
        </p:nvSpPr>
        <p:spPr>
          <a:xfrm>
            <a:off x="504825" y="5073663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ectionHeader_2"/>
          <p:cNvSpPr>
            <a:spLocks noGrp="1"/>
          </p:cNvSpPr>
          <p:nvPr>
            <p:ph type="body" idx="17"/>
          </p:nvPr>
        </p:nvSpPr>
        <p:spPr>
          <a:xfrm>
            <a:off x="504825" y="3086048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ectionHeader_3"/>
          <p:cNvSpPr>
            <a:spLocks noGrp="1"/>
          </p:cNvSpPr>
          <p:nvPr>
            <p:ph type="body" idx="18"/>
          </p:nvPr>
        </p:nvSpPr>
        <p:spPr>
          <a:xfrm>
            <a:off x="4725439" y="3086048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Body_2"/>
          <p:cNvSpPr>
            <a:spLocks noGrp="1"/>
          </p:cNvSpPr>
          <p:nvPr>
            <p:ph idx="25"/>
          </p:nvPr>
        </p:nvSpPr>
        <p:spPr>
          <a:xfrm>
            <a:off x="504824" y="3582703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Body_3"/>
          <p:cNvSpPr>
            <a:spLocks noGrp="1"/>
          </p:cNvSpPr>
          <p:nvPr>
            <p:ph idx="33"/>
          </p:nvPr>
        </p:nvSpPr>
        <p:spPr>
          <a:xfrm>
            <a:off x="4725438" y="3582335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Line_3"/>
          <p:cNvSpPr>
            <a:spLocks noGrp="1"/>
          </p:cNvSpPr>
          <p:nvPr>
            <p:ph type="body" idx="34" hasCustomPrompt="1"/>
          </p:nvPr>
        </p:nvSpPr>
        <p:spPr>
          <a:xfrm>
            <a:off x="4727604" y="3543416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6" name="Line_2"/>
          <p:cNvSpPr>
            <a:spLocks noGrp="1"/>
          </p:cNvSpPr>
          <p:nvPr>
            <p:ph type="body" idx="35" hasCustomPrompt="1"/>
          </p:nvPr>
        </p:nvSpPr>
        <p:spPr>
          <a:xfrm>
            <a:off x="508542" y="3543416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7" name="Line_4"/>
          <p:cNvSpPr>
            <a:spLocks noGrp="1"/>
          </p:cNvSpPr>
          <p:nvPr>
            <p:ph type="body" idx="36" hasCustomPrompt="1"/>
          </p:nvPr>
        </p:nvSpPr>
        <p:spPr>
          <a:xfrm>
            <a:off x="504826" y="5052325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Line_1"/>
          <p:cNvSpPr>
            <a:spLocks noGrp="1"/>
          </p:cNvSpPr>
          <p:nvPr>
            <p:ph type="body" idx="37" hasCustomPrompt="1"/>
          </p:nvPr>
        </p:nvSpPr>
        <p:spPr>
          <a:xfrm>
            <a:off x="516550" y="2029448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1646966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ectionHeader_1"/>
          <p:cNvSpPr>
            <a:spLocks noGrp="1"/>
          </p:cNvSpPr>
          <p:nvPr>
            <p:ph type="body" idx="24"/>
          </p:nvPr>
        </p:nvSpPr>
        <p:spPr>
          <a:xfrm>
            <a:off x="504825" y="1594400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ody_1"/>
          <p:cNvSpPr>
            <a:spLocks noGrp="1"/>
          </p:cNvSpPr>
          <p:nvPr>
            <p:ph idx="27"/>
          </p:nvPr>
        </p:nvSpPr>
        <p:spPr>
          <a:xfrm>
            <a:off x="504825" y="2061560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ectionHeader_4"/>
          <p:cNvSpPr>
            <a:spLocks noGrp="1"/>
          </p:cNvSpPr>
          <p:nvPr>
            <p:ph type="body" idx="31"/>
          </p:nvPr>
        </p:nvSpPr>
        <p:spPr>
          <a:xfrm>
            <a:off x="504825" y="4606503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Body_4"/>
          <p:cNvSpPr>
            <a:spLocks noGrp="1"/>
          </p:cNvSpPr>
          <p:nvPr>
            <p:ph idx="32"/>
          </p:nvPr>
        </p:nvSpPr>
        <p:spPr>
          <a:xfrm>
            <a:off x="504825" y="5073663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SectionHeader_2"/>
          <p:cNvSpPr>
            <a:spLocks noGrp="1"/>
          </p:cNvSpPr>
          <p:nvPr>
            <p:ph type="body" idx="17"/>
          </p:nvPr>
        </p:nvSpPr>
        <p:spPr>
          <a:xfrm>
            <a:off x="504825" y="3086048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SectionHeader_3"/>
          <p:cNvSpPr>
            <a:spLocks noGrp="1"/>
          </p:cNvSpPr>
          <p:nvPr>
            <p:ph type="body" idx="18"/>
          </p:nvPr>
        </p:nvSpPr>
        <p:spPr>
          <a:xfrm>
            <a:off x="4725439" y="3086048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Body_2"/>
          <p:cNvSpPr>
            <a:spLocks noGrp="1"/>
          </p:cNvSpPr>
          <p:nvPr>
            <p:ph idx="25"/>
          </p:nvPr>
        </p:nvSpPr>
        <p:spPr>
          <a:xfrm>
            <a:off x="504824" y="3582703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Body_3"/>
          <p:cNvSpPr>
            <a:spLocks noGrp="1"/>
          </p:cNvSpPr>
          <p:nvPr>
            <p:ph idx="33"/>
          </p:nvPr>
        </p:nvSpPr>
        <p:spPr>
          <a:xfrm>
            <a:off x="4725438" y="3582335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Line_3"/>
          <p:cNvSpPr>
            <a:spLocks noGrp="1"/>
          </p:cNvSpPr>
          <p:nvPr>
            <p:ph type="body" idx="34" hasCustomPrompt="1"/>
          </p:nvPr>
        </p:nvSpPr>
        <p:spPr>
          <a:xfrm>
            <a:off x="4727604" y="3543416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Line_2"/>
          <p:cNvSpPr>
            <a:spLocks noGrp="1"/>
          </p:cNvSpPr>
          <p:nvPr>
            <p:ph type="body" idx="35" hasCustomPrompt="1"/>
          </p:nvPr>
        </p:nvSpPr>
        <p:spPr>
          <a:xfrm>
            <a:off x="508542" y="3543416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Line_4"/>
          <p:cNvSpPr>
            <a:spLocks noGrp="1"/>
          </p:cNvSpPr>
          <p:nvPr>
            <p:ph type="body" idx="36" hasCustomPrompt="1"/>
          </p:nvPr>
        </p:nvSpPr>
        <p:spPr>
          <a:xfrm>
            <a:off x="504826" y="5052325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Line_1"/>
          <p:cNvSpPr>
            <a:spLocks noGrp="1"/>
          </p:cNvSpPr>
          <p:nvPr>
            <p:ph type="body" idx="37" hasCustomPrompt="1"/>
          </p:nvPr>
        </p:nvSpPr>
        <p:spPr>
          <a:xfrm>
            <a:off x="516550" y="2029448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06299423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ctionHeader_1"/>
          <p:cNvSpPr>
            <a:spLocks noGrp="1"/>
          </p:cNvSpPr>
          <p:nvPr>
            <p:ph type="body" idx="24"/>
          </p:nvPr>
        </p:nvSpPr>
        <p:spPr>
          <a:xfrm>
            <a:off x="3048519" y="1594400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Body_1"/>
          <p:cNvSpPr>
            <a:spLocks noGrp="1"/>
          </p:cNvSpPr>
          <p:nvPr>
            <p:ph idx="28"/>
          </p:nvPr>
        </p:nvSpPr>
        <p:spPr>
          <a:xfrm>
            <a:off x="3048519" y="2061560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SectionHeader_4"/>
          <p:cNvSpPr>
            <a:spLocks noGrp="1"/>
          </p:cNvSpPr>
          <p:nvPr>
            <p:ph type="body" idx="30"/>
          </p:nvPr>
        </p:nvSpPr>
        <p:spPr>
          <a:xfrm>
            <a:off x="3048519" y="4606503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Body_4"/>
          <p:cNvSpPr>
            <a:spLocks noGrp="1"/>
          </p:cNvSpPr>
          <p:nvPr>
            <p:ph idx="31"/>
          </p:nvPr>
        </p:nvSpPr>
        <p:spPr>
          <a:xfrm>
            <a:off x="3048519" y="5073663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mmentBox_1"/>
          <p:cNvSpPr>
            <a:spLocks noGrp="1"/>
          </p:cNvSpPr>
          <p:nvPr>
            <p:ph idx="16"/>
          </p:nvPr>
        </p:nvSpPr>
        <p:spPr>
          <a:xfrm>
            <a:off x="504823" y="1589268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mmentBox_2"/>
          <p:cNvSpPr>
            <a:spLocks noGrp="1"/>
          </p:cNvSpPr>
          <p:nvPr>
            <p:ph idx="32"/>
          </p:nvPr>
        </p:nvSpPr>
        <p:spPr>
          <a:xfrm>
            <a:off x="504823" y="3083615"/>
            <a:ext cx="2321503" cy="144814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mmentBox_3"/>
          <p:cNvSpPr>
            <a:spLocks noGrp="1"/>
          </p:cNvSpPr>
          <p:nvPr>
            <p:ph idx="33"/>
          </p:nvPr>
        </p:nvSpPr>
        <p:spPr>
          <a:xfrm>
            <a:off x="504824" y="4606503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ectionHeader_2"/>
          <p:cNvSpPr>
            <a:spLocks noGrp="1"/>
          </p:cNvSpPr>
          <p:nvPr>
            <p:ph type="body" idx="1"/>
          </p:nvPr>
        </p:nvSpPr>
        <p:spPr>
          <a:xfrm>
            <a:off x="3052733" y="3087502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SectionHeader_3"/>
          <p:cNvSpPr>
            <a:spLocks noGrp="1"/>
          </p:cNvSpPr>
          <p:nvPr>
            <p:ph type="body" idx="13"/>
          </p:nvPr>
        </p:nvSpPr>
        <p:spPr>
          <a:xfrm>
            <a:off x="6003751" y="3087502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Body_3"/>
          <p:cNvSpPr>
            <a:spLocks noGrp="1"/>
          </p:cNvSpPr>
          <p:nvPr>
            <p:ph idx="34"/>
          </p:nvPr>
        </p:nvSpPr>
        <p:spPr>
          <a:xfrm>
            <a:off x="6009812" y="3564174"/>
            <a:ext cx="272882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Body_2"/>
          <p:cNvSpPr>
            <a:spLocks noGrp="1"/>
          </p:cNvSpPr>
          <p:nvPr>
            <p:ph idx="25"/>
          </p:nvPr>
        </p:nvSpPr>
        <p:spPr>
          <a:xfrm>
            <a:off x="3056832" y="3564174"/>
            <a:ext cx="271866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Line_2"/>
          <p:cNvSpPr>
            <a:spLocks noGrp="1"/>
          </p:cNvSpPr>
          <p:nvPr>
            <p:ph type="body" idx="37" hasCustomPrompt="1"/>
          </p:nvPr>
        </p:nvSpPr>
        <p:spPr>
          <a:xfrm>
            <a:off x="3057402" y="3522614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Line_3"/>
          <p:cNvSpPr>
            <a:spLocks noGrp="1"/>
          </p:cNvSpPr>
          <p:nvPr>
            <p:ph type="body" idx="38" hasCustomPrompt="1"/>
          </p:nvPr>
        </p:nvSpPr>
        <p:spPr>
          <a:xfrm>
            <a:off x="5996745" y="3528981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Line_4"/>
          <p:cNvSpPr>
            <a:spLocks noGrp="1"/>
          </p:cNvSpPr>
          <p:nvPr>
            <p:ph type="body" idx="40" hasCustomPrompt="1"/>
          </p:nvPr>
        </p:nvSpPr>
        <p:spPr>
          <a:xfrm>
            <a:off x="3049677" y="5016263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6" name="Line_1"/>
          <p:cNvSpPr>
            <a:spLocks noGrp="1"/>
          </p:cNvSpPr>
          <p:nvPr>
            <p:ph type="body" idx="41" hasCustomPrompt="1"/>
          </p:nvPr>
        </p:nvSpPr>
        <p:spPr>
          <a:xfrm>
            <a:off x="3051352" y="2013477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2248725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ody_1"/>
          <p:cNvSpPr>
            <a:spLocks noGrp="1"/>
          </p:cNvSpPr>
          <p:nvPr>
            <p:ph idx="30"/>
          </p:nvPr>
        </p:nvSpPr>
        <p:spPr>
          <a:xfrm>
            <a:off x="504825" y="1589268"/>
            <a:ext cx="8229600" cy="4605056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3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75410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ectionHeader_1"/>
          <p:cNvSpPr>
            <a:spLocks noGrp="1"/>
          </p:cNvSpPr>
          <p:nvPr>
            <p:ph type="body" idx="24"/>
          </p:nvPr>
        </p:nvSpPr>
        <p:spPr>
          <a:xfrm>
            <a:off x="3048519" y="1594400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Body_1"/>
          <p:cNvSpPr>
            <a:spLocks noGrp="1"/>
          </p:cNvSpPr>
          <p:nvPr>
            <p:ph idx="30"/>
          </p:nvPr>
        </p:nvSpPr>
        <p:spPr>
          <a:xfrm>
            <a:off x="3048519" y="2061560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SectionHeader_4"/>
          <p:cNvSpPr>
            <a:spLocks noGrp="1"/>
          </p:cNvSpPr>
          <p:nvPr>
            <p:ph type="body" idx="32"/>
          </p:nvPr>
        </p:nvSpPr>
        <p:spPr>
          <a:xfrm>
            <a:off x="3048519" y="4606503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Body_4"/>
          <p:cNvSpPr>
            <a:spLocks noGrp="1"/>
          </p:cNvSpPr>
          <p:nvPr>
            <p:ph idx="33"/>
          </p:nvPr>
        </p:nvSpPr>
        <p:spPr>
          <a:xfrm>
            <a:off x="3048519" y="5073663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mmentBox_1"/>
          <p:cNvSpPr>
            <a:spLocks noGrp="1"/>
          </p:cNvSpPr>
          <p:nvPr>
            <p:ph idx="16"/>
          </p:nvPr>
        </p:nvSpPr>
        <p:spPr>
          <a:xfrm>
            <a:off x="504823" y="1589268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mmentBox_2"/>
          <p:cNvSpPr>
            <a:spLocks noGrp="1"/>
          </p:cNvSpPr>
          <p:nvPr>
            <p:ph idx="34"/>
          </p:nvPr>
        </p:nvSpPr>
        <p:spPr>
          <a:xfrm>
            <a:off x="504823" y="3083615"/>
            <a:ext cx="2321503" cy="144814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mmentBox_3"/>
          <p:cNvSpPr>
            <a:spLocks noGrp="1"/>
          </p:cNvSpPr>
          <p:nvPr>
            <p:ph idx="35"/>
          </p:nvPr>
        </p:nvSpPr>
        <p:spPr>
          <a:xfrm>
            <a:off x="504824" y="4606503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SectionHeader_2"/>
          <p:cNvSpPr>
            <a:spLocks noGrp="1"/>
          </p:cNvSpPr>
          <p:nvPr>
            <p:ph type="body" idx="1"/>
          </p:nvPr>
        </p:nvSpPr>
        <p:spPr>
          <a:xfrm>
            <a:off x="3052733" y="3087502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ectionHeader_3"/>
          <p:cNvSpPr>
            <a:spLocks noGrp="1"/>
          </p:cNvSpPr>
          <p:nvPr>
            <p:ph type="body" idx="13"/>
          </p:nvPr>
        </p:nvSpPr>
        <p:spPr>
          <a:xfrm>
            <a:off x="6003751" y="3087502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Body_3"/>
          <p:cNvSpPr>
            <a:spLocks noGrp="1"/>
          </p:cNvSpPr>
          <p:nvPr>
            <p:ph idx="36"/>
          </p:nvPr>
        </p:nvSpPr>
        <p:spPr>
          <a:xfrm>
            <a:off x="6009812" y="3564174"/>
            <a:ext cx="272882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Body_2"/>
          <p:cNvSpPr>
            <a:spLocks noGrp="1"/>
          </p:cNvSpPr>
          <p:nvPr>
            <p:ph idx="25"/>
          </p:nvPr>
        </p:nvSpPr>
        <p:spPr>
          <a:xfrm>
            <a:off x="3056832" y="3564174"/>
            <a:ext cx="271866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Line_2"/>
          <p:cNvSpPr>
            <a:spLocks noGrp="1"/>
          </p:cNvSpPr>
          <p:nvPr>
            <p:ph type="body" idx="37" hasCustomPrompt="1"/>
          </p:nvPr>
        </p:nvSpPr>
        <p:spPr>
          <a:xfrm>
            <a:off x="3057402" y="3522614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Line_3"/>
          <p:cNvSpPr>
            <a:spLocks noGrp="1"/>
          </p:cNvSpPr>
          <p:nvPr>
            <p:ph type="body" idx="38" hasCustomPrompt="1"/>
          </p:nvPr>
        </p:nvSpPr>
        <p:spPr>
          <a:xfrm>
            <a:off x="5996745" y="3528981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Line_4"/>
          <p:cNvSpPr>
            <a:spLocks noGrp="1"/>
          </p:cNvSpPr>
          <p:nvPr>
            <p:ph type="body" idx="40" hasCustomPrompt="1"/>
          </p:nvPr>
        </p:nvSpPr>
        <p:spPr>
          <a:xfrm>
            <a:off x="3049677" y="5016263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0" name="Line_1"/>
          <p:cNvSpPr>
            <a:spLocks noGrp="1"/>
          </p:cNvSpPr>
          <p:nvPr>
            <p:ph type="body" idx="41" hasCustomPrompt="1"/>
          </p:nvPr>
        </p:nvSpPr>
        <p:spPr>
          <a:xfrm>
            <a:off x="3051352" y="2013477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84732125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ctionHeader_1"/>
          <p:cNvSpPr>
            <a:spLocks noGrp="1"/>
          </p:cNvSpPr>
          <p:nvPr>
            <p:ph type="body" idx="24"/>
          </p:nvPr>
        </p:nvSpPr>
        <p:spPr>
          <a:xfrm>
            <a:off x="504825" y="1594400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SectionHeader_2"/>
          <p:cNvSpPr>
            <a:spLocks noGrp="1"/>
          </p:cNvSpPr>
          <p:nvPr>
            <p:ph type="body" idx="26"/>
          </p:nvPr>
        </p:nvSpPr>
        <p:spPr>
          <a:xfrm>
            <a:off x="504825" y="3083615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Body_1"/>
          <p:cNvSpPr>
            <a:spLocks noGrp="1"/>
          </p:cNvSpPr>
          <p:nvPr>
            <p:ph idx="27"/>
          </p:nvPr>
        </p:nvSpPr>
        <p:spPr>
          <a:xfrm>
            <a:off x="504825" y="2061560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Body_2"/>
          <p:cNvSpPr>
            <a:spLocks noGrp="1"/>
          </p:cNvSpPr>
          <p:nvPr>
            <p:ph idx="29"/>
          </p:nvPr>
        </p:nvSpPr>
        <p:spPr>
          <a:xfrm>
            <a:off x="504825" y="3590375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ectionHeader_3"/>
          <p:cNvSpPr>
            <a:spLocks noGrp="1"/>
          </p:cNvSpPr>
          <p:nvPr>
            <p:ph type="body" idx="17"/>
          </p:nvPr>
        </p:nvSpPr>
        <p:spPr>
          <a:xfrm>
            <a:off x="504826" y="4606503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ectionHeader_4"/>
          <p:cNvSpPr>
            <a:spLocks noGrp="1"/>
          </p:cNvSpPr>
          <p:nvPr>
            <p:ph type="body" idx="18"/>
          </p:nvPr>
        </p:nvSpPr>
        <p:spPr>
          <a:xfrm>
            <a:off x="4725440" y="4606503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Body_3"/>
          <p:cNvSpPr>
            <a:spLocks noGrp="1"/>
          </p:cNvSpPr>
          <p:nvPr>
            <p:ph idx="25"/>
          </p:nvPr>
        </p:nvSpPr>
        <p:spPr>
          <a:xfrm>
            <a:off x="504825" y="5103158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Body_4"/>
          <p:cNvSpPr>
            <a:spLocks noGrp="1"/>
          </p:cNvSpPr>
          <p:nvPr>
            <p:ph idx="33"/>
          </p:nvPr>
        </p:nvSpPr>
        <p:spPr>
          <a:xfrm>
            <a:off x="4725439" y="5102790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Line_4"/>
          <p:cNvSpPr>
            <a:spLocks noGrp="1"/>
          </p:cNvSpPr>
          <p:nvPr>
            <p:ph type="body" idx="34" hasCustomPrompt="1"/>
          </p:nvPr>
        </p:nvSpPr>
        <p:spPr>
          <a:xfrm>
            <a:off x="4727604" y="5040616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Body_3"/>
          <p:cNvSpPr>
            <a:spLocks noGrp="1"/>
          </p:cNvSpPr>
          <p:nvPr>
            <p:ph type="body" idx="35" hasCustomPrompt="1"/>
          </p:nvPr>
        </p:nvSpPr>
        <p:spPr>
          <a:xfrm>
            <a:off x="508542" y="5040616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6" name="Line_1"/>
          <p:cNvSpPr>
            <a:spLocks noGrp="1"/>
          </p:cNvSpPr>
          <p:nvPr>
            <p:ph type="body" idx="37" hasCustomPrompt="1"/>
          </p:nvPr>
        </p:nvSpPr>
        <p:spPr>
          <a:xfrm>
            <a:off x="516550" y="2029448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Line_2"/>
          <p:cNvSpPr>
            <a:spLocks noGrp="1"/>
          </p:cNvSpPr>
          <p:nvPr>
            <p:ph type="body" idx="38" hasCustomPrompt="1"/>
          </p:nvPr>
        </p:nvSpPr>
        <p:spPr>
          <a:xfrm>
            <a:off x="508180" y="3538369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3143673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ectionHeader_1"/>
          <p:cNvSpPr>
            <a:spLocks noGrp="1"/>
          </p:cNvSpPr>
          <p:nvPr>
            <p:ph type="body" idx="24"/>
          </p:nvPr>
        </p:nvSpPr>
        <p:spPr>
          <a:xfrm>
            <a:off x="504825" y="1594400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ectionHeader_2"/>
          <p:cNvSpPr>
            <a:spLocks noGrp="1"/>
          </p:cNvSpPr>
          <p:nvPr>
            <p:ph type="body" idx="26"/>
          </p:nvPr>
        </p:nvSpPr>
        <p:spPr>
          <a:xfrm>
            <a:off x="504825" y="3083615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ody_1"/>
          <p:cNvSpPr>
            <a:spLocks noGrp="1"/>
          </p:cNvSpPr>
          <p:nvPr>
            <p:ph idx="27"/>
          </p:nvPr>
        </p:nvSpPr>
        <p:spPr>
          <a:xfrm>
            <a:off x="504825" y="2061560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Body_2"/>
          <p:cNvSpPr>
            <a:spLocks noGrp="1"/>
          </p:cNvSpPr>
          <p:nvPr>
            <p:ph idx="30"/>
          </p:nvPr>
        </p:nvSpPr>
        <p:spPr>
          <a:xfrm>
            <a:off x="504825" y="3590375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ectionHeader_3"/>
          <p:cNvSpPr>
            <a:spLocks noGrp="1"/>
          </p:cNvSpPr>
          <p:nvPr>
            <p:ph type="body" idx="17"/>
          </p:nvPr>
        </p:nvSpPr>
        <p:spPr>
          <a:xfrm>
            <a:off x="504826" y="4606503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ectionHeader_4"/>
          <p:cNvSpPr>
            <a:spLocks noGrp="1"/>
          </p:cNvSpPr>
          <p:nvPr>
            <p:ph type="body" idx="18"/>
          </p:nvPr>
        </p:nvSpPr>
        <p:spPr>
          <a:xfrm>
            <a:off x="4725440" y="4606503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Body_3"/>
          <p:cNvSpPr>
            <a:spLocks noGrp="1"/>
          </p:cNvSpPr>
          <p:nvPr>
            <p:ph idx="25"/>
          </p:nvPr>
        </p:nvSpPr>
        <p:spPr>
          <a:xfrm>
            <a:off x="504825" y="5103158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Body_4"/>
          <p:cNvSpPr>
            <a:spLocks noGrp="1"/>
          </p:cNvSpPr>
          <p:nvPr>
            <p:ph idx="33"/>
          </p:nvPr>
        </p:nvSpPr>
        <p:spPr>
          <a:xfrm>
            <a:off x="4725439" y="5102790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Line_4"/>
          <p:cNvSpPr>
            <a:spLocks noGrp="1"/>
          </p:cNvSpPr>
          <p:nvPr>
            <p:ph type="body" idx="34" hasCustomPrompt="1"/>
          </p:nvPr>
        </p:nvSpPr>
        <p:spPr>
          <a:xfrm>
            <a:off x="4727604" y="5040616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Line_3"/>
          <p:cNvSpPr>
            <a:spLocks noGrp="1"/>
          </p:cNvSpPr>
          <p:nvPr>
            <p:ph type="body" idx="35" hasCustomPrompt="1"/>
          </p:nvPr>
        </p:nvSpPr>
        <p:spPr>
          <a:xfrm>
            <a:off x="508542" y="5040616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Line_1"/>
          <p:cNvSpPr>
            <a:spLocks noGrp="1"/>
          </p:cNvSpPr>
          <p:nvPr>
            <p:ph type="body" idx="37" hasCustomPrompt="1"/>
          </p:nvPr>
        </p:nvSpPr>
        <p:spPr>
          <a:xfrm>
            <a:off x="516550" y="2029448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Line_2"/>
          <p:cNvSpPr>
            <a:spLocks noGrp="1"/>
          </p:cNvSpPr>
          <p:nvPr>
            <p:ph type="body" idx="38" hasCustomPrompt="1"/>
          </p:nvPr>
        </p:nvSpPr>
        <p:spPr>
          <a:xfrm>
            <a:off x="508180" y="3538369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4248095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ctionHeader_1"/>
          <p:cNvSpPr>
            <a:spLocks noGrp="1"/>
          </p:cNvSpPr>
          <p:nvPr>
            <p:ph type="body" idx="24"/>
          </p:nvPr>
        </p:nvSpPr>
        <p:spPr>
          <a:xfrm>
            <a:off x="3048519" y="1594400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ectionHeader_2"/>
          <p:cNvSpPr>
            <a:spLocks noGrp="1"/>
          </p:cNvSpPr>
          <p:nvPr>
            <p:ph type="body" idx="27"/>
          </p:nvPr>
        </p:nvSpPr>
        <p:spPr>
          <a:xfrm>
            <a:off x="3048519" y="3083615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Body_1"/>
          <p:cNvSpPr>
            <a:spLocks noGrp="1"/>
          </p:cNvSpPr>
          <p:nvPr>
            <p:ph idx="28"/>
          </p:nvPr>
        </p:nvSpPr>
        <p:spPr>
          <a:xfrm>
            <a:off x="3048519" y="2061560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Body_2"/>
          <p:cNvSpPr>
            <a:spLocks noGrp="1"/>
          </p:cNvSpPr>
          <p:nvPr>
            <p:ph idx="29"/>
          </p:nvPr>
        </p:nvSpPr>
        <p:spPr>
          <a:xfrm>
            <a:off x="3048519" y="3590375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mmentBox_1"/>
          <p:cNvSpPr>
            <a:spLocks noGrp="1"/>
          </p:cNvSpPr>
          <p:nvPr>
            <p:ph idx="16"/>
          </p:nvPr>
        </p:nvSpPr>
        <p:spPr>
          <a:xfrm>
            <a:off x="504823" y="1589268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mmentBox_2"/>
          <p:cNvSpPr>
            <a:spLocks noGrp="1"/>
          </p:cNvSpPr>
          <p:nvPr>
            <p:ph idx="32"/>
          </p:nvPr>
        </p:nvSpPr>
        <p:spPr>
          <a:xfrm>
            <a:off x="504823" y="3083615"/>
            <a:ext cx="2321503" cy="144814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mmentBox_3"/>
          <p:cNvSpPr>
            <a:spLocks noGrp="1"/>
          </p:cNvSpPr>
          <p:nvPr>
            <p:ph idx="33"/>
          </p:nvPr>
        </p:nvSpPr>
        <p:spPr>
          <a:xfrm>
            <a:off x="504824" y="4606503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ectionHeader_3"/>
          <p:cNvSpPr>
            <a:spLocks noGrp="1"/>
          </p:cNvSpPr>
          <p:nvPr>
            <p:ph type="body" idx="1"/>
          </p:nvPr>
        </p:nvSpPr>
        <p:spPr>
          <a:xfrm>
            <a:off x="3048520" y="4614816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SectionHeader_4"/>
          <p:cNvSpPr>
            <a:spLocks noGrp="1"/>
          </p:cNvSpPr>
          <p:nvPr>
            <p:ph type="body" idx="13"/>
          </p:nvPr>
        </p:nvSpPr>
        <p:spPr>
          <a:xfrm>
            <a:off x="5999538" y="4614816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Body_4"/>
          <p:cNvSpPr>
            <a:spLocks noGrp="1"/>
          </p:cNvSpPr>
          <p:nvPr>
            <p:ph idx="34"/>
          </p:nvPr>
        </p:nvSpPr>
        <p:spPr>
          <a:xfrm>
            <a:off x="6005599" y="5091488"/>
            <a:ext cx="272882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Body_3"/>
          <p:cNvSpPr>
            <a:spLocks noGrp="1"/>
          </p:cNvSpPr>
          <p:nvPr>
            <p:ph idx="25"/>
          </p:nvPr>
        </p:nvSpPr>
        <p:spPr>
          <a:xfrm>
            <a:off x="3052619" y="5091488"/>
            <a:ext cx="271866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Line_3"/>
          <p:cNvSpPr>
            <a:spLocks noGrp="1"/>
          </p:cNvSpPr>
          <p:nvPr>
            <p:ph type="body" idx="37" hasCustomPrompt="1"/>
          </p:nvPr>
        </p:nvSpPr>
        <p:spPr>
          <a:xfrm>
            <a:off x="3057402" y="5039915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Line_4"/>
          <p:cNvSpPr>
            <a:spLocks noGrp="1"/>
          </p:cNvSpPr>
          <p:nvPr>
            <p:ph type="body" idx="38" hasCustomPrompt="1"/>
          </p:nvPr>
        </p:nvSpPr>
        <p:spPr>
          <a:xfrm>
            <a:off x="5996745" y="5046282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Line_1"/>
          <p:cNvSpPr>
            <a:spLocks noGrp="1"/>
          </p:cNvSpPr>
          <p:nvPr>
            <p:ph type="body" idx="41" hasCustomPrompt="1"/>
          </p:nvPr>
        </p:nvSpPr>
        <p:spPr>
          <a:xfrm>
            <a:off x="3051352" y="2013477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Line_2"/>
          <p:cNvSpPr>
            <a:spLocks noGrp="1"/>
          </p:cNvSpPr>
          <p:nvPr>
            <p:ph type="body" idx="42" hasCustomPrompt="1"/>
          </p:nvPr>
        </p:nvSpPr>
        <p:spPr>
          <a:xfrm>
            <a:off x="3053031" y="3522403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2085529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ectionHeader_1"/>
          <p:cNvSpPr>
            <a:spLocks noGrp="1"/>
          </p:cNvSpPr>
          <p:nvPr>
            <p:ph type="body" idx="24"/>
          </p:nvPr>
        </p:nvSpPr>
        <p:spPr>
          <a:xfrm>
            <a:off x="3048519" y="1594400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ectionHeader_2"/>
          <p:cNvSpPr>
            <a:spLocks noGrp="1"/>
          </p:cNvSpPr>
          <p:nvPr>
            <p:ph type="body" idx="27"/>
          </p:nvPr>
        </p:nvSpPr>
        <p:spPr>
          <a:xfrm>
            <a:off x="3048519" y="3083615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Body_1"/>
          <p:cNvSpPr>
            <a:spLocks noGrp="1"/>
          </p:cNvSpPr>
          <p:nvPr>
            <p:ph idx="30"/>
          </p:nvPr>
        </p:nvSpPr>
        <p:spPr>
          <a:xfrm>
            <a:off x="3048519" y="2061560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Body_2"/>
          <p:cNvSpPr>
            <a:spLocks noGrp="1"/>
          </p:cNvSpPr>
          <p:nvPr>
            <p:ph idx="31"/>
          </p:nvPr>
        </p:nvSpPr>
        <p:spPr>
          <a:xfrm>
            <a:off x="3048519" y="3590375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mmentBox_1"/>
          <p:cNvSpPr>
            <a:spLocks noGrp="1"/>
          </p:cNvSpPr>
          <p:nvPr>
            <p:ph idx="16"/>
          </p:nvPr>
        </p:nvSpPr>
        <p:spPr>
          <a:xfrm>
            <a:off x="504823" y="1589268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mmentBox_2"/>
          <p:cNvSpPr>
            <a:spLocks noGrp="1"/>
          </p:cNvSpPr>
          <p:nvPr>
            <p:ph idx="34"/>
          </p:nvPr>
        </p:nvSpPr>
        <p:spPr>
          <a:xfrm>
            <a:off x="504823" y="3083615"/>
            <a:ext cx="2321503" cy="144814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mmentBox_3"/>
          <p:cNvSpPr>
            <a:spLocks noGrp="1"/>
          </p:cNvSpPr>
          <p:nvPr>
            <p:ph idx="35"/>
          </p:nvPr>
        </p:nvSpPr>
        <p:spPr>
          <a:xfrm>
            <a:off x="504824" y="4606503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SectionHeader_3"/>
          <p:cNvSpPr>
            <a:spLocks noGrp="1"/>
          </p:cNvSpPr>
          <p:nvPr>
            <p:ph type="body" idx="1"/>
          </p:nvPr>
        </p:nvSpPr>
        <p:spPr>
          <a:xfrm>
            <a:off x="3048520" y="4614816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ectionHeader_4"/>
          <p:cNvSpPr>
            <a:spLocks noGrp="1"/>
          </p:cNvSpPr>
          <p:nvPr>
            <p:ph type="body" idx="13"/>
          </p:nvPr>
        </p:nvSpPr>
        <p:spPr>
          <a:xfrm>
            <a:off x="5999538" y="4614816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Body_4"/>
          <p:cNvSpPr>
            <a:spLocks noGrp="1"/>
          </p:cNvSpPr>
          <p:nvPr>
            <p:ph idx="36"/>
          </p:nvPr>
        </p:nvSpPr>
        <p:spPr>
          <a:xfrm>
            <a:off x="6005599" y="5091488"/>
            <a:ext cx="272882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Body_3"/>
          <p:cNvSpPr>
            <a:spLocks noGrp="1"/>
          </p:cNvSpPr>
          <p:nvPr>
            <p:ph idx="25"/>
          </p:nvPr>
        </p:nvSpPr>
        <p:spPr>
          <a:xfrm>
            <a:off x="3052619" y="5091488"/>
            <a:ext cx="271866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Line_3"/>
          <p:cNvSpPr>
            <a:spLocks noGrp="1"/>
          </p:cNvSpPr>
          <p:nvPr>
            <p:ph type="body" idx="37" hasCustomPrompt="1"/>
          </p:nvPr>
        </p:nvSpPr>
        <p:spPr>
          <a:xfrm>
            <a:off x="3057402" y="5039915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Line_4"/>
          <p:cNvSpPr>
            <a:spLocks noGrp="1"/>
          </p:cNvSpPr>
          <p:nvPr>
            <p:ph type="body" idx="38" hasCustomPrompt="1"/>
          </p:nvPr>
        </p:nvSpPr>
        <p:spPr>
          <a:xfrm>
            <a:off x="5996745" y="5046282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6" name="Line_1"/>
          <p:cNvSpPr>
            <a:spLocks noGrp="1"/>
          </p:cNvSpPr>
          <p:nvPr>
            <p:ph type="body" idx="41" hasCustomPrompt="1"/>
          </p:nvPr>
        </p:nvSpPr>
        <p:spPr>
          <a:xfrm>
            <a:off x="3051352" y="2013477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Line_2"/>
          <p:cNvSpPr>
            <a:spLocks noGrp="1"/>
          </p:cNvSpPr>
          <p:nvPr>
            <p:ph type="body" idx="42" hasCustomPrompt="1"/>
          </p:nvPr>
        </p:nvSpPr>
        <p:spPr>
          <a:xfrm>
            <a:off x="3053031" y="3522403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0799233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.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ectionHeader_5"/>
          <p:cNvSpPr>
            <a:spLocks noGrp="1"/>
          </p:cNvSpPr>
          <p:nvPr>
            <p:ph type="body" idx="30"/>
          </p:nvPr>
        </p:nvSpPr>
        <p:spPr>
          <a:xfrm>
            <a:off x="504825" y="4606503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ody_5"/>
          <p:cNvSpPr>
            <a:spLocks noGrp="1"/>
          </p:cNvSpPr>
          <p:nvPr>
            <p:ph idx="31"/>
          </p:nvPr>
        </p:nvSpPr>
        <p:spPr>
          <a:xfrm>
            <a:off x="504825" y="5073663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ectionHeader_1"/>
          <p:cNvSpPr>
            <a:spLocks noGrp="1"/>
          </p:cNvSpPr>
          <p:nvPr>
            <p:ph type="body" idx="17"/>
          </p:nvPr>
        </p:nvSpPr>
        <p:spPr>
          <a:xfrm>
            <a:off x="504826" y="1593859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ectionHeader_2"/>
          <p:cNvSpPr>
            <a:spLocks noGrp="1"/>
          </p:cNvSpPr>
          <p:nvPr>
            <p:ph type="body" idx="18"/>
          </p:nvPr>
        </p:nvSpPr>
        <p:spPr>
          <a:xfrm>
            <a:off x="4725440" y="1593859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Body_1"/>
          <p:cNvSpPr>
            <a:spLocks noGrp="1"/>
          </p:cNvSpPr>
          <p:nvPr>
            <p:ph idx="25"/>
          </p:nvPr>
        </p:nvSpPr>
        <p:spPr>
          <a:xfrm>
            <a:off x="504825" y="2065574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Body_2"/>
          <p:cNvSpPr>
            <a:spLocks noGrp="1"/>
          </p:cNvSpPr>
          <p:nvPr>
            <p:ph idx="32"/>
          </p:nvPr>
        </p:nvSpPr>
        <p:spPr>
          <a:xfrm>
            <a:off x="4725439" y="2065207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SectionHeader_3"/>
          <p:cNvSpPr>
            <a:spLocks noGrp="1"/>
          </p:cNvSpPr>
          <p:nvPr>
            <p:ph type="body" idx="33"/>
          </p:nvPr>
        </p:nvSpPr>
        <p:spPr>
          <a:xfrm>
            <a:off x="504826" y="3088861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ectionHeader_4"/>
          <p:cNvSpPr>
            <a:spLocks noGrp="1"/>
          </p:cNvSpPr>
          <p:nvPr>
            <p:ph type="body" idx="34"/>
          </p:nvPr>
        </p:nvSpPr>
        <p:spPr>
          <a:xfrm>
            <a:off x="4725440" y="3088861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Body_3"/>
          <p:cNvSpPr>
            <a:spLocks noGrp="1"/>
          </p:cNvSpPr>
          <p:nvPr>
            <p:ph idx="35"/>
          </p:nvPr>
        </p:nvSpPr>
        <p:spPr>
          <a:xfrm>
            <a:off x="504825" y="3560576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Body_4"/>
          <p:cNvSpPr>
            <a:spLocks noGrp="1"/>
          </p:cNvSpPr>
          <p:nvPr>
            <p:ph idx="36"/>
          </p:nvPr>
        </p:nvSpPr>
        <p:spPr>
          <a:xfrm>
            <a:off x="4725439" y="3560209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Line_2"/>
          <p:cNvSpPr>
            <a:spLocks noGrp="1"/>
          </p:cNvSpPr>
          <p:nvPr>
            <p:ph type="body" idx="37" hasCustomPrompt="1"/>
          </p:nvPr>
        </p:nvSpPr>
        <p:spPr>
          <a:xfrm>
            <a:off x="4727604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1" name="Line_1"/>
          <p:cNvSpPr>
            <a:spLocks noGrp="1"/>
          </p:cNvSpPr>
          <p:nvPr>
            <p:ph type="body" idx="38" hasCustomPrompt="1"/>
          </p:nvPr>
        </p:nvSpPr>
        <p:spPr>
          <a:xfrm>
            <a:off x="508542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2" name="Line_5"/>
          <p:cNvSpPr>
            <a:spLocks noGrp="1"/>
          </p:cNvSpPr>
          <p:nvPr>
            <p:ph type="body" idx="39" hasCustomPrompt="1"/>
          </p:nvPr>
        </p:nvSpPr>
        <p:spPr>
          <a:xfrm>
            <a:off x="506617" y="5051538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4" name="Line_4"/>
          <p:cNvSpPr>
            <a:spLocks noGrp="1"/>
          </p:cNvSpPr>
          <p:nvPr>
            <p:ph type="body" idx="40" hasCustomPrompt="1"/>
          </p:nvPr>
        </p:nvSpPr>
        <p:spPr>
          <a:xfrm>
            <a:off x="4727604" y="3523320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2</a:t>
            </a:r>
          </a:p>
        </p:txBody>
      </p:sp>
      <p:sp>
        <p:nvSpPr>
          <p:cNvPr id="35" name="Line_3"/>
          <p:cNvSpPr>
            <a:spLocks noGrp="1"/>
          </p:cNvSpPr>
          <p:nvPr>
            <p:ph type="body" idx="41" hasCustomPrompt="1"/>
          </p:nvPr>
        </p:nvSpPr>
        <p:spPr>
          <a:xfrm>
            <a:off x="508542" y="3523320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05934733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.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ectionHeader_5"/>
          <p:cNvSpPr>
            <a:spLocks noGrp="1"/>
          </p:cNvSpPr>
          <p:nvPr>
            <p:ph type="body" idx="31"/>
          </p:nvPr>
        </p:nvSpPr>
        <p:spPr>
          <a:xfrm>
            <a:off x="504825" y="4606503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Body_5"/>
          <p:cNvSpPr>
            <a:spLocks noGrp="1"/>
          </p:cNvSpPr>
          <p:nvPr>
            <p:ph idx="32"/>
          </p:nvPr>
        </p:nvSpPr>
        <p:spPr>
          <a:xfrm>
            <a:off x="504825" y="5073663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ectionHeader_1"/>
          <p:cNvSpPr>
            <a:spLocks noGrp="1"/>
          </p:cNvSpPr>
          <p:nvPr>
            <p:ph type="body" idx="17"/>
          </p:nvPr>
        </p:nvSpPr>
        <p:spPr>
          <a:xfrm>
            <a:off x="504826" y="1593859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ectionHeader_2"/>
          <p:cNvSpPr>
            <a:spLocks noGrp="1"/>
          </p:cNvSpPr>
          <p:nvPr>
            <p:ph type="body" idx="18"/>
          </p:nvPr>
        </p:nvSpPr>
        <p:spPr>
          <a:xfrm>
            <a:off x="4725440" y="1593859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Body_1"/>
          <p:cNvSpPr>
            <a:spLocks noGrp="1"/>
          </p:cNvSpPr>
          <p:nvPr>
            <p:ph idx="25"/>
          </p:nvPr>
        </p:nvSpPr>
        <p:spPr>
          <a:xfrm>
            <a:off x="504825" y="2065574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Body_2"/>
          <p:cNvSpPr>
            <a:spLocks noGrp="1"/>
          </p:cNvSpPr>
          <p:nvPr>
            <p:ph idx="33"/>
          </p:nvPr>
        </p:nvSpPr>
        <p:spPr>
          <a:xfrm>
            <a:off x="4725439" y="2065207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SectionHeader_3"/>
          <p:cNvSpPr>
            <a:spLocks noGrp="1"/>
          </p:cNvSpPr>
          <p:nvPr>
            <p:ph type="body" idx="34"/>
          </p:nvPr>
        </p:nvSpPr>
        <p:spPr>
          <a:xfrm>
            <a:off x="504826" y="3088861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SectionHeader_4"/>
          <p:cNvSpPr>
            <a:spLocks noGrp="1"/>
          </p:cNvSpPr>
          <p:nvPr>
            <p:ph type="body" idx="35"/>
          </p:nvPr>
        </p:nvSpPr>
        <p:spPr>
          <a:xfrm>
            <a:off x="4725440" y="3088861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Body_3"/>
          <p:cNvSpPr>
            <a:spLocks noGrp="1"/>
          </p:cNvSpPr>
          <p:nvPr>
            <p:ph idx="36"/>
          </p:nvPr>
        </p:nvSpPr>
        <p:spPr>
          <a:xfrm>
            <a:off x="504825" y="3560576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Body_4"/>
          <p:cNvSpPr>
            <a:spLocks noGrp="1"/>
          </p:cNvSpPr>
          <p:nvPr>
            <p:ph idx="37"/>
          </p:nvPr>
        </p:nvSpPr>
        <p:spPr>
          <a:xfrm>
            <a:off x="4725439" y="3560209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Line_2"/>
          <p:cNvSpPr>
            <a:spLocks noGrp="1"/>
          </p:cNvSpPr>
          <p:nvPr>
            <p:ph type="body" idx="38" hasCustomPrompt="1"/>
          </p:nvPr>
        </p:nvSpPr>
        <p:spPr>
          <a:xfrm>
            <a:off x="4727604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Line_1"/>
          <p:cNvSpPr>
            <a:spLocks noGrp="1"/>
          </p:cNvSpPr>
          <p:nvPr>
            <p:ph type="body" idx="39" hasCustomPrompt="1"/>
          </p:nvPr>
        </p:nvSpPr>
        <p:spPr>
          <a:xfrm>
            <a:off x="508542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Line_5"/>
          <p:cNvSpPr>
            <a:spLocks noGrp="1"/>
          </p:cNvSpPr>
          <p:nvPr>
            <p:ph type="body" idx="40" hasCustomPrompt="1"/>
          </p:nvPr>
        </p:nvSpPr>
        <p:spPr>
          <a:xfrm>
            <a:off x="506617" y="5051538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0" name="Line_4"/>
          <p:cNvSpPr>
            <a:spLocks noGrp="1"/>
          </p:cNvSpPr>
          <p:nvPr>
            <p:ph type="body" idx="41" hasCustomPrompt="1"/>
          </p:nvPr>
        </p:nvSpPr>
        <p:spPr>
          <a:xfrm>
            <a:off x="4727604" y="3523320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1" name="Line_3"/>
          <p:cNvSpPr>
            <a:spLocks noGrp="1"/>
          </p:cNvSpPr>
          <p:nvPr>
            <p:ph type="body" idx="42" hasCustomPrompt="1"/>
          </p:nvPr>
        </p:nvSpPr>
        <p:spPr>
          <a:xfrm>
            <a:off x="508542" y="3523320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5159031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.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ectionHeader_5"/>
          <p:cNvSpPr>
            <a:spLocks noGrp="1"/>
          </p:cNvSpPr>
          <p:nvPr>
            <p:ph type="body" idx="30"/>
          </p:nvPr>
        </p:nvSpPr>
        <p:spPr>
          <a:xfrm>
            <a:off x="3048519" y="4606503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Body_5"/>
          <p:cNvSpPr>
            <a:spLocks noGrp="1"/>
          </p:cNvSpPr>
          <p:nvPr>
            <p:ph idx="31"/>
          </p:nvPr>
        </p:nvSpPr>
        <p:spPr>
          <a:xfrm>
            <a:off x="3048519" y="5073663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mmentBox_1"/>
          <p:cNvSpPr>
            <a:spLocks noGrp="1"/>
          </p:cNvSpPr>
          <p:nvPr>
            <p:ph idx="16"/>
          </p:nvPr>
        </p:nvSpPr>
        <p:spPr>
          <a:xfrm>
            <a:off x="504823" y="1589268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mmentBox_2"/>
          <p:cNvSpPr>
            <a:spLocks noGrp="1"/>
          </p:cNvSpPr>
          <p:nvPr>
            <p:ph idx="32"/>
          </p:nvPr>
        </p:nvSpPr>
        <p:spPr>
          <a:xfrm>
            <a:off x="504823" y="3083615"/>
            <a:ext cx="2321503" cy="144814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mmentBox_3"/>
          <p:cNvSpPr>
            <a:spLocks noGrp="1"/>
          </p:cNvSpPr>
          <p:nvPr>
            <p:ph idx="33"/>
          </p:nvPr>
        </p:nvSpPr>
        <p:spPr>
          <a:xfrm>
            <a:off x="504824" y="4606503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ectionHeader_1"/>
          <p:cNvSpPr>
            <a:spLocks noGrp="1"/>
          </p:cNvSpPr>
          <p:nvPr>
            <p:ph type="body" idx="1"/>
          </p:nvPr>
        </p:nvSpPr>
        <p:spPr>
          <a:xfrm>
            <a:off x="3048520" y="1588903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SectionHeader_2"/>
          <p:cNvSpPr>
            <a:spLocks noGrp="1"/>
          </p:cNvSpPr>
          <p:nvPr>
            <p:ph type="body" idx="13"/>
          </p:nvPr>
        </p:nvSpPr>
        <p:spPr>
          <a:xfrm>
            <a:off x="5999538" y="1588903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Body_2"/>
          <p:cNvSpPr>
            <a:spLocks noGrp="1"/>
          </p:cNvSpPr>
          <p:nvPr>
            <p:ph idx="34"/>
          </p:nvPr>
        </p:nvSpPr>
        <p:spPr>
          <a:xfrm>
            <a:off x="6005599" y="2065575"/>
            <a:ext cx="272882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Body_1"/>
          <p:cNvSpPr>
            <a:spLocks noGrp="1"/>
          </p:cNvSpPr>
          <p:nvPr>
            <p:ph idx="25"/>
          </p:nvPr>
        </p:nvSpPr>
        <p:spPr>
          <a:xfrm>
            <a:off x="3052619" y="2065575"/>
            <a:ext cx="271866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ectionHeader_3"/>
          <p:cNvSpPr>
            <a:spLocks noGrp="1"/>
          </p:cNvSpPr>
          <p:nvPr>
            <p:ph type="body" idx="35"/>
          </p:nvPr>
        </p:nvSpPr>
        <p:spPr>
          <a:xfrm>
            <a:off x="3048520" y="3087310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ectionHeader_4"/>
          <p:cNvSpPr>
            <a:spLocks noGrp="1"/>
          </p:cNvSpPr>
          <p:nvPr>
            <p:ph type="body" idx="36"/>
          </p:nvPr>
        </p:nvSpPr>
        <p:spPr>
          <a:xfrm>
            <a:off x="5999538" y="3087310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Body_4"/>
          <p:cNvSpPr>
            <a:spLocks noGrp="1"/>
          </p:cNvSpPr>
          <p:nvPr>
            <p:ph idx="37"/>
          </p:nvPr>
        </p:nvSpPr>
        <p:spPr>
          <a:xfrm>
            <a:off x="6005599" y="3563982"/>
            <a:ext cx="272882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Body_3"/>
          <p:cNvSpPr>
            <a:spLocks noGrp="1"/>
          </p:cNvSpPr>
          <p:nvPr>
            <p:ph idx="38"/>
          </p:nvPr>
        </p:nvSpPr>
        <p:spPr>
          <a:xfrm>
            <a:off x="3052619" y="3563982"/>
            <a:ext cx="271866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Line_3"/>
          <p:cNvSpPr>
            <a:spLocks noGrp="1"/>
          </p:cNvSpPr>
          <p:nvPr>
            <p:ph type="body" idx="39" hasCustomPrompt="1"/>
          </p:nvPr>
        </p:nvSpPr>
        <p:spPr>
          <a:xfrm>
            <a:off x="3057402" y="3522614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1" name="Line_4"/>
          <p:cNvSpPr>
            <a:spLocks noGrp="1"/>
          </p:cNvSpPr>
          <p:nvPr>
            <p:ph type="body" idx="40" hasCustomPrompt="1"/>
          </p:nvPr>
        </p:nvSpPr>
        <p:spPr>
          <a:xfrm>
            <a:off x="5996745" y="3528981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2" name="Line_5"/>
          <p:cNvSpPr>
            <a:spLocks noGrp="1"/>
          </p:cNvSpPr>
          <p:nvPr>
            <p:ph type="body" idx="41" hasCustomPrompt="1"/>
          </p:nvPr>
        </p:nvSpPr>
        <p:spPr>
          <a:xfrm>
            <a:off x="3049677" y="5036359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3" name="Line_1"/>
          <p:cNvSpPr>
            <a:spLocks noGrp="1"/>
          </p:cNvSpPr>
          <p:nvPr>
            <p:ph type="body" idx="42" hasCustomPrompt="1"/>
          </p:nvPr>
        </p:nvSpPr>
        <p:spPr>
          <a:xfrm>
            <a:off x="3047354" y="2035457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4" name="Line_2"/>
          <p:cNvSpPr>
            <a:spLocks noGrp="1"/>
          </p:cNvSpPr>
          <p:nvPr>
            <p:ph type="body" idx="43" hasCustomPrompt="1"/>
          </p:nvPr>
        </p:nvSpPr>
        <p:spPr>
          <a:xfrm>
            <a:off x="5996745" y="2041824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2282421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.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ectionHeader_5"/>
          <p:cNvSpPr>
            <a:spLocks noGrp="1"/>
          </p:cNvSpPr>
          <p:nvPr>
            <p:ph type="body" idx="32"/>
          </p:nvPr>
        </p:nvSpPr>
        <p:spPr>
          <a:xfrm>
            <a:off x="3048519" y="4606503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Body_5"/>
          <p:cNvSpPr>
            <a:spLocks noGrp="1"/>
          </p:cNvSpPr>
          <p:nvPr>
            <p:ph idx="33"/>
          </p:nvPr>
        </p:nvSpPr>
        <p:spPr>
          <a:xfrm>
            <a:off x="3048519" y="5073663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mmentBox_1"/>
          <p:cNvSpPr>
            <a:spLocks noGrp="1"/>
          </p:cNvSpPr>
          <p:nvPr>
            <p:ph idx="16"/>
          </p:nvPr>
        </p:nvSpPr>
        <p:spPr>
          <a:xfrm>
            <a:off x="504823" y="1589268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mmentBox_2"/>
          <p:cNvSpPr>
            <a:spLocks noGrp="1"/>
          </p:cNvSpPr>
          <p:nvPr>
            <p:ph idx="34"/>
          </p:nvPr>
        </p:nvSpPr>
        <p:spPr>
          <a:xfrm>
            <a:off x="504823" y="3083615"/>
            <a:ext cx="2321503" cy="144814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mmentBox_3"/>
          <p:cNvSpPr>
            <a:spLocks noGrp="1"/>
          </p:cNvSpPr>
          <p:nvPr>
            <p:ph idx="35"/>
          </p:nvPr>
        </p:nvSpPr>
        <p:spPr>
          <a:xfrm>
            <a:off x="504824" y="4606503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SectionHeader_1"/>
          <p:cNvSpPr>
            <a:spLocks noGrp="1"/>
          </p:cNvSpPr>
          <p:nvPr>
            <p:ph type="body" idx="1"/>
          </p:nvPr>
        </p:nvSpPr>
        <p:spPr>
          <a:xfrm>
            <a:off x="3048520" y="1588903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ectionHeader_2"/>
          <p:cNvSpPr>
            <a:spLocks noGrp="1"/>
          </p:cNvSpPr>
          <p:nvPr>
            <p:ph type="body" idx="13"/>
          </p:nvPr>
        </p:nvSpPr>
        <p:spPr>
          <a:xfrm>
            <a:off x="5999538" y="1588903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Body_2"/>
          <p:cNvSpPr>
            <a:spLocks noGrp="1"/>
          </p:cNvSpPr>
          <p:nvPr>
            <p:ph idx="36"/>
          </p:nvPr>
        </p:nvSpPr>
        <p:spPr>
          <a:xfrm>
            <a:off x="6005599" y="2065575"/>
            <a:ext cx="272882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Body_1"/>
          <p:cNvSpPr>
            <a:spLocks noGrp="1"/>
          </p:cNvSpPr>
          <p:nvPr>
            <p:ph idx="25"/>
          </p:nvPr>
        </p:nvSpPr>
        <p:spPr>
          <a:xfrm>
            <a:off x="3052619" y="2065575"/>
            <a:ext cx="271866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ectionHeader_3"/>
          <p:cNvSpPr>
            <a:spLocks noGrp="1"/>
          </p:cNvSpPr>
          <p:nvPr>
            <p:ph type="body" idx="37"/>
          </p:nvPr>
        </p:nvSpPr>
        <p:spPr>
          <a:xfrm>
            <a:off x="3048520" y="3087310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SectionHeader_4"/>
          <p:cNvSpPr>
            <a:spLocks noGrp="1"/>
          </p:cNvSpPr>
          <p:nvPr>
            <p:ph type="body" idx="38"/>
          </p:nvPr>
        </p:nvSpPr>
        <p:spPr>
          <a:xfrm>
            <a:off x="5999538" y="3087310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Body_4"/>
          <p:cNvSpPr>
            <a:spLocks noGrp="1"/>
          </p:cNvSpPr>
          <p:nvPr>
            <p:ph idx="39"/>
          </p:nvPr>
        </p:nvSpPr>
        <p:spPr>
          <a:xfrm>
            <a:off x="6005599" y="3563982"/>
            <a:ext cx="272882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Body_3"/>
          <p:cNvSpPr>
            <a:spLocks noGrp="1"/>
          </p:cNvSpPr>
          <p:nvPr>
            <p:ph idx="40"/>
          </p:nvPr>
        </p:nvSpPr>
        <p:spPr>
          <a:xfrm>
            <a:off x="3052619" y="3563982"/>
            <a:ext cx="271866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Line_3"/>
          <p:cNvSpPr>
            <a:spLocks noGrp="1"/>
          </p:cNvSpPr>
          <p:nvPr>
            <p:ph type="body" idx="41" hasCustomPrompt="1"/>
          </p:nvPr>
        </p:nvSpPr>
        <p:spPr>
          <a:xfrm>
            <a:off x="3057402" y="3522614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5" name="Line_4"/>
          <p:cNvSpPr>
            <a:spLocks noGrp="1"/>
          </p:cNvSpPr>
          <p:nvPr>
            <p:ph type="body" idx="42" hasCustomPrompt="1"/>
          </p:nvPr>
        </p:nvSpPr>
        <p:spPr>
          <a:xfrm>
            <a:off x="5996745" y="3528981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6" name="Line_5"/>
          <p:cNvSpPr>
            <a:spLocks noGrp="1"/>
          </p:cNvSpPr>
          <p:nvPr>
            <p:ph type="body" idx="43" hasCustomPrompt="1"/>
          </p:nvPr>
        </p:nvSpPr>
        <p:spPr>
          <a:xfrm>
            <a:off x="3049677" y="5036359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Line_1"/>
          <p:cNvSpPr>
            <a:spLocks noGrp="1"/>
          </p:cNvSpPr>
          <p:nvPr>
            <p:ph type="body" idx="44" hasCustomPrompt="1"/>
          </p:nvPr>
        </p:nvSpPr>
        <p:spPr>
          <a:xfrm>
            <a:off x="3047354" y="2035457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8" name="Line_2"/>
          <p:cNvSpPr>
            <a:spLocks noGrp="1"/>
          </p:cNvSpPr>
          <p:nvPr>
            <p:ph type="body" idx="45" hasCustomPrompt="1"/>
          </p:nvPr>
        </p:nvSpPr>
        <p:spPr>
          <a:xfrm>
            <a:off x="5996745" y="2041824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6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9652295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.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ctionHeader_1"/>
          <p:cNvSpPr>
            <a:spLocks noGrp="1"/>
          </p:cNvSpPr>
          <p:nvPr>
            <p:ph type="body" idx="24"/>
          </p:nvPr>
        </p:nvSpPr>
        <p:spPr>
          <a:xfrm>
            <a:off x="504825" y="1594400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Body_1"/>
          <p:cNvSpPr>
            <a:spLocks noGrp="1"/>
          </p:cNvSpPr>
          <p:nvPr>
            <p:ph idx="27"/>
          </p:nvPr>
        </p:nvSpPr>
        <p:spPr>
          <a:xfrm>
            <a:off x="504825" y="2061560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ectionHeader_4"/>
          <p:cNvSpPr>
            <a:spLocks noGrp="1"/>
          </p:cNvSpPr>
          <p:nvPr>
            <p:ph type="body" idx="17"/>
          </p:nvPr>
        </p:nvSpPr>
        <p:spPr>
          <a:xfrm>
            <a:off x="504826" y="4606503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ectionHeader_5"/>
          <p:cNvSpPr>
            <a:spLocks noGrp="1"/>
          </p:cNvSpPr>
          <p:nvPr>
            <p:ph type="body" idx="18"/>
          </p:nvPr>
        </p:nvSpPr>
        <p:spPr>
          <a:xfrm>
            <a:off x="4725440" y="4606503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Body_4"/>
          <p:cNvSpPr>
            <a:spLocks noGrp="1"/>
          </p:cNvSpPr>
          <p:nvPr>
            <p:ph idx="25"/>
          </p:nvPr>
        </p:nvSpPr>
        <p:spPr>
          <a:xfrm>
            <a:off x="504825" y="5103158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Body_5"/>
          <p:cNvSpPr>
            <a:spLocks noGrp="1"/>
          </p:cNvSpPr>
          <p:nvPr>
            <p:ph idx="33"/>
          </p:nvPr>
        </p:nvSpPr>
        <p:spPr>
          <a:xfrm>
            <a:off x="4725439" y="5102790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ectionHeader_2"/>
          <p:cNvSpPr>
            <a:spLocks noGrp="1"/>
          </p:cNvSpPr>
          <p:nvPr>
            <p:ph type="body" idx="34"/>
          </p:nvPr>
        </p:nvSpPr>
        <p:spPr>
          <a:xfrm>
            <a:off x="504826" y="3088861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ectionHeader_3"/>
          <p:cNvSpPr>
            <a:spLocks noGrp="1"/>
          </p:cNvSpPr>
          <p:nvPr>
            <p:ph type="body" idx="35"/>
          </p:nvPr>
        </p:nvSpPr>
        <p:spPr>
          <a:xfrm>
            <a:off x="4725440" y="3088861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Body_2"/>
          <p:cNvSpPr>
            <a:spLocks noGrp="1"/>
          </p:cNvSpPr>
          <p:nvPr>
            <p:ph idx="36"/>
          </p:nvPr>
        </p:nvSpPr>
        <p:spPr>
          <a:xfrm>
            <a:off x="504825" y="3560576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Body_3"/>
          <p:cNvSpPr>
            <a:spLocks noGrp="1"/>
          </p:cNvSpPr>
          <p:nvPr>
            <p:ph idx="37"/>
          </p:nvPr>
        </p:nvSpPr>
        <p:spPr>
          <a:xfrm>
            <a:off x="4725439" y="3560209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Line_5"/>
          <p:cNvSpPr>
            <a:spLocks noGrp="1"/>
          </p:cNvSpPr>
          <p:nvPr>
            <p:ph type="body" idx="38" hasCustomPrompt="1"/>
          </p:nvPr>
        </p:nvSpPr>
        <p:spPr>
          <a:xfrm>
            <a:off x="4727604" y="5060712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1" name="Body_4"/>
          <p:cNvSpPr>
            <a:spLocks noGrp="1"/>
          </p:cNvSpPr>
          <p:nvPr>
            <p:ph type="body" idx="39" hasCustomPrompt="1"/>
          </p:nvPr>
        </p:nvSpPr>
        <p:spPr>
          <a:xfrm>
            <a:off x="508542" y="5060712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2" name="Line_1"/>
          <p:cNvSpPr>
            <a:spLocks noGrp="1"/>
          </p:cNvSpPr>
          <p:nvPr>
            <p:ph type="body" idx="40" hasCustomPrompt="1"/>
          </p:nvPr>
        </p:nvSpPr>
        <p:spPr>
          <a:xfrm>
            <a:off x="516550" y="2049544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4" name="Line_3"/>
          <p:cNvSpPr>
            <a:spLocks noGrp="1"/>
          </p:cNvSpPr>
          <p:nvPr>
            <p:ph type="body" idx="41" hasCustomPrompt="1"/>
          </p:nvPr>
        </p:nvSpPr>
        <p:spPr>
          <a:xfrm>
            <a:off x="4727604" y="3543416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Line_2"/>
          <p:cNvSpPr>
            <a:spLocks noGrp="1"/>
          </p:cNvSpPr>
          <p:nvPr>
            <p:ph type="body" idx="42" hasCustomPrompt="1"/>
          </p:nvPr>
        </p:nvSpPr>
        <p:spPr>
          <a:xfrm>
            <a:off x="508542" y="3543416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190331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Body_1"/>
          <p:cNvSpPr>
            <a:spLocks noGrp="1"/>
          </p:cNvSpPr>
          <p:nvPr>
            <p:ph idx="30"/>
          </p:nvPr>
        </p:nvSpPr>
        <p:spPr>
          <a:xfrm>
            <a:off x="504825" y="1589268"/>
            <a:ext cx="8229600" cy="4605056"/>
          </a:xfrm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lang="en-US" sz="11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lang="en-US" sz="11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lang="en-US" sz="11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36517" indent="-19047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lang="en-US" sz="11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lang="en-US" sz="11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1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85380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.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ectionHeader_1"/>
          <p:cNvSpPr>
            <a:spLocks noGrp="1"/>
          </p:cNvSpPr>
          <p:nvPr>
            <p:ph type="body" idx="24"/>
          </p:nvPr>
        </p:nvSpPr>
        <p:spPr>
          <a:xfrm>
            <a:off x="504825" y="1594400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ody_1"/>
          <p:cNvSpPr>
            <a:spLocks noGrp="1"/>
          </p:cNvSpPr>
          <p:nvPr>
            <p:ph idx="27"/>
          </p:nvPr>
        </p:nvSpPr>
        <p:spPr>
          <a:xfrm>
            <a:off x="504825" y="2061560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ectionHeader_4"/>
          <p:cNvSpPr>
            <a:spLocks noGrp="1"/>
          </p:cNvSpPr>
          <p:nvPr>
            <p:ph type="body" idx="17"/>
          </p:nvPr>
        </p:nvSpPr>
        <p:spPr>
          <a:xfrm>
            <a:off x="504826" y="4606503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ectionHeader_5"/>
          <p:cNvSpPr>
            <a:spLocks noGrp="1"/>
          </p:cNvSpPr>
          <p:nvPr>
            <p:ph type="body" idx="18"/>
          </p:nvPr>
        </p:nvSpPr>
        <p:spPr>
          <a:xfrm>
            <a:off x="4725440" y="4606503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Body_4"/>
          <p:cNvSpPr>
            <a:spLocks noGrp="1"/>
          </p:cNvSpPr>
          <p:nvPr>
            <p:ph idx="25"/>
          </p:nvPr>
        </p:nvSpPr>
        <p:spPr>
          <a:xfrm>
            <a:off x="504825" y="5103158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Body_5"/>
          <p:cNvSpPr>
            <a:spLocks noGrp="1"/>
          </p:cNvSpPr>
          <p:nvPr>
            <p:ph idx="33"/>
          </p:nvPr>
        </p:nvSpPr>
        <p:spPr>
          <a:xfrm>
            <a:off x="4725439" y="5102790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ectionHeader_2"/>
          <p:cNvSpPr>
            <a:spLocks noGrp="1"/>
          </p:cNvSpPr>
          <p:nvPr>
            <p:ph type="body" idx="34"/>
          </p:nvPr>
        </p:nvSpPr>
        <p:spPr>
          <a:xfrm>
            <a:off x="504826" y="3088861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ectionHeader_3"/>
          <p:cNvSpPr>
            <a:spLocks noGrp="1"/>
          </p:cNvSpPr>
          <p:nvPr>
            <p:ph type="body" idx="35"/>
          </p:nvPr>
        </p:nvSpPr>
        <p:spPr>
          <a:xfrm>
            <a:off x="4725440" y="3088861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Body_2"/>
          <p:cNvSpPr>
            <a:spLocks noGrp="1"/>
          </p:cNvSpPr>
          <p:nvPr>
            <p:ph idx="36"/>
          </p:nvPr>
        </p:nvSpPr>
        <p:spPr>
          <a:xfrm>
            <a:off x="504825" y="3560576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Body_3"/>
          <p:cNvSpPr>
            <a:spLocks noGrp="1"/>
          </p:cNvSpPr>
          <p:nvPr>
            <p:ph idx="37"/>
          </p:nvPr>
        </p:nvSpPr>
        <p:spPr>
          <a:xfrm>
            <a:off x="4725439" y="3560209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Line_5"/>
          <p:cNvSpPr>
            <a:spLocks noGrp="1"/>
          </p:cNvSpPr>
          <p:nvPr>
            <p:ph type="body" idx="38" hasCustomPrompt="1"/>
          </p:nvPr>
        </p:nvSpPr>
        <p:spPr>
          <a:xfrm>
            <a:off x="4727604" y="5060712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4" name="Line_4"/>
          <p:cNvSpPr>
            <a:spLocks noGrp="1"/>
          </p:cNvSpPr>
          <p:nvPr>
            <p:ph type="body" idx="39" hasCustomPrompt="1"/>
          </p:nvPr>
        </p:nvSpPr>
        <p:spPr>
          <a:xfrm>
            <a:off x="508542" y="5060712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6" name="Line_1"/>
          <p:cNvSpPr>
            <a:spLocks noGrp="1"/>
          </p:cNvSpPr>
          <p:nvPr>
            <p:ph type="body" idx="40" hasCustomPrompt="1"/>
          </p:nvPr>
        </p:nvSpPr>
        <p:spPr>
          <a:xfrm>
            <a:off x="516550" y="2049544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7" name="Line_3"/>
          <p:cNvSpPr>
            <a:spLocks noGrp="1"/>
          </p:cNvSpPr>
          <p:nvPr>
            <p:ph type="body" idx="41" hasCustomPrompt="1"/>
          </p:nvPr>
        </p:nvSpPr>
        <p:spPr>
          <a:xfrm>
            <a:off x="4727604" y="3543416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Line_2"/>
          <p:cNvSpPr>
            <a:spLocks noGrp="1"/>
          </p:cNvSpPr>
          <p:nvPr>
            <p:ph type="body" idx="42" hasCustomPrompt="1"/>
          </p:nvPr>
        </p:nvSpPr>
        <p:spPr>
          <a:xfrm>
            <a:off x="508542" y="3543416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77123221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.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ctionHeader_1"/>
          <p:cNvSpPr>
            <a:spLocks noGrp="1"/>
          </p:cNvSpPr>
          <p:nvPr>
            <p:ph type="body" idx="24"/>
          </p:nvPr>
        </p:nvSpPr>
        <p:spPr>
          <a:xfrm>
            <a:off x="3048519" y="1594400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Body_1"/>
          <p:cNvSpPr>
            <a:spLocks noGrp="1"/>
          </p:cNvSpPr>
          <p:nvPr>
            <p:ph idx="28"/>
          </p:nvPr>
        </p:nvSpPr>
        <p:spPr>
          <a:xfrm>
            <a:off x="3048519" y="2061560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mmentBox_1"/>
          <p:cNvSpPr>
            <a:spLocks noGrp="1"/>
          </p:cNvSpPr>
          <p:nvPr>
            <p:ph idx="16"/>
          </p:nvPr>
        </p:nvSpPr>
        <p:spPr>
          <a:xfrm>
            <a:off x="504823" y="1589268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mmentBox_2"/>
          <p:cNvSpPr>
            <a:spLocks noGrp="1"/>
          </p:cNvSpPr>
          <p:nvPr>
            <p:ph idx="32"/>
          </p:nvPr>
        </p:nvSpPr>
        <p:spPr>
          <a:xfrm>
            <a:off x="504823" y="3083615"/>
            <a:ext cx="2321503" cy="144814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mmentBox_3"/>
          <p:cNvSpPr>
            <a:spLocks noGrp="1"/>
          </p:cNvSpPr>
          <p:nvPr>
            <p:ph idx="33"/>
          </p:nvPr>
        </p:nvSpPr>
        <p:spPr>
          <a:xfrm>
            <a:off x="504824" y="4606503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ectionHeader_4"/>
          <p:cNvSpPr>
            <a:spLocks noGrp="1"/>
          </p:cNvSpPr>
          <p:nvPr>
            <p:ph type="body" idx="1"/>
          </p:nvPr>
        </p:nvSpPr>
        <p:spPr>
          <a:xfrm>
            <a:off x="3048520" y="4614816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SectionHeader_5"/>
          <p:cNvSpPr>
            <a:spLocks noGrp="1"/>
          </p:cNvSpPr>
          <p:nvPr>
            <p:ph type="body" idx="13"/>
          </p:nvPr>
        </p:nvSpPr>
        <p:spPr>
          <a:xfrm>
            <a:off x="5999538" y="4614816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Body_5"/>
          <p:cNvSpPr>
            <a:spLocks noGrp="1"/>
          </p:cNvSpPr>
          <p:nvPr>
            <p:ph idx="34"/>
          </p:nvPr>
        </p:nvSpPr>
        <p:spPr>
          <a:xfrm>
            <a:off x="6005599" y="5091488"/>
            <a:ext cx="272882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Body_4"/>
          <p:cNvSpPr>
            <a:spLocks noGrp="1"/>
          </p:cNvSpPr>
          <p:nvPr>
            <p:ph idx="25"/>
          </p:nvPr>
        </p:nvSpPr>
        <p:spPr>
          <a:xfrm>
            <a:off x="3052619" y="5091488"/>
            <a:ext cx="271866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SectionHeader_2"/>
          <p:cNvSpPr>
            <a:spLocks noGrp="1"/>
          </p:cNvSpPr>
          <p:nvPr>
            <p:ph type="body" idx="37"/>
          </p:nvPr>
        </p:nvSpPr>
        <p:spPr>
          <a:xfrm>
            <a:off x="3048520" y="3087310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ectionHeader_3"/>
          <p:cNvSpPr>
            <a:spLocks noGrp="1"/>
          </p:cNvSpPr>
          <p:nvPr>
            <p:ph type="body" idx="38"/>
          </p:nvPr>
        </p:nvSpPr>
        <p:spPr>
          <a:xfrm>
            <a:off x="5999538" y="3087310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Body_3"/>
          <p:cNvSpPr>
            <a:spLocks noGrp="1"/>
          </p:cNvSpPr>
          <p:nvPr>
            <p:ph idx="39"/>
          </p:nvPr>
        </p:nvSpPr>
        <p:spPr>
          <a:xfrm>
            <a:off x="6005599" y="3563982"/>
            <a:ext cx="272882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Body_2"/>
          <p:cNvSpPr>
            <a:spLocks noGrp="1"/>
          </p:cNvSpPr>
          <p:nvPr>
            <p:ph idx="40"/>
          </p:nvPr>
        </p:nvSpPr>
        <p:spPr>
          <a:xfrm>
            <a:off x="3052619" y="3563982"/>
            <a:ext cx="271866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Line_2"/>
          <p:cNvSpPr>
            <a:spLocks noGrp="1"/>
          </p:cNvSpPr>
          <p:nvPr>
            <p:ph type="body" idx="41" hasCustomPrompt="1"/>
          </p:nvPr>
        </p:nvSpPr>
        <p:spPr>
          <a:xfrm>
            <a:off x="3057402" y="3522614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Line_3"/>
          <p:cNvSpPr>
            <a:spLocks noGrp="1"/>
          </p:cNvSpPr>
          <p:nvPr>
            <p:ph type="body" idx="42" hasCustomPrompt="1"/>
          </p:nvPr>
        </p:nvSpPr>
        <p:spPr>
          <a:xfrm>
            <a:off x="5996745" y="3528981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0" name="Line_1"/>
          <p:cNvSpPr>
            <a:spLocks noGrp="1"/>
          </p:cNvSpPr>
          <p:nvPr>
            <p:ph type="body" idx="43" hasCustomPrompt="1"/>
          </p:nvPr>
        </p:nvSpPr>
        <p:spPr>
          <a:xfrm>
            <a:off x="3051352" y="2013477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1" name="Line_4"/>
          <p:cNvSpPr>
            <a:spLocks noGrp="1"/>
          </p:cNvSpPr>
          <p:nvPr>
            <p:ph type="body" idx="44" hasCustomPrompt="1"/>
          </p:nvPr>
        </p:nvSpPr>
        <p:spPr>
          <a:xfrm>
            <a:off x="3057402" y="5070059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2</a:t>
            </a:r>
          </a:p>
        </p:txBody>
      </p:sp>
      <p:sp>
        <p:nvSpPr>
          <p:cNvPr id="42" name="Line_5"/>
          <p:cNvSpPr>
            <a:spLocks noGrp="1"/>
          </p:cNvSpPr>
          <p:nvPr>
            <p:ph type="body" idx="45" hasCustomPrompt="1"/>
          </p:nvPr>
        </p:nvSpPr>
        <p:spPr>
          <a:xfrm>
            <a:off x="5996745" y="5076426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2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05130913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.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ectionHeader_1"/>
          <p:cNvSpPr>
            <a:spLocks noGrp="1"/>
          </p:cNvSpPr>
          <p:nvPr>
            <p:ph type="body" idx="24"/>
          </p:nvPr>
        </p:nvSpPr>
        <p:spPr>
          <a:xfrm>
            <a:off x="3048519" y="1594400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Body_1"/>
          <p:cNvSpPr>
            <a:spLocks noGrp="1"/>
          </p:cNvSpPr>
          <p:nvPr>
            <p:ph idx="30"/>
          </p:nvPr>
        </p:nvSpPr>
        <p:spPr>
          <a:xfrm>
            <a:off x="3048519" y="2061560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mmentBox_1"/>
          <p:cNvSpPr>
            <a:spLocks noGrp="1"/>
          </p:cNvSpPr>
          <p:nvPr>
            <p:ph idx="16"/>
          </p:nvPr>
        </p:nvSpPr>
        <p:spPr>
          <a:xfrm>
            <a:off x="504823" y="1589268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mmentBox_2"/>
          <p:cNvSpPr>
            <a:spLocks noGrp="1"/>
          </p:cNvSpPr>
          <p:nvPr>
            <p:ph idx="34"/>
          </p:nvPr>
        </p:nvSpPr>
        <p:spPr>
          <a:xfrm>
            <a:off x="504823" y="3083615"/>
            <a:ext cx="2321503" cy="144814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mmentBox_3"/>
          <p:cNvSpPr>
            <a:spLocks noGrp="1"/>
          </p:cNvSpPr>
          <p:nvPr>
            <p:ph idx="35"/>
          </p:nvPr>
        </p:nvSpPr>
        <p:spPr>
          <a:xfrm>
            <a:off x="504824" y="4606503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SectionHeader_4"/>
          <p:cNvSpPr>
            <a:spLocks noGrp="1"/>
          </p:cNvSpPr>
          <p:nvPr>
            <p:ph type="body" idx="1"/>
          </p:nvPr>
        </p:nvSpPr>
        <p:spPr>
          <a:xfrm>
            <a:off x="3048520" y="4614816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ectionHeader_5"/>
          <p:cNvSpPr>
            <a:spLocks noGrp="1"/>
          </p:cNvSpPr>
          <p:nvPr>
            <p:ph type="body" idx="13"/>
          </p:nvPr>
        </p:nvSpPr>
        <p:spPr>
          <a:xfrm>
            <a:off x="5999538" y="4614816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Body_5"/>
          <p:cNvSpPr>
            <a:spLocks noGrp="1"/>
          </p:cNvSpPr>
          <p:nvPr>
            <p:ph idx="36"/>
          </p:nvPr>
        </p:nvSpPr>
        <p:spPr>
          <a:xfrm>
            <a:off x="6005599" y="5091488"/>
            <a:ext cx="272882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Body_4"/>
          <p:cNvSpPr>
            <a:spLocks noGrp="1"/>
          </p:cNvSpPr>
          <p:nvPr>
            <p:ph idx="25"/>
          </p:nvPr>
        </p:nvSpPr>
        <p:spPr>
          <a:xfrm>
            <a:off x="3052619" y="5091488"/>
            <a:ext cx="271866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SectionHeader_2"/>
          <p:cNvSpPr>
            <a:spLocks noGrp="1"/>
          </p:cNvSpPr>
          <p:nvPr>
            <p:ph type="body" idx="37"/>
          </p:nvPr>
        </p:nvSpPr>
        <p:spPr>
          <a:xfrm>
            <a:off x="3048520" y="3087310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ectionHeader_3"/>
          <p:cNvSpPr>
            <a:spLocks noGrp="1"/>
          </p:cNvSpPr>
          <p:nvPr>
            <p:ph type="body" idx="38"/>
          </p:nvPr>
        </p:nvSpPr>
        <p:spPr>
          <a:xfrm>
            <a:off x="5999538" y="3087310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Body_3"/>
          <p:cNvSpPr>
            <a:spLocks noGrp="1"/>
          </p:cNvSpPr>
          <p:nvPr>
            <p:ph idx="39"/>
          </p:nvPr>
        </p:nvSpPr>
        <p:spPr>
          <a:xfrm>
            <a:off x="6005599" y="3563982"/>
            <a:ext cx="272882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Body_2"/>
          <p:cNvSpPr>
            <a:spLocks noGrp="1"/>
          </p:cNvSpPr>
          <p:nvPr>
            <p:ph idx="40"/>
          </p:nvPr>
        </p:nvSpPr>
        <p:spPr>
          <a:xfrm>
            <a:off x="3052619" y="3563982"/>
            <a:ext cx="271866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Line_2"/>
          <p:cNvSpPr>
            <a:spLocks noGrp="1"/>
          </p:cNvSpPr>
          <p:nvPr>
            <p:ph type="body" idx="41" hasCustomPrompt="1"/>
          </p:nvPr>
        </p:nvSpPr>
        <p:spPr>
          <a:xfrm>
            <a:off x="3057402" y="3522614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3" name="Line_3"/>
          <p:cNvSpPr>
            <a:spLocks noGrp="1"/>
          </p:cNvSpPr>
          <p:nvPr>
            <p:ph type="body" idx="42" hasCustomPrompt="1"/>
          </p:nvPr>
        </p:nvSpPr>
        <p:spPr>
          <a:xfrm>
            <a:off x="5996745" y="3528981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4" name="Line_1"/>
          <p:cNvSpPr>
            <a:spLocks noGrp="1"/>
          </p:cNvSpPr>
          <p:nvPr>
            <p:ph type="body" idx="43" hasCustomPrompt="1"/>
          </p:nvPr>
        </p:nvSpPr>
        <p:spPr>
          <a:xfrm>
            <a:off x="3051352" y="2013477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5" name="Line_4"/>
          <p:cNvSpPr>
            <a:spLocks noGrp="1"/>
          </p:cNvSpPr>
          <p:nvPr>
            <p:ph type="body" idx="44" hasCustomPrompt="1"/>
          </p:nvPr>
        </p:nvSpPr>
        <p:spPr>
          <a:xfrm>
            <a:off x="3057402" y="5070059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6" name="Line_5"/>
          <p:cNvSpPr>
            <a:spLocks noGrp="1"/>
          </p:cNvSpPr>
          <p:nvPr>
            <p:ph type="body" idx="45" hasCustomPrompt="1"/>
          </p:nvPr>
        </p:nvSpPr>
        <p:spPr>
          <a:xfrm>
            <a:off x="5996745" y="5076426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6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92966520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.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ectionHeader_3"/>
          <p:cNvSpPr>
            <a:spLocks noGrp="1"/>
          </p:cNvSpPr>
          <p:nvPr>
            <p:ph type="body" idx="26"/>
          </p:nvPr>
        </p:nvSpPr>
        <p:spPr>
          <a:xfrm>
            <a:off x="504825" y="3083615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Body_3"/>
          <p:cNvSpPr>
            <a:spLocks noGrp="1"/>
          </p:cNvSpPr>
          <p:nvPr>
            <p:ph idx="29"/>
          </p:nvPr>
        </p:nvSpPr>
        <p:spPr>
          <a:xfrm>
            <a:off x="504825" y="3590375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ectionHeader_4"/>
          <p:cNvSpPr>
            <a:spLocks noGrp="1"/>
          </p:cNvSpPr>
          <p:nvPr>
            <p:ph type="body" idx="17"/>
          </p:nvPr>
        </p:nvSpPr>
        <p:spPr>
          <a:xfrm>
            <a:off x="504826" y="4606503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ectionHeader_5"/>
          <p:cNvSpPr>
            <a:spLocks noGrp="1"/>
          </p:cNvSpPr>
          <p:nvPr>
            <p:ph type="body" idx="18"/>
          </p:nvPr>
        </p:nvSpPr>
        <p:spPr>
          <a:xfrm>
            <a:off x="4725440" y="4606503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Body_4"/>
          <p:cNvSpPr>
            <a:spLocks noGrp="1"/>
          </p:cNvSpPr>
          <p:nvPr>
            <p:ph idx="25"/>
          </p:nvPr>
        </p:nvSpPr>
        <p:spPr>
          <a:xfrm>
            <a:off x="504825" y="5103158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Body_5"/>
          <p:cNvSpPr>
            <a:spLocks noGrp="1"/>
          </p:cNvSpPr>
          <p:nvPr>
            <p:ph idx="33"/>
          </p:nvPr>
        </p:nvSpPr>
        <p:spPr>
          <a:xfrm>
            <a:off x="4725439" y="5102790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ectionHeader_1"/>
          <p:cNvSpPr>
            <a:spLocks noGrp="1"/>
          </p:cNvSpPr>
          <p:nvPr>
            <p:ph type="body" idx="34"/>
          </p:nvPr>
        </p:nvSpPr>
        <p:spPr>
          <a:xfrm>
            <a:off x="504826" y="1593859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ectionHeader_2"/>
          <p:cNvSpPr>
            <a:spLocks noGrp="1"/>
          </p:cNvSpPr>
          <p:nvPr>
            <p:ph type="body" idx="35"/>
          </p:nvPr>
        </p:nvSpPr>
        <p:spPr>
          <a:xfrm>
            <a:off x="4725440" y="1593859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Body_1"/>
          <p:cNvSpPr>
            <a:spLocks noGrp="1"/>
          </p:cNvSpPr>
          <p:nvPr>
            <p:ph idx="36"/>
          </p:nvPr>
        </p:nvSpPr>
        <p:spPr>
          <a:xfrm>
            <a:off x="504825" y="2065574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Body_2"/>
          <p:cNvSpPr>
            <a:spLocks noGrp="1"/>
          </p:cNvSpPr>
          <p:nvPr>
            <p:ph idx="37"/>
          </p:nvPr>
        </p:nvSpPr>
        <p:spPr>
          <a:xfrm>
            <a:off x="4725439" y="2065207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_5"/>
          <p:cNvSpPr>
            <a:spLocks noGrp="1"/>
          </p:cNvSpPr>
          <p:nvPr>
            <p:ph type="body" idx="38" hasCustomPrompt="1"/>
          </p:nvPr>
        </p:nvSpPr>
        <p:spPr>
          <a:xfrm>
            <a:off x="4727604" y="5040616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1" name="Line_4"/>
          <p:cNvSpPr>
            <a:spLocks noGrp="1"/>
          </p:cNvSpPr>
          <p:nvPr>
            <p:ph type="body" idx="39" hasCustomPrompt="1"/>
          </p:nvPr>
        </p:nvSpPr>
        <p:spPr>
          <a:xfrm>
            <a:off x="508542" y="5040616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2" name="Line_2"/>
          <p:cNvSpPr>
            <a:spLocks noGrp="1"/>
          </p:cNvSpPr>
          <p:nvPr>
            <p:ph type="body" idx="40" hasCustomPrompt="1"/>
          </p:nvPr>
        </p:nvSpPr>
        <p:spPr>
          <a:xfrm>
            <a:off x="4727604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4" name="Line_1"/>
          <p:cNvSpPr>
            <a:spLocks noGrp="1"/>
          </p:cNvSpPr>
          <p:nvPr>
            <p:ph type="body" idx="41" hasCustomPrompt="1"/>
          </p:nvPr>
        </p:nvSpPr>
        <p:spPr>
          <a:xfrm>
            <a:off x="508542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Line_3"/>
          <p:cNvSpPr>
            <a:spLocks noGrp="1"/>
          </p:cNvSpPr>
          <p:nvPr>
            <p:ph type="body" idx="42" hasCustomPrompt="1"/>
          </p:nvPr>
        </p:nvSpPr>
        <p:spPr>
          <a:xfrm>
            <a:off x="508180" y="3538369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22827488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.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ectionHeader_3"/>
          <p:cNvSpPr>
            <a:spLocks noGrp="1"/>
          </p:cNvSpPr>
          <p:nvPr>
            <p:ph type="body" idx="26"/>
          </p:nvPr>
        </p:nvSpPr>
        <p:spPr>
          <a:xfrm>
            <a:off x="504825" y="3083615"/>
            <a:ext cx="8229600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ody_3"/>
          <p:cNvSpPr>
            <a:spLocks noGrp="1"/>
          </p:cNvSpPr>
          <p:nvPr>
            <p:ph idx="30"/>
          </p:nvPr>
        </p:nvSpPr>
        <p:spPr>
          <a:xfrm>
            <a:off x="504825" y="3590375"/>
            <a:ext cx="8229600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ectionHeader_4"/>
          <p:cNvSpPr>
            <a:spLocks noGrp="1"/>
          </p:cNvSpPr>
          <p:nvPr>
            <p:ph type="body" idx="17"/>
          </p:nvPr>
        </p:nvSpPr>
        <p:spPr>
          <a:xfrm>
            <a:off x="504826" y="4606503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ectionHeader_5"/>
          <p:cNvSpPr>
            <a:spLocks noGrp="1"/>
          </p:cNvSpPr>
          <p:nvPr>
            <p:ph type="body" idx="18"/>
          </p:nvPr>
        </p:nvSpPr>
        <p:spPr>
          <a:xfrm>
            <a:off x="4725440" y="4606503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Body_4"/>
          <p:cNvSpPr>
            <a:spLocks noGrp="1"/>
          </p:cNvSpPr>
          <p:nvPr>
            <p:ph idx="25"/>
          </p:nvPr>
        </p:nvSpPr>
        <p:spPr>
          <a:xfrm>
            <a:off x="504825" y="5103158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Body_5"/>
          <p:cNvSpPr>
            <a:spLocks noGrp="1"/>
          </p:cNvSpPr>
          <p:nvPr>
            <p:ph idx="33"/>
          </p:nvPr>
        </p:nvSpPr>
        <p:spPr>
          <a:xfrm>
            <a:off x="4725439" y="5102790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ectionHeader_1"/>
          <p:cNvSpPr>
            <a:spLocks noGrp="1"/>
          </p:cNvSpPr>
          <p:nvPr>
            <p:ph type="body" idx="34"/>
          </p:nvPr>
        </p:nvSpPr>
        <p:spPr>
          <a:xfrm>
            <a:off x="504826" y="1593859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ectionHeader_2"/>
          <p:cNvSpPr>
            <a:spLocks noGrp="1"/>
          </p:cNvSpPr>
          <p:nvPr>
            <p:ph type="body" idx="35"/>
          </p:nvPr>
        </p:nvSpPr>
        <p:spPr>
          <a:xfrm>
            <a:off x="4725440" y="1593859"/>
            <a:ext cx="400898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Body_1"/>
          <p:cNvSpPr>
            <a:spLocks noGrp="1"/>
          </p:cNvSpPr>
          <p:nvPr>
            <p:ph idx="36"/>
          </p:nvPr>
        </p:nvSpPr>
        <p:spPr>
          <a:xfrm>
            <a:off x="504825" y="2065574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Body_2"/>
          <p:cNvSpPr>
            <a:spLocks noGrp="1"/>
          </p:cNvSpPr>
          <p:nvPr>
            <p:ph idx="37"/>
          </p:nvPr>
        </p:nvSpPr>
        <p:spPr>
          <a:xfrm>
            <a:off x="4725439" y="2065207"/>
            <a:ext cx="400898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Line_5"/>
          <p:cNvSpPr>
            <a:spLocks noGrp="1"/>
          </p:cNvSpPr>
          <p:nvPr>
            <p:ph type="body" idx="38" hasCustomPrompt="1"/>
          </p:nvPr>
        </p:nvSpPr>
        <p:spPr>
          <a:xfrm>
            <a:off x="4727604" y="5040616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4" name="Line_4"/>
          <p:cNvSpPr>
            <a:spLocks noGrp="1"/>
          </p:cNvSpPr>
          <p:nvPr>
            <p:ph type="body" idx="39" hasCustomPrompt="1"/>
          </p:nvPr>
        </p:nvSpPr>
        <p:spPr>
          <a:xfrm>
            <a:off x="508542" y="5040616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6" name="Line_2"/>
          <p:cNvSpPr>
            <a:spLocks noGrp="1"/>
          </p:cNvSpPr>
          <p:nvPr>
            <p:ph type="body" idx="40" hasCustomPrompt="1"/>
          </p:nvPr>
        </p:nvSpPr>
        <p:spPr>
          <a:xfrm>
            <a:off x="4727604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7" name="Line_1"/>
          <p:cNvSpPr>
            <a:spLocks noGrp="1"/>
          </p:cNvSpPr>
          <p:nvPr>
            <p:ph type="body" idx="41" hasCustomPrompt="1"/>
          </p:nvPr>
        </p:nvSpPr>
        <p:spPr>
          <a:xfrm>
            <a:off x="508542" y="2036167"/>
            <a:ext cx="40100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Line_3"/>
          <p:cNvSpPr>
            <a:spLocks noGrp="1"/>
          </p:cNvSpPr>
          <p:nvPr>
            <p:ph type="body" idx="42" hasCustomPrompt="1"/>
          </p:nvPr>
        </p:nvSpPr>
        <p:spPr>
          <a:xfrm>
            <a:off x="508180" y="3538369"/>
            <a:ext cx="822960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93175596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.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ctionHeader_3"/>
          <p:cNvSpPr>
            <a:spLocks noGrp="1"/>
          </p:cNvSpPr>
          <p:nvPr>
            <p:ph type="body" idx="27"/>
          </p:nvPr>
        </p:nvSpPr>
        <p:spPr>
          <a:xfrm>
            <a:off x="3048519" y="3083615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Body_3"/>
          <p:cNvSpPr>
            <a:spLocks noGrp="1"/>
          </p:cNvSpPr>
          <p:nvPr>
            <p:ph idx="29"/>
          </p:nvPr>
        </p:nvSpPr>
        <p:spPr>
          <a:xfrm>
            <a:off x="3048519" y="3590375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mmentBox_1"/>
          <p:cNvSpPr>
            <a:spLocks noGrp="1"/>
          </p:cNvSpPr>
          <p:nvPr>
            <p:ph idx="16"/>
          </p:nvPr>
        </p:nvSpPr>
        <p:spPr>
          <a:xfrm>
            <a:off x="504823" y="1589268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mmentBox_2"/>
          <p:cNvSpPr>
            <a:spLocks noGrp="1"/>
          </p:cNvSpPr>
          <p:nvPr>
            <p:ph idx="32"/>
          </p:nvPr>
        </p:nvSpPr>
        <p:spPr>
          <a:xfrm>
            <a:off x="504823" y="3083615"/>
            <a:ext cx="2321503" cy="144814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mmentBox_3"/>
          <p:cNvSpPr>
            <a:spLocks noGrp="1"/>
          </p:cNvSpPr>
          <p:nvPr>
            <p:ph idx="33"/>
          </p:nvPr>
        </p:nvSpPr>
        <p:spPr>
          <a:xfrm>
            <a:off x="504824" y="4606503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ectionHeader_4"/>
          <p:cNvSpPr>
            <a:spLocks noGrp="1"/>
          </p:cNvSpPr>
          <p:nvPr>
            <p:ph type="body" idx="1"/>
          </p:nvPr>
        </p:nvSpPr>
        <p:spPr>
          <a:xfrm>
            <a:off x="3048520" y="4614816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SectionHeader_5"/>
          <p:cNvSpPr>
            <a:spLocks noGrp="1"/>
          </p:cNvSpPr>
          <p:nvPr>
            <p:ph type="body" idx="13"/>
          </p:nvPr>
        </p:nvSpPr>
        <p:spPr>
          <a:xfrm>
            <a:off x="5999538" y="4614816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Body_5"/>
          <p:cNvSpPr>
            <a:spLocks noGrp="1"/>
          </p:cNvSpPr>
          <p:nvPr>
            <p:ph idx="34"/>
          </p:nvPr>
        </p:nvSpPr>
        <p:spPr>
          <a:xfrm>
            <a:off x="6005599" y="5091488"/>
            <a:ext cx="272882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Body_4"/>
          <p:cNvSpPr>
            <a:spLocks noGrp="1"/>
          </p:cNvSpPr>
          <p:nvPr>
            <p:ph idx="25"/>
          </p:nvPr>
        </p:nvSpPr>
        <p:spPr>
          <a:xfrm>
            <a:off x="3052619" y="5091488"/>
            <a:ext cx="271866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SectionHeader_1"/>
          <p:cNvSpPr>
            <a:spLocks noGrp="1"/>
          </p:cNvSpPr>
          <p:nvPr>
            <p:ph type="body" idx="35"/>
          </p:nvPr>
        </p:nvSpPr>
        <p:spPr>
          <a:xfrm>
            <a:off x="3048520" y="1588903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ectionHeader_2"/>
          <p:cNvSpPr>
            <a:spLocks noGrp="1"/>
          </p:cNvSpPr>
          <p:nvPr>
            <p:ph type="body" idx="36"/>
          </p:nvPr>
        </p:nvSpPr>
        <p:spPr>
          <a:xfrm>
            <a:off x="5999538" y="1588903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Body_2"/>
          <p:cNvSpPr>
            <a:spLocks noGrp="1"/>
          </p:cNvSpPr>
          <p:nvPr>
            <p:ph idx="37"/>
          </p:nvPr>
        </p:nvSpPr>
        <p:spPr>
          <a:xfrm>
            <a:off x="6005599" y="2065575"/>
            <a:ext cx="272882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Body_1"/>
          <p:cNvSpPr>
            <a:spLocks noGrp="1"/>
          </p:cNvSpPr>
          <p:nvPr>
            <p:ph idx="38"/>
          </p:nvPr>
        </p:nvSpPr>
        <p:spPr>
          <a:xfrm>
            <a:off x="3052619" y="2065575"/>
            <a:ext cx="271866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Line_1"/>
          <p:cNvSpPr>
            <a:spLocks noGrp="1"/>
          </p:cNvSpPr>
          <p:nvPr>
            <p:ph type="body" idx="44" hasCustomPrompt="1"/>
          </p:nvPr>
        </p:nvSpPr>
        <p:spPr>
          <a:xfrm>
            <a:off x="3047354" y="2035457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Line_2"/>
          <p:cNvSpPr>
            <a:spLocks noGrp="1"/>
          </p:cNvSpPr>
          <p:nvPr>
            <p:ph type="body" idx="45" hasCustomPrompt="1"/>
          </p:nvPr>
        </p:nvSpPr>
        <p:spPr>
          <a:xfrm>
            <a:off x="5996745" y="2041824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0" name="Line_4"/>
          <p:cNvSpPr>
            <a:spLocks noGrp="1"/>
          </p:cNvSpPr>
          <p:nvPr>
            <p:ph type="body" idx="46" hasCustomPrompt="1"/>
          </p:nvPr>
        </p:nvSpPr>
        <p:spPr>
          <a:xfrm>
            <a:off x="3057402" y="5070059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1" name="Line_5"/>
          <p:cNvSpPr>
            <a:spLocks noGrp="1"/>
          </p:cNvSpPr>
          <p:nvPr>
            <p:ph type="body" idx="47" hasCustomPrompt="1"/>
          </p:nvPr>
        </p:nvSpPr>
        <p:spPr>
          <a:xfrm>
            <a:off x="5996745" y="5076426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2" name="Line_3"/>
          <p:cNvSpPr>
            <a:spLocks noGrp="1"/>
          </p:cNvSpPr>
          <p:nvPr>
            <p:ph type="body" idx="42" hasCustomPrompt="1"/>
          </p:nvPr>
        </p:nvSpPr>
        <p:spPr>
          <a:xfrm>
            <a:off x="3053031" y="3522403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2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76704995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.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Subtitle_1"/>
          <p:cNvSpPr>
            <a:spLocks noGrp="1"/>
          </p:cNvSpPr>
          <p:nvPr>
            <p:ph type="body" sz="quarter" idx="29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ectionHeader_3"/>
          <p:cNvSpPr>
            <a:spLocks noGrp="1"/>
          </p:cNvSpPr>
          <p:nvPr>
            <p:ph type="body" idx="27"/>
          </p:nvPr>
        </p:nvSpPr>
        <p:spPr>
          <a:xfrm>
            <a:off x="3048519" y="3083615"/>
            <a:ext cx="568590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Body_3"/>
          <p:cNvSpPr>
            <a:spLocks noGrp="1"/>
          </p:cNvSpPr>
          <p:nvPr>
            <p:ph idx="31"/>
          </p:nvPr>
        </p:nvSpPr>
        <p:spPr>
          <a:xfrm>
            <a:off x="3048519" y="3590375"/>
            <a:ext cx="568590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mmentBox_1"/>
          <p:cNvSpPr>
            <a:spLocks noGrp="1"/>
          </p:cNvSpPr>
          <p:nvPr>
            <p:ph idx="16"/>
          </p:nvPr>
        </p:nvSpPr>
        <p:spPr>
          <a:xfrm>
            <a:off x="504823" y="1589268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mmentBox_2"/>
          <p:cNvSpPr>
            <a:spLocks noGrp="1"/>
          </p:cNvSpPr>
          <p:nvPr>
            <p:ph idx="34"/>
          </p:nvPr>
        </p:nvSpPr>
        <p:spPr>
          <a:xfrm>
            <a:off x="504823" y="3083615"/>
            <a:ext cx="2321503" cy="144814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mmentBox_3"/>
          <p:cNvSpPr>
            <a:spLocks noGrp="1"/>
          </p:cNvSpPr>
          <p:nvPr>
            <p:ph idx="35"/>
          </p:nvPr>
        </p:nvSpPr>
        <p:spPr>
          <a:xfrm>
            <a:off x="504824" y="4606503"/>
            <a:ext cx="2321503" cy="1403314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SectionHeader_4"/>
          <p:cNvSpPr>
            <a:spLocks noGrp="1"/>
          </p:cNvSpPr>
          <p:nvPr>
            <p:ph type="body" idx="1"/>
          </p:nvPr>
        </p:nvSpPr>
        <p:spPr>
          <a:xfrm>
            <a:off x="3048520" y="4614816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ectionHeader_5"/>
          <p:cNvSpPr>
            <a:spLocks noGrp="1"/>
          </p:cNvSpPr>
          <p:nvPr>
            <p:ph type="body" idx="13"/>
          </p:nvPr>
        </p:nvSpPr>
        <p:spPr>
          <a:xfrm>
            <a:off x="5999538" y="4614816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Body_5"/>
          <p:cNvSpPr>
            <a:spLocks noGrp="1"/>
          </p:cNvSpPr>
          <p:nvPr>
            <p:ph idx="36"/>
          </p:nvPr>
        </p:nvSpPr>
        <p:spPr>
          <a:xfrm>
            <a:off x="6005599" y="5091488"/>
            <a:ext cx="272882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Body_4"/>
          <p:cNvSpPr>
            <a:spLocks noGrp="1"/>
          </p:cNvSpPr>
          <p:nvPr>
            <p:ph idx="25"/>
          </p:nvPr>
        </p:nvSpPr>
        <p:spPr>
          <a:xfrm>
            <a:off x="3052619" y="5091488"/>
            <a:ext cx="271866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SectionHeader_1"/>
          <p:cNvSpPr>
            <a:spLocks noGrp="1"/>
          </p:cNvSpPr>
          <p:nvPr>
            <p:ph type="body" idx="37"/>
          </p:nvPr>
        </p:nvSpPr>
        <p:spPr>
          <a:xfrm>
            <a:off x="3048520" y="1588903"/>
            <a:ext cx="2728826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ectionHeader_2"/>
          <p:cNvSpPr>
            <a:spLocks noGrp="1"/>
          </p:cNvSpPr>
          <p:nvPr>
            <p:ph type="body" idx="38"/>
          </p:nvPr>
        </p:nvSpPr>
        <p:spPr>
          <a:xfrm>
            <a:off x="5999538" y="1588903"/>
            <a:ext cx="2734887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Body_2"/>
          <p:cNvSpPr>
            <a:spLocks noGrp="1"/>
          </p:cNvSpPr>
          <p:nvPr>
            <p:ph idx="39"/>
          </p:nvPr>
        </p:nvSpPr>
        <p:spPr>
          <a:xfrm>
            <a:off x="6005599" y="2065575"/>
            <a:ext cx="272882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Body_1"/>
          <p:cNvSpPr>
            <a:spLocks noGrp="1"/>
          </p:cNvSpPr>
          <p:nvPr>
            <p:ph idx="40"/>
          </p:nvPr>
        </p:nvSpPr>
        <p:spPr>
          <a:xfrm>
            <a:off x="3052619" y="2065575"/>
            <a:ext cx="2718666" cy="941832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Line_1"/>
          <p:cNvSpPr>
            <a:spLocks noGrp="1"/>
          </p:cNvSpPr>
          <p:nvPr>
            <p:ph type="body" idx="44" hasCustomPrompt="1"/>
          </p:nvPr>
        </p:nvSpPr>
        <p:spPr>
          <a:xfrm>
            <a:off x="3047354" y="2035457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3" name="Line_2"/>
          <p:cNvSpPr>
            <a:spLocks noGrp="1"/>
          </p:cNvSpPr>
          <p:nvPr>
            <p:ph type="body" idx="45" hasCustomPrompt="1"/>
          </p:nvPr>
        </p:nvSpPr>
        <p:spPr>
          <a:xfrm>
            <a:off x="5996745" y="2041824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4" name="Line_4"/>
          <p:cNvSpPr>
            <a:spLocks noGrp="1"/>
          </p:cNvSpPr>
          <p:nvPr>
            <p:ph type="body" idx="46" hasCustomPrompt="1"/>
          </p:nvPr>
        </p:nvSpPr>
        <p:spPr>
          <a:xfrm>
            <a:off x="3057402" y="5070059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5" name="Line_5"/>
          <p:cNvSpPr>
            <a:spLocks noGrp="1"/>
          </p:cNvSpPr>
          <p:nvPr>
            <p:ph type="body" idx="47" hasCustomPrompt="1"/>
          </p:nvPr>
        </p:nvSpPr>
        <p:spPr>
          <a:xfrm>
            <a:off x="5996745" y="5076426"/>
            <a:ext cx="2724912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6" name="Line_1"/>
          <p:cNvSpPr>
            <a:spLocks noGrp="1"/>
          </p:cNvSpPr>
          <p:nvPr>
            <p:ph type="body" idx="42" hasCustomPrompt="1"/>
          </p:nvPr>
        </p:nvSpPr>
        <p:spPr>
          <a:xfrm>
            <a:off x="3053031" y="3522403"/>
            <a:ext cx="5686426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6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99200085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.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ctionHeader_3"/>
          <p:cNvSpPr>
            <a:spLocks noGrp="1"/>
          </p:cNvSpPr>
          <p:nvPr>
            <p:ph type="body" idx="13"/>
          </p:nvPr>
        </p:nvSpPr>
        <p:spPr>
          <a:xfrm>
            <a:off x="6074352" y="1588903"/>
            <a:ext cx="2660073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ectionHeader_6"/>
          <p:cNvSpPr>
            <a:spLocks noGrp="1"/>
          </p:cNvSpPr>
          <p:nvPr>
            <p:ph type="body" idx="18"/>
          </p:nvPr>
        </p:nvSpPr>
        <p:spPr>
          <a:xfrm>
            <a:off x="6074352" y="3920791"/>
            <a:ext cx="2654012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ectionHeader_2"/>
          <p:cNvSpPr>
            <a:spLocks noGrp="1"/>
          </p:cNvSpPr>
          <p:nvPr>
            <p:ph type="body" idx="20"/>
          </p:nvPr>
        </p:nvSpPr>
        <p:spPr>
          <a:xfrm>
            <a:off x="3286557" y="1588903"/>
            <a:ext cx="2660073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ectionHeader_5"/>
          <p:cNvSpPr>
            <a:spLocks noGrp="1"/>
          </p:cNvSpPr>
          <p:nvPr>
            <p:ph type="body" idx="22"/>
          </p:nvPr>
        </p:nvSpPr>
        <p:spPr>
          <a:xfrm>
            <a:off x="3286557" y="3920791"/>
            <a:ext cx="2654012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ectionHeader_1"/>
          <p:cNvSpPr>
            <a:spLocks noGrp="1"/>
          </p:cNvSpPr>
          <p:nvPr>
            <p:ph type="body" idx="24"/>
          </p:nvPr>
        </p:nvSpPr>
        <p:spPr>
          <a:xfrm>
            <a:off x="504825" y="1594400"/>
            <a:ext cx="2660073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SectionHeader_4"/>
          <p:cNvSpPr>
            <a:spLocks noGrp="1"/>
          </p:cNvSpPr>
          <p:nvPr>
            <p:ph type="body" idx="26"/>
          </p:nvPr>
        </p:nvSpPr>
        <p:spPr>
          <a:xfrm>
            <a:off x="504825" y="3926288"/>
            <a:ext cx="2654012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9" name="Body_1"/>
          <p:cNvSpPr>
            <a:spLocks noGrp="1"/>
          </p:cNvSpPr>
          <p:nvPr>
            <p:ph idx="25"/>
          </p:nvPr>
        </p:nvSpPr>
        <p:spPr>
          <a:xfrm>
            <a:off x="504825" y="2065575"/>
            <a:ext cx="2660072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Body_2"/>
          <p:cNvSpPr>
            <a:spLocks noGrp="1"/>
          </p:cNvSpPr>
          <p:nvPr>
            <p:ph idx="29"/>
          </p:nvPr>
        </p:nvSpPr>
        <p:spPr>
          <a:xfrm>
            <a:off x="3286557" y="2064520"/>
            <a:ext cx="2660072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Body_3"/>
          <p:cNvSpPr>
            <a:spLocks noGrp="1"/>
          </p:cNvSpPr>
          <p:nvPr>
            <p:ph idx="30"/>
          </p:nvPr>
        </p:nvSpPr>
        <p:spPr>
          <a:xfrm>
            <a:off x="6071322" y="2064520"/>
            <a:ext cx="2660072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Body_4"/>
          <p:cNvSpPr>
            <a:spLocks noGrp="1"/>
          </p:cNvSpPr>
          <p:nvPr>
            <p:ph idx="31"/>
          </p:nvPr>
        </p:nvSpPr>
        <p:spPr>
          <a:xfrm>
            <a:off x="509328" y="4396125"/>
            <a:ext cx="2660072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Body_5"/>
          <p:cNvSpPr>
            <a:spLocks noGrp="1"/>
          </p:cNvSpPr>
          <p:nvPr>
            <p:ph idx="32"/>
          </p:nvPr>
        </p:nvSpPr>
        <p:spPr>
          <a:xfrm>
            <a:off x="3280497" y="4396125"/>
            <a:ext cx="2660072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Body_6"/>
          <p:cNvSpPr>
            <a:spLocks noGrp="1"/>
          </p:cNvSpPr>
          <p:nvPr>
            <p:ph idx="33"/>
          </p:nvPr>
        </p:nvSpPr>
        <p:spPr>
          <a:xfrm>
            <a:off x="6071322" y="4396125"/>
            <a:ext cx="2660072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Line_2"/>
          <p:cNvSpPr>
            <a:spLocks noGrp="1"/>
          </p:cNvSpPr>
          <p:nvPr>
            <p:ph type="body" idx="35" hasCustomPrompt="1"/>
          </p:nvPr>
        </p:nvSpPr>
        <p:spPr>
          <a:xfrm>
            <a:off x="3293626" y="2018571"/>
            <a:ext cx="2660904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7" name="Line_3"/>
          <p:cNvSpPr>
            <a:spLocks noGrp="1"/>
          </p:cNvSpPr>
          <p:nvPr>
            <p:ph type="body" idx="36" hasCustomPrompt="1"/>
          </p:nvPr>
        </p:nvSpPr>
        <p:spPr>
          <a:xfrm>
            <a:off x="6070892" y="2020364"/>
            <a:ext cx="2660904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5" name="Line_1"/>
          <p:cNvSpPr>
            <a:spLocks noGrp="1"/>
          </p:cNvSpPr>
          <p:nvPr>
            <p:ph type="body" idx="37" hasCustomPrompt="1"/>
          </p:nvPr>
        </p:nvSpPr>
        <p:spPr>
          <a:xfrm>
            <a:off x="509189" y="2020364"/>
            <a:ext cx="2660904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6" name="Line_5"/>
          <p:cNvSpPr>
            <a:spLocks noGrp="1"/>
          </p:cNvSpPr>
          <p:nvPr>
            <p:ph type="body" idx="38" hasCustomPrompt="1"/>
          </p:nvPr>
        </p:nvSpPr>
        <p:spPr>
          <a:xfrm>
            <a:off x="3295303" y="4361508"/>
            <a:ext cx="2660904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Line_6"/>
          <p:cNvSpPr>
            <a:spLocks noGrp="1"/>
          </p:cNvSpPr>
          <p:nvPr>
            <p:ph type="body" idx="39" hasCustomPrompt="1"/>
          </p:nvPr>
        </p:nvSpPr>
        <p:spPr>
          <a:xfrm>
            <a:off x="6072569" y="4373349"/>
            <a:ext cx="2660904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8" name="Line_4"/>
          <p:cNvSpPr>
            <a:spLocks noGrp="1"/>
          </p:cNvSpPr>
          <p:nvPr>
            <p:ph type="body" idx="40" hasCustomPrompt="1"/>
          </p:nvPr>
        </p:nvSpPr>
        <p:spPr>
          <a:xfrm>
            <a:off x="510866" y="4373349"/>
            <a:ext cx="2660904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60303256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.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ctionHeader_3"/>
          <p:cNvSpPr>
            <a:spLocks noGrp="1"/>
          </p:cNvSpPr>
          <p:nvPr>
            <p:ph type="body" idx="13"/>
          </p:nvPr>
        </p:nvSpPr>
        <p:spPr>
          <a:xfrm>
            <a:off x="6074352" y="1588903"/>
            <a:ext cx="2660073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ectionHeader_6"/>
          <p:cNvSpPr>
            <a:spLocks noGrp="1"/>
          </p:cNvSpPr>
          <p:nvPr>
            <p:ph type="body" idx="18"/>
          </p:nvPr>
        </p:nvSpPr>
        <p:spPr>
          <a:xfrm>
            <a:off x="6074352" y="3920791"/>
            <a:ext cx="2654012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ectionHeader_2"/>
          <p:cNvSpPr>
            <a:spLocks noGrp="1"/>
          </p:cNvSpPr>
          <p:nvPr>
            <p:ph type="body" idx="20"/>
          </p:nvPr>
        </p:nvSpPr>
        <p:spPr>
          <a:xfrm>
            <a:off x="3286557" y="1588903"/>
            <a:ext cx="2660073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ectionHeader_5"/>
          <p:cNvSpPr>
            <a:spLocks noGrp="1"/>
          </p:cNvSpPr>
          <p:nvPr>
            <p:ph type="body" idx="22"/>
          </p:nvPr>
        </p:nvSpPr>
        <p:spPr>
          <a:xfrm>
            <a:off x="3286557" y="3920791"/>
            <a:ext cx="2654012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ectionHeader_1"/>
          <p:cNvSpPr>
            <a:spLocks noGrp="1"/>
          </p:cNvSpPr>
          <p:nvPr>
            <p:ph type="body" idx="24"/>
          </p:nvPr>
        </p:nvSpPr>
        <p:spPr>
          <a:xfrm>
            <a:off x="504825" y="1594400"/>
            <a:ext cx="2660073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SectionHeader_4"/>
          <p:cNvSpPr>
            <a:spLocks noGrp="1"/>
          </p:cNvSpPr>
          <p:nvPr>
            <p:ph type="body" idx="26"/>
          </p:nvPr>
        </p:nvSpPr>
        <p:spPr>
          <a:xfrm>
            <a:off x="504825" y="3926288"/>
            <a:ext cx="2654012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Body_1"/>
          <p:cNvSpPr>
            <a:spLocks noGrp="1"/>
          </p:cNvSpPr>
          <p:nvPr>
            <p:ph idx="25"/>
          </p:nvPr>
        </p:nvSpPr>
        <p:spPr>
          <a:xfrm>
            <a:off x="504825" y="2065575"/>
            <a:ext cx="2660072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Body_2"/>
          <p:cNvSpPr>
            <a:spLocks noGrp="1"/>
          </p:cNvSpPr>
          <p:nvPr>
            <p:ph idx="29"/>
          </p:nvPr>
        </p:nvSpPr>
        <p:spPr>
          <a:xfrm>
            <a:off x="3286557" y="2064520"/>
            <a:ext cx="2660072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Body_3"/>
          <p:cNvSpPr>
            <a:spLocks noGrp="1"/>
          </p:cNvSpPr>
          <p:nvPr>
            <p:ph idx="30"/>
          </p:nvPr>
        </p:nvSpPr>
        <p:spPr>
          <a:xfrm>
            <a:off x="6071322" y="2064520"/>
            <a:ext cx="2660072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Body_4"/>
          <p:cNvSpPr>
            <a:spLocks noGrp="1"/>
          </p:cNvSpPr>
          <p:nvPr>
            <p:ph idx="31"/>
          </p:nvPr>
        </p:nvSpPr>
        <p:spPr>
          <a:xfrm>
            <a:off x="509328" y="4396125"/>
            <a:ext cx="2660072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Body_5"/>
          <p:cNvSpPr>
            <a:spLocks noGrp="1"/>
          </p:cNvSpPr>
          <p:nvPr>
            <p:ph idx="32"/>
          </p:nvPr>
        </p:nvSpPr>
        <p:spPr>
          <a:xfrm>
            <a:off x="3280497" y="4396125"/>
            <a:ext cx="2660072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Body_6"/>
          <p:cNvSpPr>
            <a:spLocks noGrp="1"/>
          </p:cNvSpPr>
          <p:nvPr>
            <p:ph idx="33"/>
          </p:nvPr>
        </p:nvSpPr>
        <p:spPr>
          <a:xfrm>
            <a:off x="6071322" y="4396125"/>
            <a:ext cx="2660072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_1"/>
          <p:cNvSpPr>
            <a:spLocks noGrp="1"/>
          </p:cNvSpPr>
          <p:nvPr>
            <p:ph type="body" sz="quarter" idx="34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Line_2"/>
          <p:cNvSpPr>
            <a:spLocks noGrp="1"/>
          </p:cNvSpPr>
          <p:nvPr>
            <p:ph type="body" idx="35" hasCustomPrompt="1"/>
          </p:nvPr>
        </p:nvSpPr>
        <p:spPr>
          <a:xfrm>
            <a:off x="3293626" y="2018571"/>
            <a:ext cx="2660904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1" name="Line_3"/>
          <p:cNvSpPr>
            <a:spLocks noGrp="1"/>
          </p:cNvSpPr>
          <p:nvPr>
            <p:ph type="body" idx="36" hasCustomPrompt="1"/>
          </p:nvPr>
        </p:nvSpPr>
        <p:spPr>
          <a:xfrm>
            <a:off x="6070892" y="2020364"/>
            <a:ext cx="2660904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2" name="Line_1"/>
          <p:cNvSpPr>
            <a:spLocks noGrp="1"/>
          </p:cNvSpPr>
          <p:nvPr>
            <p:ph type="body" idx="37" hasCustomPrompt="1"/>
          </p:nvPr>
        </p:nvSpPr>
        <p:spPr>
          <a:xfrm>
            <a:off x="509189" y="2020364"/>
            <a:ext cx="2660904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4" name="Line_5"/>
          <p:cNvSpPr>
            <a:spLocks noGrp="1"/>
          </p:cNvSpPr>
          <p:nvPr>
            <p:ph type="body" idx="38" hasCustomPrompt="1"/>
          </p:nvPr>
        </p:nvSpPr>
        <p:spPr>
          <a:xfrm>
            <a:off x="3295303" y="4361508"/>
            <a:ext cx="2660904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Line_6"/>
          <p:cNvSpPr>
            <a:spLocks noGrp="1"/>
          </p:cNvSpPr>
          <p:nvPr>
            <p:ph type="body" idx="39" hasCustomPrompt="1"/>
          </p:nvPr>
        </p:nvSpPr>
        <p:spPr>
          <a:xfrm>
            <a:off x="6072569" y="4373349"/>
            <a:ext cx="2660904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6" name="Line_4"/>
          <p:cNvSpPr>
            <a:spLocks noGrp="1"/>
          </p:cNvSpPr>
          <p:nvPr>
            <p:ph type="body" idx="40" hasCustomPrompt="1"/>
          </p:nvPr>
        </p:nvSpPr>
        <p:spPr>
          <a:xfrm>
            <a:off x="510866" y="4373349"/>
            <a:ext cx="2660904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73072182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.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ctionHeader_3"/>
          <p:cNvSpPr>
            <a:spLocks noGrp="1"/>
          </p:cNvSpPr>
          <p:nvPr>
            <p:ph type="body" idx="13"/>
          </p:nvPr>
        </p:nvSpPr>
        <p:spPr>
          <a:xfrm>
            <a:off x="6858000" y="1588903"/>
            <a:ext cx="187642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ectionHeader_6"/>
          <p:cNvSpPr>
            <a:spLocks noGrp="1"/>
          </p:cNvSpPr>
          <p:nvPr>
            <p:ph type="body" idx="18"/>
          </p:nvPr>
        </p:nvSpPr>
        <p:spPr>
          <a:xfrm>
            <a:off x="6858000" y="3920791"/>
            <a:ext cx="1870364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" name="Body_3"/>
          <p:cNvSpPr>
            <a:spLocks noGrp="1"/>
          </p:cNvSpPr>
          <p:nvPr>
            <p:ph idx="30"/>
          </p:nvPr>
        </p:nvSpPr>
        <p:spPr>
          <a:xfrm>
            <a:off x="6858000" y="2064520"/>
            <a:ext cx="1873393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Body_6"/>
          <p:cNvSpPr>
            <a:spLocks noGrp="1"/>
          </p:cNvSpPr>
          <p:nvPr>
            <p:ph idx="33"/>
          </p:nvPr>
        </p:nvSpPr>
        <p:spPr>
          <a:xfrm>
            <a:off x="6858000" y="4396125"/>
            <a:ext cx="1873394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mmentBox_1"/>
          <p:cNvSpPr>
            <a:spLocks noGrp="1"/>
          </p:cNvSpPr>
          <p:nvPr>
            <p:ph idx="16"/>
          </p:nvPr>
        </p:nvSpPr>
        <p:spPr>
          <a:xfrm>
            <a:off x="504827" y="1589268"/>
            <a:ext cx="2013930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mmentBox_2"/>
          <p:cNvSpPr>
            <a:spLocks noGrp="1"/>
          </p:cNvSpPr>
          <p:nvPr>
            <p:ph idx="34"/>
          </p:nvPr>
        </p:nvSpPr>
        <p:spPr>
          <a:xfrm>
            <a:off x="504826" y="3925682"/>
            <a:ext cx="2013931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SectionHeader_2"/>
          <p:cNvSpPr>
            <a:spLocks noGrp="1"/>
          </p:cNvSpPr>
          <p:nvPr>
            <p:ph type="body" idx="35"/>
          </p:nvPr>
        </p:nvSpPr>
        <p:spPr>
          <a:xfrm>
            <a:off x="4791075" y="1592541"/>
            <a:ext cx="187642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SectionHeader_5"/>
          <p:cNvSpPr>
            <a:spLocks noGrp="1"/>
          </p:cNvSpPr>
          <p:nvPr>
            <p:ph type="body" idx="36"/>
          </p:nvPr>
        </p:nvSpPr>
        <p:spPr>
          <a:xfrm>
            <a:off x="4791075" y="3924429"/>
            <a:ext cx="1870364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Body_2"/>
          <p:cNvSpPr>
            <a:spLocks noGrp="1"/>
          </p:cNvSpPr>
          <p:nvPr>
            <p:ph idx="37"/>
          </p:nvPr>
        </p:nvSpPr>
        <p:spPr>
          <a:xfrm>
            <a:off x="4791075" y="2068158"/>
            <a:ext cx="1873393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Body_5"/>
          <p:cNvSpPr>
            <a:spLocks noGrp="1"/>
          </p:cNvSpPr>
          <p:nvPr>
            <p:ph idx="38"/>
          </p:nvPr>
        </p:nvSpPr>
        <p:spPr>
          <a:xfrm>
            <a:off x="4791075" y="4399763"/>
            <a:ext cx="1873394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SectionHeader_1"/>
          <p:cNvSpPr>
            <a:spLocks noGrp="1"/>
          </p:cNvSpPr>
          <p:nvPr>
            <p:ph type="body" idx="39"/>
          </p:nvPr>
        </p:nvSpPr>
        <p:spPr>
          <a:xfrm>
            <a:off x="2733242" y="1592541"/>
            <a:ext cx="187642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SectionHeader_4"/>
          <p:cNvSpPr>
            <a:spLocks noGrp="1"/>
          </p:cNvSpPr>
          <p:nvPr>
            <p:ph type="body" idx="40"/>
          </p:nvPr>
        </p:nvSpPr>
        <p:spPr>
          <a:xfrm>
            <a:off x="2733242" y="3924429"/>
            <a:ext cx="1870364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Body_1"/>
          <p:cNvSpPr>
            <a:spLocks noGrp="1"/>
          </p:cNvSpPr>
          <p:nvPr>
            <p:ph idx="41"/>
          </p:nvPr>
        </p:nvSpPr>
        <p:spPr>
          <a:xfrm>
            <a:off x="2733242" y="2068158"/>
            <a:ext cx="1873393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Body_4"/>
          <p:cNvSpPr>
            <a:spLocks noGrp="1"/>
          </p:cNvSpPr>
          <p:nvPr>
            <p:ph idx="42"/>
          </p:nvPr>
        </p:nvSpPr>
        <p:spPr>
          <a:xfrm>
            <a:off x="2733242" y="4399763"/>
            <a:ext cx="1873394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Line_1"/>
          <p:cNvSpPr>
            <a:spLocks noGrp="1"/>
          </p:cNvSpPr>
          <p:nvPr>
            <p:ph type="body" idx="43" hasCustomPrompt="1"/>
          </p:nvPr>
        </p:nvSpPr>
        <p:spPr>
          <a:xfrm>
            <a:off x="2746789" y="2020364"/>
            <a:ext cx="187452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7" name="Line_2"/>
          <p:cNvSpPr>
            <a:spLocks noGrp="1"/>
          </p:cNvSpPr>
          <p:nvPr>
            <p:ph type="body" idx="44" hasCustomPrompt="1"/>
          </p:nvPr>
        </p:nvSpPr>
        <p:spPr>
          <a:xfrm>
            <a:off x="4792534" y="2022157"/>
            <a:ext cx="187452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Line_3"/>
          <p:cNvSpPr>
            <a:spLocks noGrp="1"/>
          </p:cNvSpPr>
          <p:nvPr>
            <p:ph type="body" idx="45" hasCustomPrompt="1"/>
          </p:nvPr>
        </p:nvSpPr>
        <p:spPr>
          <a:xfrm>
            <a:off x="6847245" y="2022158"/>
            <a:ext cx="187452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9" name="Line_4"/>
          <p:cNvSpPr>
            <a:spLocks noGrp="1"/>
          </p:cNvSpPr>
          <p:nvPr>
            <p:ph type="body" idx="46" hasCustomPrompt="1"/>
          </p:nvPr>
        </p:nvSpPr>
        <p:spPr>
          <a:xfrm>
            <a:off x="2738415" y="4373348"/>
            <a:ext cx="187452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0" name="Line_5"/>
          <p:cNvSpPr>
            <a:spLocks noGrp="1"/>
          </p:cNvSpPr>
          <p:nvPr>
            <p:ph type="body" idx="47" hasCustomPrompt="1"/>
          </p:nvPr>
        </p:nvSpPr>
        <p:spPr>
          <a:xfrm>
            <a:off x="4784160" y="4375141"/>
            <a:ext cx="187452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39" name="Line_6"/>
          <p:cNvSpPr>
            <a:spLocks noGrp="1"/>
          </p:cNvSpPr>
          <p:nvPr>
            <p:ph type="body" idx="48" hasCustomPrompt="1"/>
          </p:nvPr>
        </p:nvSpPr>
        <p:spPr>
          <a:xfrm>
            <a:off x="6838871" y="4375142"/>
            <a:ext cx="187452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064517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mmentBox_1"/>
          <p:cNvSpPr>
            <a:spLocks noGrp="1"/>
          </p:cNvSpPr>
          <p:nvPr>
            <p:ph idx="16"/>
          </p:nvPr>
        </p:nvSpPr>
        <p:spPr>
          <a:xfrm>
            <a:off x="504826" y="1589268"/>
            <a:ext cx="2321503" cy="4605056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Body_1"/>
          <p:cNvSpPr>
            <a:spLocks noGrp="1"/>
          </p:cNvSpPr>
          <p:nvPr>
            <p:ph idx="1"/>
          </p:nvPr>
        </p:nvSpPr>
        <p:spPr>
          <a:xfrm>
            <a:off x="3042459" y="1589268"/>
            <a:ext cx="5691966" cy="4605056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3" name="Title"/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36979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.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ctionHeader_3"/>
          <p:cNvSpPr>
            <a:spLocks noGrp="1"/>
          </p:cNvSpPr>
          <p:nvPr>
            <p:ph type="body" idx="13"/>
          </p:nvPr>
        </p:nvSpPr>
        <p:spPr>
          <a:xfrm>
            <a:off x="6858000" y="1588903"/>
            <a:ext cx="187642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ectionHeader_6"/>
          <p:cNvSpPr>
            <a:spLocks noGrp="1"/>
          </p:cNvSpPr>
          <p:nvPr>
            <p:ph type="body" idx="18"/>
          </p:nvPr>
        </p:nvSpPr>
        <p:spPr>
          <a:xfrm>
            <a:off x="6858000" y="3920791"/>
            <a:ext cx="1870364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Body_3"/>
          <p:cNvSpPr>
            <a:spLocks noGrp="1"/>
          </p:cNvSpPr>
          <p:nvPr>
            <p:ph idx="30"/>
          </p:nvPr>
        </p:nvSpPr>
        <p:spPr>
          <a:xfrm>
            <a:off x="6858000" y="2064520"/>
            <a:ext cx="1873393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Body_6"/>
          <p:cNvSpPr>
            <a:spLocks noGrp="1"/>
          </p:cNvSpPr>
          <p:nvPr>
            <p:ph idx="33"/>
          </p:nvPr>
        </p:nvSpPr>
        <p:spPr>
          <a:xfrm>
            <a:off x="6858000" y="4396125"/>
            <a:ext cx="1873394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mmentBox_1"/>
          <p:cNvSpPr>
            <a:spLocks noGrp="1"/>
          </p:cNvSpPr>
          <p:nvPr>
            <p:ph idx="16"/>
          </p:nvPr>
        </p:nvSpPr>
        <p:spPr>
          <a:xfrm>
            <a:off x="504827" y="1589268"/>
            <a:ext cx="2013930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mmentBox_2"/>
          <p:cNvSpPr>
            <a:spLocks noGrp="1"/>
          </p:cNvSpPr>
          <p:nvPr>
            <p:ph idx="34"/>
          </p:nvPr>
        </p:nvSpPr>
        <p:spPr>
          <a:xfrm>
            <a:off x="504826" y="3925682"/>
            <a:ext cx="2013931" cy="2268642"/>
          </a:xfrm>
          <a:ln w="19050">
            <a:noFill/>
          </a:ln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SectionHeader_2"/>
          <p:cNvSpPr>
            <a:spLocks noGrp="1"/>
          </p:cNvSpPr>
          <p:nvPr>
            <p:ph type="body" idx="35"/>
          </p:nvPr>
        </p:nvSpPr>
        <p:spPr>
          <a:xfrm>
            <a:off x="4791075" y="1592541"/>
            <a:ext cx="187642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SectionHeader_5"/>
          <p:cNvSpPr>
            <a:spLocks noGrp="1"/>
          </p:cNvSpPr>
          <p:nvPr>
            <p:ph type="body" idx="36"/>
          </p:nvPr>
        </p:nvSpPr>
        <p:spPr>
          <a:xfrm>
            <a:off x="4791075" y="3924429"/>
            <a:ext cx="1870364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Body_2"/>
          <p:cNvSpPr>
            <a:spLocks noGrp="1"/>
          </p:cNvSpPr>
          <p:nvPr>
            <p:ph idx="37"/>
          </p:nvPr>
        </p:nvSpPr>
        <p:spPr>
          <a:xfrm>
            <a:off x="4791075" y="2068158"/>
            <a:ext cx="1873393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Body_5"/>
          <p:cNvSpPr>
            <a:spLocks noGrp="1"/>
          </p:cNvSpPr>
          <p:nvPr>
            <p:ph idx="38"/>
          </p:nvPr>
        </p:nvSpPr>
        <p:spPr>
          <a:xfrm>
            <a:off x="4791075" y="4399763"/>
            <a:ext cx="1873394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SectionHeader_1"/>
          <p:cNvSpPr>
            <a:spLocks noGrp="1"/>
          </p:cNvSpPr>
          <p:nvPr>
            <p:ph type="body" idx="39"/>
          </p:nvPr>
        </p:nvSpPr>
        <p:spPr>
          <a:xfrm>
            <a:off x="2733242" y="1592541"/>
            <a:ext cx="1876425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SectionHeader_4"/>
          <p:cNvSpPr>
            <a:spLocks noGrp="1"/>
          </p:cNvSpPr>
          <p:nvPr>
            <p:ph type="body" idx="40"/>
          </p:nvPr>
        </p:nvSpPr>
        <p:spPr>
          <a:xfrm>
            <a:off x="2733242" y="3924429"/>
            <a:ext cx="1870364" cy="406152"/>
          </a:xfrm>
          <a:noFill/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Body_1"/>
          <p:cNvSpPr>
            <a:spLocks noGrp="1"/>
          </p:cNvSpPr>
          <p:nvPr>
            <p:ph idx="41"/>
          </p:nvPr>
        </p:nvSpPr>
        <p:spPr>
          <a:xfrm>
            <a:off x="2733242" y="2068158"/>
            <a:ext cx="1873393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Body_4"/>
          <p:cNvSpPr>
            <a:spLocks noGrp="1"/>
          </p:cNvSpPr>
          <p:nvPr>
            <p:ph idx="42"/>
          </p:nvPr>
        </p:nvSpPr>
        <p:spPr>
          <a:xfrm>
            <a:off x="2733242" y="4399763"/>
            <a:ext cx="1873394" cy="1797028"/>
          </a:xfrm>
        </p:spPr>
        <p:txBody>
          <a:bodyPr/>
          <a:lstStyle>
            <a:lvl4pPr marL="1036517" indent="-19047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"/>
          <p:cNvSpPr>
            <a:spLocks noGrp="1"/>
          </p:cNvSpPr>
          <p:nvPr>
            <p:ph type="title"/>
          </p:nvPr>
        </p:nvSpPr>
        <p:spPr>
          <a:xfrm>
            <a:off x="504825" y="681645"/>
            <a:ext cx="8229600" cy="44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_1"/>
          <p:cNvSpPr>
            <a:spLocks noGrp="1"/>
          </p:cNvSpPr>
          <p:nvPr>
            <p:ph type="body" sz="quarter" idx="43"/>
          </p:nvPr>
        </p:nvSpPr>
        <p:spPr>
          <a:xfrm>
            <a:off x="504825" y="1163922"/>
            <a:ext cx="8223250" cy="307167"/>
          </a:xfrm>
        </p:spPr>
        <p:txBody>
          <a:bodyPr/>
          <a:lstStyle>
            <a:lvl1pPr marL="0" indent="0">
              <a:buNone/>
              <a:defRPr sz="1400" b="0"/>
            </a:lvl1pPr>
            <a:lvl2pPr marL="282542" indent="0">
              <a:buNone/>
              <a:defRPr sz="1400" b="1"/>
            </a:lvl2pPr>
            <a:lvl3pPr marL="565084" indent="0">
              <a:buNone/>
              <a:defRPr sz="1400" b="1"/>
            </a:lvl3pPr>
            <a:lvl4pPr marL="846039" indent="0">
              <a:buNone/>
              <a:defRPr sz="1400" b="1"/>
            </a:lvl4pPr>
            <a:lvl5pPr marL="1150802" indent="0">
              <a:buNone/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Line_1"/>
          <p:cNvSpPr>
            <a:spLocks noGrp="1"/>
          </p:cNvSpPr>
          <p:nvPr>
            <p:ph type="body" idx="44" hasCustomPrompt="1"/>
          </p:nvPr>
        </p:nvSpPr>
        <p:spPr>
          <a:xfrm>
            <a:off x="2746789" y="2030412"/>
            <a:ext cx="187452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9" name="Line_2"/>
          <p:cNvSpPr>
            <a:spLocks noGrp="1"/>
          </p:cNvSpPr>
          <p:nvPr>
            <p:ph type="body" idx="45" hasCustomPrompt="1"/>
          </p:nvPr>
        </p:nvSpPr>
        <p:spPr>
          <a:xfrm>
            <a:off x="4792534" y="2022157"/>
            <a:ext cx="187452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0" name="Line_3"/>
          <p:cNvSpPr>
            <a:spLocks noGrp="1"/>
          </p:cNvSpPr>
          <p:nvPr>
            <p:ph type="body" idx="46" hasCustomPrompt="1"/>
          </p:nvPr>
        </p:nvSpPr>
        <p:spPr>
          <a:xfrm>
            <a:off x="6847245" y="2022158"/>
            <a:ext cx="187452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Line_4"/>
          <p:cNvSpPr>
            <a:spLocks noGrp="1"/>
          </p:cNvSpPr>
          <p:nvPr>
            <p:ph type="body" idx="47" hasCustomPrompt="1"/>
          </p:nvPr>
        </p:nvSpPr>
        <p:spPr>
          <a:xfrm>
            <a:off x="2738415" y="4373348"/>
            <a:ext cx="187452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Line_5"/>
          <p:cNvSpPr>
            <a:spLocks noGrp="1"/>
          </p:cNvSpPr>
          <p:nvPr>
            <p:ph type="body" idx="48" hasCustomPrompt="1"/>
          </p:nvPr>
        </p:nvSpPr>
        <p:spPr>
          <a:xfrm>
            <a:off x="4784160" y="4375141"/>
            <a:ext cx="187452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0" name="Line_6"/>
          <p:cNvSpPr>
            <a:spLocks noGrp="1"/>
          </p:cNvSpPr>
          <p:nvPr>
            <p:ph type="body" idx="49" hasCustomPrompt="1"/>
          </p:nvPr>
        </p:nvSpPr>
        <p:spPr>
          <a:xfrm>
            <a:off x="6838871" y="4375142"/>
            <a:ext cx="1874520" cy="27432"/>
          </a:xfrm>
          <a:solidFill>
            <a:srgbClr val="808080"/>
          </a:solidFill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6" name="Footer"/>
          <p:cNvSpPr>
            <a:spLocks noGrp="1"/>
          </p:cNvSpPr>
          <p:nvPr>
            <p:ph type="body" sz="quarter" idx="10"/>
          </p:nvPr>
        </p:nvSpPr>
        <p:spPr>
          <a:xfrm>
            <a:off x="504825" y="6259514"/>
            <a:ext cx="7788944" cy="398982"/>
          </a:xfrm>
        </p:spPr>
        <p:txBody>
          <a:bodyPr/>
          <a:lstStyle>
            <a:lvl1pPr marL="115888" indent="-115888">
              <a:buFont typeface="+mj-lt"/>
              <a:buAutoNum type="arabicPeriod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87896787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6163-F700-4B03-BE32-CE2BB7782C7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72FBD8-16D7-4A4F-B441-D86540CBBC3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Mai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2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6163-F700-4B03-BE32-CE2BB7782C7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72FBD8-16D7-4A4F-B441-D86540CBBC3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11" name="Pic4"/>
          <p:cNvSpPr>
            <a:spLocks noGrp="1"/>
          </p:cNvSpPr>
          <p:nvPr>
            <p:ph type="pic" sz="quarter" idx="15"/>
          </p:nvPr>
        </p:nvSpPr>
        <p:spPr>
          <a:xfrm>
            <a:off x="5715000" y="4038600"/>
            <a:ext cx="2971800" cy="1981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3"/>
          <p:cNvSpPr>
            <a:spLocks noGrp="1"/>
          </p:cNvSpPr>
          <p:nvPr>
            <p:ph type="pic" sz="quarter" idx="16"/>
          </p:nvPr>
        </p:nvSpPr>
        <p:spPr>
          <a:xfrm>
            <a:off x="2514600" y="4038600"/>
            <a:ext cx="2971800" cy="1981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1"/>
          <p:cNvSpPr>
            <a:spLocks noGrp="1"/>
          </p:cNvSpPr>
          <p:nvPr>
            <p:ph type="pic" sz="quarter" idx="13"/>
          </p:nvPr>
        </p:nvSpPr>
        <p:spPr>
          <a:xfrm>
            <a:off x="2514600" y="1599400"/>
            <a:ext cx="2971800" cy="1981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Margin"/>
          <p:cNvSpPr>
            <a:spLocks noGrp="1"/>
          </p:cNvSpPr>
          <p:nvPr>
            <p:ph idx="1"/>
          </p:nvPr>
        </p:nvSpPr>
        <p:spPr>
          <a:xfrm>
            <a:off x="457200" y="1600201"/>
            <a:ext cx="1828800" cy="4191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5715000" y="1600200"/>
            <a:ext cx="2971800" cy="1981200"/>
          </a:xfrm>
        </p:spPr>
      </p:sp>
    </p:spTree>
    <p:extLst>
      <p:ext uri="{BB962C8B-B14F-4D97-AF65-F5344CB8AC3E}">
        <p14:creationId xmlns:p14="http://schemas.microsoft.com/office/powerpoint/2010/main" val="228557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Body_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613646"/>
            <a:ext cx="8229600" cy="46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OrangeHeader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1" dirty="0">
              <a:solidFill>
                <a:srgbClr val="000000"/>
              </a:solidFill>
            </a:endParaRPr>
          </a:p>
        </p:txBody>
      </p:sp>
      <p:pic>
        <p:nvPicPr>
          <p:cNvPr id="9" name="DFSLogo"/>
          <p:cNvPicPr>
            <a:picLocks/>
          </p:cNvPicPr>
          <p:nvPr/>
        </p:nvPicPr>
        <p:blipFill>
          <a:blip r:embed="rId9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46" y="-42068"/>
            <a:ext cx="1983629" cy="729304"/>
          </a:xfrm>
          <a:prstGeom prst="rect">
            <a:avLst/>
          </a:prstGeom>
        </p:spPr>
      </p:pic>
      <p:sp>
        <p:nvSpPr>
          <p:cNvPr id="8" name="SlideNumber"/>
          <p:cNvSpPr>
            <a:spLocks noGrp="1"/>
          </p:cNvSpPr>
          <p:nvPr>
            <p:ph type="sldNum" sz="quarter" idx="4"/>
          </p:nvPr>
        </p:nvSpPr>
        <p:spPr>
          <a:xfrm>
            <a:off x="8373979" y="6489269"/>
            <a:ext cx="360446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32770" name="Title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02815"/>
            <a:ext cx="82296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1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46" r:id="rId4"/>
    <p:sldLayoutId id="2147483676" r:id="rId5"/>
    <p:sldLayoutId id="2147483677" r:id="rId6"/>
    <p:sldLayoutId id="2147483678" r:id="rId7"/>
    <p:sldLayoutId id="2147483679" r:id="rId8"/>
    <p:sldLayoutId id="2147483684" r:id="rId9"/>
    <p:sldLayoutId id="2147483685" r:id="rId10"/>
    <p:sldLayoutId id="2147483692" r:id="rId11"/>
    <p:sldLayoutId id="2147483693" r:id="rId12"/>
    <p:sldLayoutId id="2147483696" r:id="rId13"/>
    <p:sldLayoutId id="2147483697" r:id="rId14"/>
    <p:sldLayoutId id="2147483680" r:id="rId15"/>
    <p:sldLayoutId id="2147483681" r:id="rId16"/>
    <p:sldLayoutId id="2147483749" r:id="rId17"/>
    <p:sldLayoutId id="2147483750" r:id="rId18"/>
    <p:sldLayoutId id="2147483704" r:id="rId19"/>
    <p:sldLayoutId id="2147483705" r:id="rId20"/>
    <p:sldLayoutId id="2147483708" r:id="rId21"/>
    <p:sldLayoutId id="2147483709" r:id="rId22"/>
    <p:sldLayoutId id="2147483800" r:id="rId23"/>
    <p:sldLayoutId id="2147483801" r:id="rId24"/>
    <p:sldLayoutId id="2147483802" r:id="rId25"/>
    <p:sldLayoutId id="2147483803" r:id="rId26"/>
    <p:sldLayoutId id="2147483686" r:id="rId27"/>
    <p:sldLayoutId id="2147483687" r:id="rId28"/>
    <p:sldLayoutId id="2147483690" r:id="rId29"/>
    <p:sldLayoutId id="2147483691" r:id="rId30"/>
    <p:sldLayoutId id="2147483710" r:id="rId31"/>
    <p:sldLayoutId id="2147483711" r:id="rId32"/>
    <p:sldLayoutId id="2147483714" r:id="rId33"/>
    <p:sldLayoutId id="2147483715" r:id="rId34"/>
    <p:sldLayoutId id="2147483763" r:id="rId35"/>
    <p:sldLayoutId id="2147483764" r:id="rId36"/>
    <p:sldLayoutId id="2147483765" r:id="rId37"/>
    <p:sldLayoutId id="2147483766" r:id="rId38"/>
    <p:sldLayoutId id="2147483795" r:id="rId39"/>
    <p:sldLayoutId id="2147483796" r:id="rId40"/>
    <p:sldLayoutId id="2147483791" r:id="rId41"/>
    <p:sldLayoutId id="2147483792" r:id="rId42"/>
    <p:sldLayoutId id="2147483757" r:id="rId43"/>
    <p:sldLayoutId id="2147483758" r:id="rId44"/>
    <p:sldLayoutId id="2147483761" r:id="rId45"/>
    <p:sldLayoutId id="2147483762" r:id="rId46"/>
    <p:sldLayoutId id="2147483722" r:id="rId47"/>
    <p:sldLayoutId id="2147483723" r:id="rId48"/>
    <p:sldLayoutId id="2147483726" r:id="rId49"/>
    <p:sldLayoutId id="2147483727" r:id="rId50"/>
    <p:sldLayoutId id="2147483728" r:id="rId51"/>
    <p:sldLayoutId id="2147483729" r:id="rId52"/>
    <p:sldLayoutId id="2147483732" r:id="rId53"/>
    <p:sldLayoutId id="2147483733" r:id="rId54"/>
    <p:sldLayoutId id="2147483797" r:id="rId55"/>
    <p:sldLayoutId id="2147483799" r:id="rId56"/>
    <p:sldLayoutId id="2147483793" r:id="rId57"/>
    <p:sldLayoutId id="2147483794" r:id="rId58"/>
    <p:sldLayoutId id="2147483734" r:id="rId59"/>
    <p:sldLayoutId id="2147483735" r:id="rId60"/>
    <p:sldLayoutId id="2147483738" r:id="rId61"/>
    <p:sldLayoutId id="2147483739" r:id="rId62"/>
    <p:sldLayoutId id="2147483767" r:id="rId63"/>
    <p:sldLayoutId id="2147483768" r:id="rId64"/>
    <p:sldLayoutId id="2147483769" r:id="rId65"/>
    <p:sldLayoutId id="2147483770" r:id="rId66"/>
    <p:sldLayoutId id="2147483771" r:id="rId67"/>
    <p:sldLayoutId id="2147483772" r:id="rId68"/>
    <p:sldLayoutId id="2147483773" r:id="rId69"/>
    <p:sldLayoutId id="2147483774" r:id="rId70"/>
    <p:sldLayoutId id="2147483775" r:id="rId71"/>
    <p:sldLayoutId id="2147483776" r:id="rId72"/>
    <p:sldLayoutId id="2147483777" r:id="rId73"/>
    <p:sldLayoutId id="2147483778" r:id="rId74"/>
    <p:sldLayoutId id="2147483779" r:id="rId75"/>
    <p:sldLayoutId id="2147483780" r:id="rId76"/>
    <p:sldLayoutId id="2147483781" r:id="rId77"/>
    <p:sldLayoutId id="2147483782" r:id="rId78"/>
    <p:sldLayoutId id="2147483783" r:id="rId79"/>
    <p:sldLayoutId id="2147483784" r:id="rId80"/>
    <p:sldLayoutId id="2147483785" r:id="rId81"/>
    <p:sldLayoutId id="2147483786" r:id="rId82"/>
    <p:sldLayoutId id="2147483787" r:id="rId83"/>
    <p:sldLayoutId id="2147483788" r:id="rId84"/>
    <p:sldLayoutId id="2147483789" r:id="rId85"/>
    <p:sldLayoutId id="2147483790" r:id="rId86"/>
    <p:sldLayoutId id="2147483740" r:id="rId87"/>
    <p:sldLayoutId id="2147483741" r:id="rId88"/>
    <p:sldLayoutId id="2147483744" r:id="rId89"/>
    <p:sldLayoutId id="2147483745" r:id="rId90"/>
    <p:sldLayoutId id="2147483804" r:id="rId91"/>
    <p:sldLayoutId id="2147483805" r:id="rId92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146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14293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37144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828586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168255" indent="-16825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100">
          <a:solidFill>
            <a:srgbClr val="000000"/>
          </a:solidFill>
          <a:latin typeface="+mn-lt"/>
          <a:ea typeface="+mn-ea"/>
          <a:cs typeface="+mn-cs"/>
        </a:defRPr>
      </a:lvl1pPr>
      <a:lvl2pPr marL="450797" indent="-16825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–"/>
        <a:defRPr sz="1100">
          <a:solidFill>
            <a:srgbClr val="000000"/>
          </a:solidFill>
          <a:latin typeface="+mn-lt"/>
        </a:defRPr>
      </a:lvl2pPr>
      <a:lvl3pPr marL="731753" indent="-16666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▪"/>
        <a:defRPr sz="1100">
          <a:solidFill>
            <a:srgbClr val="000000"/>
          </a:solidFill>
          <a:latin typeface="+mn-lt"/>
        </a:defRPr>
      </a:lvl3pPr>
      <a:lvl4pPr marL="1036517" indent="-19047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–"/>
        <a:defRPr sz="1100">
          <a:solidFill>
            <a:srgbClr val="000000"/>
          </a:solidFill>
          <a:latin typeface="+mn-lt"/>
        </a:defRPr>
      </a:lvl4pPr>
      <a:lvl5pPr marL="1311122" indent="-16032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ú"/>
        <a:defRPr sz="1100">
          <a:solidFill>
            <a:srgbClr val="000000"/>
          </a:solidFill>
          <a:latin typeface="+mn-lt"/>
        </a:defRPr>
      </a:lvl5pPr>
      <a:lvl6pPr marL="1768268" indent="-16032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ú"/>
        <a:defRPr sz="1600">
          <a:solidFill>
            <a:schemeClr val="tx1"/>
          </a:solidFill>
          <a:latin typeface="+mn-lt"/>
        </a:defRPr>
      </a:lvl6pPr>
      <a:lvl7pPr marL="2225415" indent="-16032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ú"/>
        <a:defRPr sz="1600">
          <a:solidFill>
            <a:schemeClr val="tx1"/>
          </a:solidFill>
          <a:latin typeface="+mn-lt"/>
        </a:defRPr>
      </a:lvl7pPr>
      <a:lvl8pPr marL="2682561" indent="-16032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ú"/>
        <a:defRPr sz="1600">
          <a:solidFill>
            <a:schemeClr val="tx1"/>
          </a:solidFill>
          <a:latin typeface="+mn-lt"/>
        </a:defRPr>
      </a:lvl8pPr>
      <a:lvl9pPr marL="3139708" indent="-16032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ú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14901" y="5096626"/>
            <a:ext cx="3771900" cy="415987"/>
          </a:xfrm>
        </p:spPr>
        <p:txBody>
          <a:bodyPr/>
          <a:lstStyle/>
          <a:p>
            <a:r>
              <a:rPr lang="en-US" sz="1800" dirty="0"/>
              <a:t>Stata Conference 2022</a:t>
            </a:r>
          </a:p>
          <a:p>
            <a:r>
              <a:rPr lang="en-US" sz="1800" dirty="0"/>
              <a:t>August 4</a:t>
            </a:r>
          </a:p>
          <a:p>
            <a:r>
              <a:rPr lang="en-US" sz="1800" dirty="0"/>
              <a:t>Washington, DC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2138" y="3528522"/>
            <a:ext cx="8204139" cy="1169992"/>
          </a:xfrm>
        </p:spPr>
        <p:txBody>
          <a:bodyPr/>
          <a:lstStyle/>
          <a:p>
            <a:r>
              <a:rPr lang="en-US" sz="2800" dirty="0"/>
              <a:t>Slide Deck: PowerPoint Presentations within Stata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FB47FB69-EBCE-D906-7BEE-DAE9B3116E27}"/>
              </a:ext>
            </a:extLst>
          </p:cNvPr>
          <p:cNvSpPr txBox="1">
            <a:spLocks/>
          </p:cNvSpPr>
          <p:nvPr/>
        </p:nvSpPr>
        <p:spPr bwMode="auto">
          <a:xfrm>
            <a:off x="558801" y="5102834"/>
            <a:ext cx="3771900" cy="378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2542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buNone/>
              <a:defRPr sz="2400">
                <a:solidFill>
                  <a:srgbClr val="000000"/>
                </a:solidFill>
                <a:latin typeface="+mn-lt"/>
              </a:defRPr>
            </a:lvl2pPr>
            <a:lvl3pPr marL="565084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400">
                <a:solidFill>
                  <a:srgbClr val="000000"/>
                </a:solidFill>
                <a:latin typeface="+mn-lt"/>
              </a:defRPr>
            </a:lvl3pPr>
            <a:lvl4pPr marL="846039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buNone/>
              <a:defRPr sz="2400">
                <a:solidFill>
                  <a:srgbClr val="000000"/>
                </a:solidFill>
                <a:latin typeface="+mn-lt"/>
              </a:defRPr>
            </a:lvl4pPr>
            <a:lvl5pPr marL="1150802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>
                <a:solidFill>
                  <a:srgbClr val="000000"/>
                </a:solidFill>
                <a:latin typeface="+mn-lt"/>
              </a:defRPr>
            </a:lvl5pPr>
            <a:lvl6pPr marL="1768268" indent="-16032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ú"/>
              <a:defRPr sz="1600">
                <a:solidFill>
                  <a:schemeClr val="tx1"/>
                </a:solidFill>
                <a:latin typeface="+mn-lt"/>
              </a:defRPr>
            </a:lvl6pPr>
            <a:lvl7pPr marL="2225415" indent="-16032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ú"/>
              <a:defRPr sz="1600">
                <a:solidFill>
                  <a:schemeClr val="tx1"/>
                </a:solidFill>
                <a:latin typeface="+mn-lt"/>
              </a:defRPr>
            </a:lvl7pPr>
            <a:lvl8pPr marL="2682561" indent="-16032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ú"/>
              <a:defRPr sz="1600">
                <a:solidFill>
                  <a:schemeClr val="tx1"/>
                </a:solidFill>
                <a:latin typeface="+mn-lt"/>
              </a:defRPr>
            </a:lvl8pPr>
            <a:lvl9pPr marL="3139708" indent="-16032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ú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sz="1800" kern="0" dirty="0"/>
              <a:t>Tim Schmidt</a:t>
            </a:r>
          </a:p>
          <a:p>
            <a:pPr algn="l"/>
            <a:r>
              <a:rPr lang="en-US" sz="1800" kern="0" dirty="0"/>
              <a:t>Treasurer</a:t>
            </a:r>
          </a:p>
          <a:p>
            <a:pPr algn="l"/>
            <a:r>
              <a:rPr lang="en-US" sz="1800" kern="0" dirty="0"/>
              <a:t>Discover Financial Services</a:t>
            </a:r>
          </a:p>
        </p:txBody>
      </p:sp>
    </p:spTree>
    <p:extLst>
      <p:ext uri="{BB962C8B-B14F-4D97-AF65-F5344CB8AC3E}">
        <p14:creationId xmlns:p14="http://schemas.microsoft.com/office/powerpoint/2010/main" val="317758565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09071A-1FDA-8159-22EA-EF192C466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10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4F61DB2-13E1-D2A8-B293-9DCF1E7B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800" dirty="0"/>
              <a:t>Sample </a:t>
            </a:r>
            <a:r>
              <a:rPr lang="en-US" sz="2800" dirty="0" smtClean="0"/>
              <a:t>Session	(5:6)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529120" y="1420374"/>
            <a:ext cx="79778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an all-text slide and add it to the deck object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.s2 = 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slide.new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execsummary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.s2.set_title "Executive Summary"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.s2.add_main_bullets + ^16 U.S. economic expansion continues, but the pace of growth has slowed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.s2.add_main_bullets ++ Consensus forecast suggests below-trend growth in second half of 2022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.s2.add_main_bullets + ^16 Labor market conditions remain very strong amid high labor demand and low participation rates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.s2.add_main_bullets + ^16 Unusually high inflation will prompt tighter monetary policy from the Federal Reserve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d.add_slide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17161" y="1787705"/>
            <a:ext cx="2935820" cy="736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Note use of Markdown-style formatting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4756935" y="2156074"/>
            <a:ext cx="460226" cy="54121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660630" y="4947728"/>
            <a:ext cx="3297141" cy="158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Formatting syntax:</a:t>
            </a:r>
          </a:p>
          <a:p>
            <a:r>
              <a:rPr lang="en-US" b="1" dirty="0" smtClean="0"/>
              <a:t>^		Italics</a:t>
            </a:r>
          </a:p>
          <a:p>
            <a:r>
              <a:rPr lang="en-US" b="1" dirty="0" smtClean="0"/>
              <a:t>^^		Bold</a:t>
            </a:r>
          </a:p>
          <a:p>
            <a:r>
              <a:rPr lang="en-US" b="1" dirty="0" smtClean="0"/>
              <a:t>^#		Font size</a:t>
            </a:r>
          </a:p>
          <a:p>
            <a:r>
              <a:rPr lang="en-US" b="1" dirty="0" smtClean="0"/>
              <a:t>^</a:t>
            </a:r>
            <a:r>
              <a:rPr lang="en-US" b="1" dirty="0" err="1" smtClean="0"/>
              <a:t>Fontname</a:t>
            </a:r>
            <a:r>
              <a:rPr lang="en-US" b="1" dirty="0" smtClean="0"/>
              <a:t>	Font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21175" y="5230480"/>
            <a:ext cx="3745342" cy="1324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Bullet syntax:</a:t>
            </a:r>
          </a:p>
          <a:p>
            <a:r>
              <a:rPr lang="en-US" b="1" dirty="0"/>
              <a:t>+</a:t>
            </a:r>
            <a:r>
              <a:rPr lang="en-US" b="1" dirty="0" smtClean="0"/>
              <a:t>	“Main” bullet, level 1</a:t>
            </a:r>
          </a:p>
          <a:p>
            <a:r>
              <a:rPr lang="en-US" b="1" dirty="0" smtClean="0"/>
              <a:t>++	“Main” bullet, level 2</a:t>
            </a:r>
          </a:p>
          <a:p>
            <a:r>
              <a:rPr lang="en-US" b="1" dirty="0" smtClean="0"/>
              <a:t>-	“Margin” bullet, level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82272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09071A-1FDA-8159-22EA-EF192C466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4F61DB2-13E1-D2A8-B293-9DCF1E7B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800" dirty="0"/>
              <a:t>Sample </a:t>
            </a:r>
            <a:r>
              <a:rPr lang="en-US" sz="2800" dirty="0" smtClean="0"/>
              <a:t>Session	(6:6)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529120" y="1420374"/>
            <a:ext cx="79778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 Show the slides in the deck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d.show_slides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 Delete a slide from the deck and show that it's gone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d.del_slide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.s2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d.show_slides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 Add the slide back, this time to the front of the deck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d.add_slide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.s2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d.show_slides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 Save the deck with the two slides; slides are "rendered" at save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d.save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"econreview.pptx"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12343" y="2742131"/>
            <a:ext cx="3053536" cy="736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You may delete slides…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722653" y="3110500"/>
            <a:ext cx="118969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218852" y="3901383"/>
            <a:ext cx="3384024" cy="736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…and add them back in a new spot to reorder them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3029164" y="4269752"/>
            <a:ext cx="118968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181564" y="5944689"/>
            <a:ext cx="3384024" cy="736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Slides aren’t “rendered” until the deck is saved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1991876" y="5944690"/>
            <a:ext cx="1189688" cy="36836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68214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lIns="0" anchor="t">
            <a:spAutoFit/>
          </a:bodyPr>
          <a:lstStyle/>
          <a:p>
            <a:endParaRPr/>
          </a:p>
          <a:p>
            <a:pPr lvl="1" algn="l"/>
            <a:r>
              <a:rPr sz="1600">
                <a:latin typeface="Arial"/>
              </a:rPr>
              <a:t>U.S. economic expansion continues, but the pace of growth has slowed</a:t>
            </a:r>
          </a:p>
          <a:p>
            <a:pPr lvl="2" algn="l"/>
            <a:r>
              <a:rPr sz="1100">
                <a:latin typeface="Arial"/>
              </a:rPr>
              <a:t>Consensus forecast suggests below-trend growth in second half of 2022</a:t>
            </a:r>
          </a:p>
          <a:p>
            <a:pPr lvl="1" algn="l"/>
            <a:r>
              <a:rPr sz="1600">
                <a:latin typeface="Arial"/>
              </a:rPr>
              <a:t>Labor market conditions remain very strong amid high labor demand and low participation rates</a:t>
            </a:r>
          </a:p>
          <a:p>
            <a:pPr lvl="1" algn="l"/>
            <a:r>
              <a:rPr sz="1600">
                <a:latin typeface="Arial"/>
              </a:rPr>
              <a:t>Unusually high inflation will prompt tighter monetary policy from the Federal Reserve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248741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pcpiu.png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4193" b="4193"/>
          <a:stretch>
            <a:fillRect/>
          </a:stretch>
        </p:blipFill>
        <p:spPr/>
      </p:pic>
      <p:pic>
        <p:nvPicPr>
          <p:cNvPr id="3" name="Picture Placeholder 2" descr="ru3.png"/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4193" b="4193"/>
          <a:stretch>
            <a:fillRect/>
          </a:stretch>
        </p:blipFill>
        <p:spPr/>
      </p:pic>
      <p:pic>
        <p:nvPicPr>
          <p:cNvPr id="4" name="Picture Placeholder 3" descr="iip.png"/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4193" b="4193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lIns="0" anchor="t">
            <a:spAutoFit/>
          </a:bodyPr>
          <a:lstStyle/>
          <a:p>
            <a:endParaRPr/>
          </a:p>
          <a:p>
            <a:pPr lvl="1" algn="l"/>
            <a:r>
              <a:rPr sz="1100">
                <a:latin typeface="Arial"/>
              </a:rPr>
              <a:t>Real GDP continues to expand, but growth is slowing</a:t>
            </a:r>
          </a:p>
          <a:p>
            <a:pPr lvl="1" algn="l"/>
            <a:r>
              <a:rPr sz="1100">
                <a:latin typeface="Arial"/>
              </a:rPr>
              <a:t>Industrial production has recovered strongly from the pandemic-induced recession</a:t>
            </a:r>
          </a:p>
          <a:p>
            <a:pPr lvl="1" algn="l"/>
            <a:r>
              <a:rPr sz="1100">
                <a:latin typeface="Arial"/>
              </a:rPr>
              <a:t>Unemployment remains near its record low given strong labor market conditions</a:t>
            </a:r>
          </a:p>
          <a:p>
            <a:pPr lvl="1" algn="l"/>
            <a:r>
              <a:rPr sz="1100">
                <a:latin typeface="Arial"/>
              </a:rPr>
              <a:t>Consumer price inflation has reached a</a:t>
            </a:r>
            <a:r>
              <a:rPr sz="1100" i="1">
                <a:latin typeface="Arial"/>
              </a:rPr>
              <a:t> four-decade</a:t>
            </a:r>
            <a:r>
              <a:rPr sz="1100">
                <a:latin typeface="Arial"/>
              </a:rPr>
              <a:t> high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U.S. Economic Conditions</a:t>
            </a:r>
          </a:p>
        </p:txBody>
      </p:sp>
      <p:pic>
        <p:nvPicPr>
          <p:cNvPr id="7" name="Picture Placeholder 6" descr="rrgdp.png"/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 t="4193" b="41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4218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7B5353D-0793-4F6D-94B5-5CB96660B65C}"/>
              </a:ext>
            </a:extLst>
          </p:cNvPr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r>
              <a:rPr lang="en-US" sz="2000" dirty="0" smtClean="0"/>
              <a:t>Incorporate Stata tables</a:t>
            </a:r>
          </a:p>
          <a:p>
            <a:endParaRPr lang="en-US" sz="2000" dirty="0"/>
          </a:p>
          <a:p>
            <a:r>
              <a:rPr lang="en-US" sz="2000" dirty="0" smtClean="0"/>
              <a:t>Accommodate more slide components/features</a:t>
            </a:r>
          </a:p>
          <a:p>
            <a:endParaRPr lang="en-US" sz="2000" dirty="0"/>
          </a:p>
          <a:p>
            <a:r>
              <a:rPr lang="en-US" sz="2000" dirty="0" smtClean="0"/>
              <a:t>Expand Markdown-style formatting options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09071A-1FDA-8159-22EA-EF192C466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14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4F61DB2-13E1-D2A8-B293-9DCF1E7B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800" dirty="0"/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94300303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09071A-1FDA-8159-22EA-EF192C466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15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4F61DB2-13E1-D2A8-B293-9DCF1E7B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slide</a:t>
            </a:r>
            <a:r>
              <a:rPr lang="en-US" sz="2800" dirty="0" smtClean="0"/>
              <a:t> Class Documentation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78" y="1327816"/>
            <a:ext cx="8492313" cy="47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70945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09071A-1FDA-8159-22EA-EF192C466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16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4F61DB2-13E1-D2A8-B293-9DCF1E7B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deck</a:t>
            </a:r>
            <a:r>
              <a:rPr lang="en-US" sz="2800" dirty="0" smtClean="0"/>
              <a:t> Class Documentation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9" y="1297256"/>
            <a:ext cx="8512958" cy="188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66712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7B5353D-0793-4F6D-94B5-5CB96660B65C}"/>
              </a:ext>
            </a:extLst>
          </p:cNvPr>
          <p:cNvSpPr>
            <a:spLocks noGrp="1"/>
          </p:cNvSpPr>
          <p:nvPr>
            <p:ph idx="30"/>
          </p:nvPr>
        </p:nvSpPr>
        <p:spPr>
          <a:xfrm>
            <a:off x="504825" y="1589268"/>
            <a:ext cx="8229600" cy="4708969"/>
          </a:xfrm>
        </p:spPr>
        <p:txBody>
          <a:bodyPr>
            <a:spAutoFit/>
          </a:bodyPr>
          <a:lstStyle/>
          <a:p>
            <a:r>
              <a:rPr lang="en-US" sz="2000" dirty="0"/>
              <a:t>“Slide Deck” is a suite of Stata programs in two Stata classes: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slide.class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deck.class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r>
              <a:rPr lang="en-US" sz="2000" dirty="0"/>
              <a:t>Facilitates the creation of PowerPoint presentations from within a Stata session</a:t>
            </a:r>
          </a:p>
          <a:p>
            <a:endParaRPr lang="en-US" sz="2000" dirty="0"/>
          </a:p>
          <a:p>
            <a:r>
              <a:rPr lang="en-US" sz="2000" dirty="0"/>
              <a:t>Takes advantage of Stata 17’s Python integration</a:t>
            </a:r>
          </a:p>
          <a:p>
            <a:endParaRPr lang="en-US" sz="2000" dirty="0"/>
          </a:p>
          <a:p>
            <a:r>
              <a:rPr lang="en-US" sz="2000" dirty="0"/>
              <a:t>Builds upon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python-pptx</a:t>
            </a:r>
            <a:r>
              <a:rPr lang="en-US" sz="2000" dirty="0"/>
              <a:t> Python library for creating and updating PowerPoint files</a:t>
            </a:r>
          </a:p>
          <a:p>
            <a:pPr lvl="1"/>
            <a:r>
              <a:rPr lang="en-US" sz="2000" dirty="0"/>
              <a:t>https://pypi.org/project/python-pptx/</a:t>
            </a:r>
          </a:p>
          <a:p>
            <a:pPr lvl="1"/>
            <a:r>
              <a:rPr lang="en-US" sz="2000" dirty="0"/>
              <a:t>https://github.com/scanny/python-pptx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09071A-1FDA-8159-22EA-EF192C466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4F61DB2-13E1-D2A8-B293-9DCF1E7B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800" dirty="0"/>
              <a:t>Introducing “Slide Deck”</a:t>
            </a:r>
          </a:p>
        </p:txBody>
      </p:sp>
    </p:spTree>
    <p:extLst>
      <p:ext uri="{BB962C8B-B14F-4D97-AF65-F5344CB8AC3E}">
        <p14:creationId xmlns:p14="http://schemas.microsoft.com/office/powerpoint/2010/main" val="140520319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7B5353D-0793-4F6D-94B5-5CB96660B65C}"/>
              </a:ext>
            </a:extLst>
          </p:cNvPr>
          <p:cNvSpPr>
            <a:spLocks noGrp="1"/>
          </p:cNvSpPr>
          <p:nvPr>
            <p:ph idx="30"/>
          </p:nvPr>
        </p:nvSpPr>
        <p:spPr/>
        <p:txBody>
          <a:bodyPr>
            <a:spAutoFit/>
          </a:bodyPr>
          <a:lstStyle/>
          <a:p>
            <a:r>
              <a:rPr lang="en-US" sz="2000" dirty="0"/>
              <a:t>Python version 3</a:t>
            </a:r>
          </a:p>
          <a:p>
            <a:pPr lvl="1"/>
            <a:r>
              <a:rPr lang="en-US" sz="2000" dirty="0"/>
              <a:t>https://python.org/downloads/</a:t>
            </a:r>
          </a:p>
          <a:p>
            <a:endParaRPr lang="en-US" sz="2000" dirty="0"/>
          </a:p>
          <a:p>
            <a:r>
              <a:rPr lang="en-US" sz="2000" dirty="0"/>
              <a:t>Python-pptx Python library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python-pptx</a:t>
            </a:r>
          </a:p>
          <a:p>
            <a:endParaRPr lang="en-US" sz="2000" dirty="0"/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lidedeck</a:t>
            </a:r>
            <a:r>
              <a:rPr lang="en-US" sz="2000" dirty="0" smtClean="0"/>
              <a:t> </a:t>
            </a:r>
            <a:r>
              <a:rPr lang="en-US" sz="2000" dirty="0"/>
              <a:t>Python library</a:t>
            </a:r>
          </a:p>
          <a:p>
            <a:pPr lvl="1"/>
            <a:r>
              <a:rPr lang="en-US" sz="2000" dirty="0"/>
              <a:t>Included as source code in this project</a:t>
            </a:r>
          </a:p>
          <a:p>
            <a:pPr lvl="1"/>
            <a:r>
              <a:rPr lang="en-US" sz="2000" dirty="0"/>
              <a:t>Place it in your Python path</a:t>
            </a:r>
          </a:p>
          <a:p>
            <a:endParaRPr lang="en-US" sz="2000" dirty="0"/>
          </a:p>
          <a:p>
            <a:r>
              <a:rPr lang="en-US" sz="2000" dirty="0"/>
              <a:t>Stata version 17</a:t>
            </a:r>
          </a:p>
          <a:p>
            <a:pPr lvl="1"/>
            <a:r>
              <a:rPr lang="en-US" sz="2000" dirty="0"/>
              <a:t>Integrates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09071A-1FDA-8159-22EA-EF192C466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4F61DB2-13E1-D2A8-B293-9DCF1E7B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800" dirty="0"/>
              <a:t>Prerequisites: What You Need</a:t>
            </a:r>
          </a:p>
        </p:txBody>
      </p:sp>
    </p:spTree>
    <p:extLst>
      <p:ext uri="{BB962C8B-B14F-4D97-AF65-F5344CB8AC3E}">
        <p14:creationId xmlns:p14="http://schemas.microsoft.com/office/powerpoint/2010/main" val="39166535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7B5353D-0793-4F6D-94B5-5CB96660B65C}"/>
              </a:ext>
            </a:extLst>
          </p:cNvPr>
          <p:cNvSpPr>
            <a:spLocks noGrp="1"/>
          </p:cNvSpPr>
          <p:nvPr>
            <p:ph idx="30"/>
          </p:nvPr>
        </p:nvSpPr>
        <p:spPr>
          <a:xfrm>
            <a:off x="504825" y="1589268"/>
            <a:ext cx="8229600" cy="4708969"/>
          </a:xfrm>
        </p:spPr>
        <p:txBody>
          <a:bodyPr>
            <a:spAutoFit/>
          </a:bodyPr>
          <a:lstStyle/>
          <a:p>
            <a:r>
              <a:rPr lang="en-US" sz="2000" dirty="0" smtClean="0"/>
              <a:t>Office </a:t>
            </a:r>
            <a:r>
              <a:rPr lang="en-US" sz="2000" dirty="0"/>
              <a:t>2007 and later </a:t>
            </a:r>
            <a:r>
              <a:rPr lang="en-US" sz="2000" dirty="0" smtClean="0"/>
              <a:t>versions use </a:t>
            </a:r>
            <a:r>
              <a:rPr lang="en-US" sz="2000" dirty="0"/>
              <a:t>Open XML </a:t>
            </a:r>
            <a:r>
              <a:rPr lang="en-US" sz="2000" dirty="0" smtClean="0"/>
              <a:t>file formats </a:t>
            </a:r>
            <a:r>
              <a:rPr lang="en-US" sz="2000" dirty="0"/>
              <a:t>(.</a:t>
            </a:r>
            <a:r>
              <a:rPr lang="en-US" sz="2000" dirty="0" err="1"/>
              <a:t>pptx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ython-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pptx</a:t>
            </a:r>
            <a:r>
              <a:rPr lang="en-US" sz="2000" dirty="0" smtClean="0"/>
              <a:t> </a:t>
            </a:r>
            <a:r>
              <a:rPr lang="en-US" sz="2000" dirty="0"/>
              <a:t>library offers methods to create/edit .pptx format files</a:t>
            </a:r>
          </a:p>
          <a:p>
            <a:endParaRPr lang="en-US" sz="2000" dirty="0"/>
          </a:p>
          <a:p>
            <a:r>
              <a:rPr lang="en-US" sz="2000" dirty="0"/>
              <a:t>My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lidedeck</a:t>
            </a:r>
            <a:r>
              <a:rPr lang="en-US" sz="2000" dirty="0" smtClean="0"/>
              <a:t> </a:t>
            </a:r>
            <a:r>
              <a:rPr lang="en-US" sz="2000" dirty="0"/>
              <a:t>Python library </a:t>
            </a:r>
            <a:r>
              <a:rPr lang="en-US" sz="2000" dirty="0" smtClean="0"/>
              <a:t>simplifies use of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python-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pptx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/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slide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deck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Stata classes encapsulate data for slide and deck constructs and programs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to interact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with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lidedeck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 (directly) and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python-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pptx</a:t>
            </a:r>
            <a:r>
              <a:rPr lang="en-US" sz="2000" dirty="0" smtClean="0">
                <a:cs typeface="Courier New" panose="02070309020205020404" pitchFamily="49" charset="0"/>
              </a:rPr>
              <a:t> (indirectly)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cs typeface="Courier New" panose="02070309020205020404" pitchFamily="49" charset="0"/>
              </a:rPr>
              <a:t>To create a PowerPoint presentation:</a:t>
            </a: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Instantiate a deck using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deck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cs typeface="Courier New" panose="02070309020205020404" pitchFamily="49" charset="0"/>
              </a:rPr>
              <a:t>class</a:t>
            </a: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Instantiate one or more slides using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slide</a:t>
            </a:r>
            <a:r>
              <a:rPr lang="en-US" sz="2000" dirty="0" smtClean="0">
                <a:cs typeface="Courier New" panose="02070309020205020404" pitchFamily="49" charset="0"/>
              </a:rPr>
              <a:t> class</a:t>
            </a: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Add slides to the deck and save it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09071A-1FDA-8159-22EA-EF192C466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4F61DB2-13E1-D2A8-B293-9DCF1E7B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800" dirty="0"/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13492691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09071A-1FDA-8159-22EA-EF192C466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4F61DB2-13E1-D2A8-B293-9DCF1E7B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800" dirty="0"/>
              <a:t>Terminology &amp; Concepts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FDFF7B58-188A-97D8-C64E-6901E0F7604D}"/>
              </a:ext>
            </a:extLst>
          </p:cNvPr>
          <p:cNvGrpSpPr/>
          <p:nvPr/>
        </p:nvGrpSpPr>
        <p:grpSpPr>
          <a:xfrm>
            <a:off x="4506142" y="707625"/>
            <a:ext cx="4133033" cy="2902384"/>
            <a:chOff x="4506142" y="1279125"/>
            <a:chExt cx="4133033" cy="290238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9ED20400-984D-6E30-2BCF-5E78B6095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8080" y="1279125"/>
              <a:ext cx="3881095" cy="290238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4672034C-CD65-BF55-897B-067894F19133}"/>
                </a:ext>
              </a:extLst>
            </p:cNvPr>
            <p:cNvSpPr txBox="1"/>
            <p:nvPr/>
          </p:nvSpPr>
          <p:spPr>
            <a:xfrm>
              <a:off x="6411054" y="1563751"/>
              <a:ext cx="830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“Title”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0D3DD33-3AF4-C527-F348-E67AC66D3D45}"/>
                </a:ext>
              </a:extLst>
            </p:cNvPr>
            <p:cNvSpPr txBox="1"/>
            <p:nvPr/>
          </p:nvSpPr>
          <p:spPr>
            <a:xfrm>
              <a:off x="6380085" y="3117790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“Main bullets”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7CBFAC5-B4BA-928B-082F-AB20E3B2F707}"/>
                </a:ext>
              </a:extLst>
            </p:cNvPr>
            <p:cNvSpPr txBox="1"/>
            <p:nvPr/>
          </p:nvSpPr>
          <p:spPr>
            <a:xfrm>
              <a:off x="4506142" y="2370993"/>
              <a:ext cx="1951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“Margin bullets”</a:t>
              </a: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xmlns="" id="{B84A9337-37EC-81CD-0D79-9375EA34A450}"/>
              </a:ext>
            </a:extLst>
          </p:cNvPr>
          <p:cNvSpPr>
            <a:spLocks noGrp="1"/>
          </p:cNvSpPr>
          <p:nvPr>
            <p:ph idx="30"/>
          </p:nvPr>
        </p:nvSpPr>
        <p:spPr>
          <a:xfrm>
            <a:off x="504825" y="1279125"/>
            <a:ext cx="3881095" cy="4967502"/>
          </a:xfrm>
        </p:spPr>
        <p:txBody>
          <a:bodyPr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deck </a:t>
            </a:r>
            <a:r>
              <a:rPr lang="en-US" sz="1600" dirty="0" smtClean="0"/>
              <a:t>objects </a:t>
            </a:r>
            <a:r>
              <a:rPr lang="en-US" sz="1600" dirty="0"/>
              <a:t>contain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slide</a:t>
            </a:r>
            <a:r>
              <a:rPr lang="en-US" sz="1600" dirty="0" smtClean="0"/>
              <a:t> </a:t>
            </a:r>
            <a:r>
              <a:rPr lang="en-US" sz="1600" dirty="0"/>
              <a:t>objects</a:t>
            </a:r>
          </a:p>
          <a:p>
            <a:endParaRPr lang="en-US" sz="1600" dirty="0"/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deck</a:t>
            </a:r>
            <a:r>
              <a:rPr lang="en-US" sz="1600" dirty="0" smtClean="0"/>
              <a:t> </a:t>
            </a:r>
            <a:r>
              <a:rPr lang="en-US" sz="1600" dirty="0"/>
              <a:t>object must contain at least one “Layout”—a </a:t>
            </a:r>
            <a:r>
              <a:rPr lang="en-US" sz="1600" dirty="0" smtClean="0"/>
              <a:t>slide </a:t>
            </a:r>
            <a:r>
              <a:rPr lang="en-US" sz="1600" dirty="0"/>
              <a:t>template</a:t>
            </a:r>
          </a:p>
          <a:p>
            <a:endParaRPr lang="en-US" sz="1600" dirty="0"/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slide </a:t>
            </a:r>
            <a:r>
              <a:rPr lang="en-US" sz="1600" dirty="0" smtClean="0"/>
              <a:t>objects </a:t>
            </a:r>
            <a:r>
              <a:rPr lang="en-US" sz="1600" dirty="0"/>
              <a:t>encapsulate data for the slide components (e.g., title, exhibits, etc.) and </a:t>
            </a:r>
            <a:r>
              <a:rPr lang="en-US" sz="1600" dirty="0" smtClean="0"/>
              <a:t>methods (programs) </a:t>
            </a:r>
            <a:r>
              <a:rPr lang="en-US" sz="1600" dirty="0"/>
              <a:t>to act on the </a:t>
            </a:r>
            <a:r>
              <a:rPr lang="en-US" sz="1600" dirty="0" smtClean="0"/>
              <a:t>data</a:t>
            </a:r>
          </a:p>
          <a:p>
            <a:endParaRPr lang="en-US" sz="1600" dirty="0"/>
          </a:p>
          <a:p>
            <a:r>
              <a:rPr lang="en-US" sz="1600" dirty="0" smtClean="0"/>
              <a:t>Use Markdown-style formatting in “main” and “margin” bullets 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deck</a:t>
            </a:r>
            <a:r>
              <a:rPr lang="en-US" sz="1600" dirty="0" smtClean="0"/>
              <a:t> “renders” slides </a:t>
            </a:r>
            <a:r>
              <a:rPr lang="en-US" sz="1600" dirty="0"/>
              <a:t>when user </a:t>
            </a:r>
            <a:r>
              <a:rPr lang="en-US" sz="1600" dirty="0" smtClean="0"/>
              <a:t>saves the deck</a:t>
            </a:r>
          </a:p>
          <a:p>
            <a:pPr lvl="1"/>
            <a:r>
              <a:rPr lang="en-US" sz="1600" dirty="0" smtClean="0"/>
              <a:t>Deck </a:t>
            </a:r>
            <a:r>
              <a:rPr lang="en-US" sz="1600" dirty="0"/>
              <a:t>becomes a PowerPoint presentation when user saves it as .pptx file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52AA32F-ACE7-5BBC-50DB-EEBC918D5970}"/>
              </a:ext>
            </a:extLst>
          </p:cNvPr>
          <p:cNvGrpSpPr/>
          <p:nvPr/>
        </p:nvGrpSpPr>
        <p:grpSpPr>
          <a:xfrm>
            <a:off x="4502292" y="3721510"/>
            <a:ext cx="4136883" cy="2950850"/>
            <a:chOff x="334009" y="3738474"/>
            <a:chExt cx="4136883" cy="29508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29D21B9D-5925-D430-22FF-F6CADD5D3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797" y="3738474"/>
              <a:ext cx="3881095" cy="293388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A79683DF-F141-A5A5-8170-7D8ED0DF21F8}"/>
                </a:ext>
              </a:extLst>
            </p:cNvPr>
            <p:cNvSpPr txBox="1"/>
            <p:nvPr/>
          </p:nvSpPr>
          <p:spPr>
            <a:xfrm>
              <a:off x="2483472" y="5170599"/>
              <a:ext cx="12538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“Exhibits”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86C0ECE-AF56-47CF-DDB5-D329CF8DD9C9}"/>
                </a:ext>
              </a:extLst>
            </p:cNvPr>
            <p:cNvSpPr txBox="1"/>
            <p:nvPr/>
          </p:nvSpPr>
          <p:spPr>
            <a:xfrm>
              <a:off x="1783184" y="6289214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“Footnotes”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3F5AB98-598C-C0A7-0619-AFADCC5A5A4A}"/>
                </a:ext>
              </a:extLst>
            </p:cNvPr>
            <p:cNvSpPr txBox="1"/>
            <p:nvPr/>
          </p:nvSpPr>
          <p:spPr>
            <a:xfrm>
              <a:off x="334009" y="5170599"/>
              <a:ext cx="1951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“Margin bullets”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C7385FF-494F-8DB7-6214-A4906DE75A02}"/>
                </a:ext>
              </a:extLst>
            </p:cNvPr>
            <p:cNvSpPr txBox="1"/>
            <p:nvPr/>
          </p:nvSpPr>
          <p:spPr>
            <a:xfrm>
              <a:off x="2298857" y="4014322"/>
              <a:ext cx="830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“Title”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2737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09071A-1FDA-8159-22EA-EF192C466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4F61DB2-13E1-D2A8-B293-9DCF1E7B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800" dirty="0"/>
              <a:t>Sample </a:t>
            </a:r>
            <a:r>
              <a:rPr lang="en-US" sz="2800" dirty="0" smtClean="0"/>
              <a:t>Session	(1:6)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529120" y="1420374"/>
            <a:ext cx="72381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 Load and label monthly economic data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insheet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using econmo.csv, comma clear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date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 date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mofd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(month, day, year))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format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tmMonYY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date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date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lab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icpiu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"CPI-U index, 1982-84=100,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lab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"Industrial production index, 2017=100,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lab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ru3 "U-3 unemployment rate,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 Create time series graphs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 ru3 date,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("") title("Unemployment Rate")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 export ru3.png, replace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("") title("Industrial Production")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 export iip.png, replace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113182" y="4486939"/>
            <a:ext cx="1892595" cy="1212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Saving Stata graphs in PNG format (JPEG works too)</a:t>
            </a:r>
          </a:p>
        </p:txBody>
      </p:sp>
    </p:spTree>
    <p:extLst>
      <p:ext uri="{BB962C8B-B14F-4D97-AF65-F5344CB8AC3E}">
        <p14:creationId xmlns:p14="http://schemas.microsoft.com/office/powerpoint/2010/main" val="9259715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09071A-1FDA-8159-22EA-EF192C466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7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4F61DB2-13E1-D2A8-B293-9DCF1E7B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800" dirty="0"/>
              <a:t>Sample </a:t>
            </a:r>
            <a:r>
              <a:rPr lang="en-US" sz="2800" dirty="0" smtClean="0"/>
              <a:t>Session	(2:6)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529120" y="1420374"/>
            <a:ext cx="723814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inflation variable and graph it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pcpiu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icpiu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icpiu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[_n-12])-1)*100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lab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pcpiu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"CPI-U inflation,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YoY"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pcpiu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("") title("CPI-U Inflation")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graph export pcpiu.png, replace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save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econmo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replace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 Load and label quarterly economic data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insheet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using rgdp.csv, comma clear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date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 date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qofd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(month, day, year))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format 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tqYY:q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date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date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lab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rgdp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"Real GDP, 2012 dollars,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055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09071A-1FDA-8159-22EA-EF192C466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8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4F61DB2-13E1-D2A8-B293-9DCF1E7B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692057"/>
            <a:ext cx="8229600" cy="771525"/>
          </a:xfrm>
        </p:spPr>
        <p:txBody>
          <a:bodyPr anchor="t"/>
          <a:lstStyle/>
          <a:p>
            <a:r>
              <a:rPr lang="en-US" sz="2800" dirty="0"/>
              <a:t>Sample </a:t>
            </a:r>
            <a:r>
              <a:rPr lang="en-US" sz="2800" dirty="0" smtClean="0"/>
              <a:t>Session	(3:6)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529119" y="1420374"/>
            <a:ext cx="87073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 Create real GDP growth variable and graph it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rrgdp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rgdp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rgdp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[_n-4])-1)*100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lab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rrgdp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"Real GDP growth,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rrgdp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("") title("Real GDP Growth")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graph export rrgdp.png, replace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save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econqtr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replace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 Create a new deck object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 = 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deck.new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"dfsslides.pptx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45254" y="5075433"/>
            <a:ext cx="2380139" cy="1034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Creating a new deck instance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V="1">
            <a:off x="1635324" y="4467362"/>
            <a:ext cx="388685" cy="60807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0131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09071A-1FDA-8159-22EA-EF192C466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C0598A4-470A-764E-BF54-0E1638E4D98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9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4F61DB2-13E1-D2A8-B293-9DCF1E7B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800" dirty="0"/>
              <a:t>Sample </a:t>
            </a:r>
            <a:r>
              <a:rPr lang="en-US" sz="2800" dirty="0" smtClean="0"/>
              <a:t>Session	(4:6)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529120" y="1420374"/>
            <a:ext cx="793678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 Create a four-graph slide and add it to the deck object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.s1 = 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slide.new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econoverview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.s1.set_title "U.S. Economic Conditions"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.s1.add_exhibits rrgdp.png iip.png ru3.png pcpiu.png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.s1.add_margin_bullets - Real GDP continues to expand, but growth is slowing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.s1.add_margin_bullets - Industrial production has recovered strongly from the pandemic-induced recession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.s1.add_margin_bullets - Unemployment remains near its record low given strong labor market conditions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.s1.add_margin_bullets - Consumer price inflation has reached a ^ four-decade ^ high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d.add_slide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03664" y="5698467"/>
            <a:ext cx="2595060" cy="79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Adding slide to deck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2088224" y="5698467"/>
            <a:ext cx="515440" cy="397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664526" y="1765444"/>
            <a:ext cx="3068508" cy="931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Adding title, graphs (“exhibits”) and margin bullets to slide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422645" y="4961042"/>
            <a:ext cx="2935820" cy="736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Note use of Markdown-style formatting</a:t>
            </a:r>
            <a:endParaRPr lang="en-US" b="1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2424702" y="5137080"/>
            <a:ext cx="2997943" cy="19233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</p:cNvCxnSpPr>
          <p:nvPr/>
        </p:nvCxnSpPr>
        <p:spPr>
          <a:xfrm flipH="1">
            <a:off x="4911047" y="2231364"/>
            <a:ext cx="753479" cy="46592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52408" y="1683251"/>
            <a:ext cx="2675103" cy="736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Creating new slide instance</a:t>
            </a:r>
            <a:endParaRPr lang="en-US" b="1" dirty="0"/>
          </a:p>
        </p:txBody>
      </p:sp>
      <p:cxnSp>
        <p:nvCxnSpPr>
          <p:cNvPr id="28" name="Straight Arrow Connector 27"/>
          <p:cNvCxnSpPr>
            <a:stCxn id="20" idx="3"/>
          </p:cNvCxnSpPr>
          <p:nvPr/>
        </p:nvCxnSpPr>
        <p:spPr>
          <a:xfrm>
            <a:off x="3327511" y="2051620"/>
            <a:ext cx="381460" cy="41270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158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 Slid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Default Theme" id="{27488A96-B97C-4B10-8618-6C11678C8F57}" vid="{76F984E1-F6A7-49E5-BBF0-3CB1F34196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16382</TotalTime>
  <Words>1048</Words>
  <Application>Microsoft Office PowerPoint</Application>
  <PresentationFormat>On-screen Show (4:3)</PresentationFormat>
  <Paragraphs>212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Theme</vt:lpstr>
      <vt:lpstr>PowerPoint Presentation</vt:lpstr>
      <vt:lpstr>Introducing “Slide Deck”</vt:lpstr>
      <vt:lpstr>Prerequisites: What You Need</vt:lpstr>
      <vt:lpstr>How It Works</vt:lpstr>
      <vt:lpstr>Terminology &amp; Concepts</vt:lpstr>
      <vt:lpstr>Sample Session (1:6)</vt:lpstr>
      <vt:lpstr>Sample Session (2:6)</vt:lpstr>
      <vt:lpstr>Sample Session (3:6)</vt:lpstr>
      <vt:lpstr>Sample Session (4:6)</vt:lpstr>
      <vt:lpstr>Sample Session (5:6)</vt:lpstr>
      <vt:lpstr>Sample Session (6:6)</vt:lpstr>
      <vt:lpstr>Executive Summary</vt:lpstr>
      <vt:lpstr>U.S. Economic Conditions</vt:lpstr>
      <vt:lpstr>Future Enhancements</vt:lpstr>
      <vt:lpstr>slide Class Documentation</vt:lpstr>
      <vt:lpstr>deck Class Documentation</vt:lpstr>
    </vt:vector>
  </TitlesOfParts>
  <Company>Discover Financial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Lubbers</dc:creator>
  <cp:lastModifiedBy>Tim Schmidt</cp:lastModifiedBy>
  <cp:revision>651</cp:revision>
  <cp:lastPrinted>2022-08-04T14:18:23Z</cp:lastPrinted>
  <dcterms:created xsi:type="dcterms:W3CDTF">2020-09-17T20:01:19Z</dcterms:created>
  <dcterms:modified xsi:type="dcterms:W3CDTF">2022-08-04T14:49:40Z</dcterms:modified>
</cp:coreProperties>
</file>