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7E12EA3-0EF1-4D69-BB93-185B2D86D785}"/>
              </a:ext>
            </a:extLst>
          </p:cNvPr>
          <p:cNvGrpSpPr/>
          <p:nvPr/>
        </p:nvGrpSpPr>
        <p:grpSpPr>
          <a:xfrm>
            <a:off x="1910086" y="844275"/>
            <a:ext cx="8296174" cy="4352563"/>
            <a:chOff x="1910086" y="844275"/>
            <a:chExt cx="8296174" cy="435256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471B517-90E2-4D88-944F-E815D0BCAC92}"/>
                </a:ext>
              </a:extLst>
            </p:cNvPr>
            <p:cNvGrpSpPr/>
            <p:nvPr/>
          </p:nvGrpSpPr>
          <p:grpSpPr>
            <a:xfrm>
              <a:off x="2648937" y="844275"/>
              <a:ext cx="683366" cy="849801"/>
              <a:chOff x="2032987" y="1984159"/>
              <a:chExt cx="905522" cy="1779233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C0190C13-0274-4646-8344-3D62A3A111F6}"/>
                  </a:ext>
                </a:extLst>
              </p:cNvPr>
              <p:cNvGrpSpPr/>
              <p:nvPr/>
            </p:nvGrpSpPr>
            <p:grpSpPr>
              <a:xfrm>
                <a:off x="2032987" y="1984159"/>
                <a:ext cx="905522" cy="960269"/>
                <a:chOff x="2032987" y="1984159"/>
                <a:chExt cx="905522" cy="960269"/>
              </a:xfrm>
            </p:grpSpPr>
            <p:sp>
              <p:nvSpPr>
                <p:cNvPr id="5" name="Gleich 4">
                  <a:extLst>
                    <a:ext uri="{FF2B5EF4-FFF2-40B4-BE49-F238E27FC236}">
                      <a16:creationId xmlns:a16="http://schemas.microsoft.com/office/drawing/2014/main" id="{B985FAB8-D2DC-4AD9-AFD6-DC35B940B75A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Gleich 5">
                  <a:extLst>
                    <a:ext uri="{FF2B5EF4-FFF2-40B4-BE49-F238E27FC236}">
                      <a16:creationId xmlns:a16="http://schemas.microsoft.com/office/drawing/2014/main" id="{17C78BC5-5490-41DD-958D-78FFB8EE1552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B63045AA-B569-4C9A-8F72-8D37572AEFE1}"/>
                  </a:ext>
                </a:extLst>
              </p:cNvPr>
              <p:cNvGrpSpPr/>
              <p:nvPr/>
            </p:nvGrpSpPr>
            <p:grpSpPr>
              <a:xfrm>
                <a:off x="2032987" y="2803123"/>
                <a:ext cx="905522" cy="960269"/>
                <a:chOff x="2032987" y="1984159"/>
                <a:chExt cx="905522" cy="960269"/>
              </a:xfrm>
            </p:grpSpPr>
            <p:sp>
              <p:nvSpPr>
                <p:cNvPr id="9" name="Gleich 8">
                  <a:extLst>
                    <a:ext uri="{FF2B5EF4-FFF2-40B4-BE49-F238E27FC236}">
                      <a16:creationId xmlns:a16="http://schemas.microsoft.com/office/drawing/2014/main" id="{E9AD7222-FFDC-4BCF-9F5B-CE89218474E2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Gleich 9">
                  <a:extLst>
                    <a:ext uri="{FF2B5EF4-FFF2-40B4-BE49-F238E27FC236}">
                      <a16:creationId xmlns:a16="http://schemas.microsoft.com/office/drawing/2014/main" id="{02A29B78-C8B4-4471-9955-274D551DC026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FB01143-E2A9-4CF2-A145-4BA537E181B6}"/>
                </a:ext>
              </a:extLst>
            </p:cNvPr>
            <p:cNvSpPr txBox="1"/>
            <p:nvPr/>
          </p:nvSpPr>
          <p:spPr>
            <a:xfrm>
              <a:off x="1910086" y="981823"/>
              <a:ext cx="75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Product</a:t>
              </a:r>
              <a:endParaRPr lang="de-DE" sz="1400" dirty="0"/>
            </a:p>
            <a:p>
              <a:r>
                <a:rPr lang="de-DE" sz="1400" dirty="0"/>
                <a:t>Backlog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E15230-E56B-4CF5-9CF7-9D13D0319859}"/>
                </a:ext>
              </a:extLst>
            </p:cNvPr>
            <p:cNvSpPr txBox="1"/>
            <p:nvPr/>
          </p:nvSpPr>
          <p:spPr>
            <a:xfrm>
              <a:off x="4367533" y="2427544"/>
              <a:ext cx="792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Backlog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EA24480-59D1-4596-B44B-08681A79C430}"/>
                </a:ext>
              </a:extLst>
            </p:cNvPr>
            <p:cNvSpPr txBox="1"/>
            <p:nvPr/>
          </p:nvSpPr>
          <p:spPr>
            <a:xfrm>
              <a:off x="7094341" y="1387776"/>
              <a:ext cx="121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15 Minuten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FE00B96-B466-48BA-AA65-4716A986464B}"/>
                </a:ext>
              </a:extLst>
            </p:cNvPr>
            <p:cNvGrpSpPr/>
            <p:nvPr/>
          </p:nvGrpSpPr>
          <p:grpSpPr>
            <a:xfrm>
              <a:off x="2264918" y="2431053"/>
              <a:ext cx="2768591" cy="1357865"/>
              <a:chOff x="5495407" y="4349512"/>
              <a:chExt cx="2768591" cy="1357865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B1B16D79-296B-4C89-B57F-A688710158C2}"/>
                  </a:ext>
                </a:extLst>
              </p:cNvPr>
              <p:cNvSpPr/>
              <p:nvPr/>
            </p:nvSpPr>
            <p:spPr>
              <a:xfrm>
                <a:off x="5495407" y="4349512"/>
                <a:ext cx="2064898" cy="135786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Kundenbewertung">
                <a:extLst>
                  <a:ext uri="{FF2B5EF4-FFF2-40B4-BE49-F238E27FC236}">
                    <a16:creationId xmlns:a16="http://schemas.microsoft.com/office/drawing/2014/main" id="{1EB7D9A8-4296-4067-8B16-6E3D2A41E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75555" y="4873380"/>
                <a:ext cx="687237" cy="687237"/>
              </a:xfrm>
              <a:prstGeom prst="rect">
                <a:avLst/>
              </a:prstGeom>
            </p:spPr>
          </p:pic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FBED2C83-4424-4906-93CC-235A8AABD0DF}"/>
                  </a:ext>
                </a:extLst>
              </p:cNvPr>
              <p:cNvGrpSpPr/>
              <p:nvPr/>
            </p:nvGrpSpPr>
            <p:grpSpPr>
              <a:xfrm>
                <a:off x="6856612" y="4852252"/>
                <a:ext cx="1407386" cy="729495"/>
                <a:chOff x="8498614" y="4602435"/>
                <a:chExt cx="1407386" cy="729495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32E069A6-812C-426C-9199-163E387ECC85}"/>
                    </a:ext>
                  </a:extLst>
                </p:cNvPr>
                <p:cNvSpPr/>
                <p:nvPr/>
              </p:nvSpPr>
              <p:spPr>
                <a:xfrm>
                  <a:off x="8498614" y="4602435"/>
                  <a:ext cx="1407386" cy="729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D3A26FEE-1A1B-4CC9-B13D-38202CB32646}"/>
                    </a:ext>
                  </a:extLst>
                </p:cNvPr>
                <p:cNvGrpSpPr/>
                <p:nvPr/>
              </p:nvGrpSpPr>
              <p:grpSpPr>
                <a:xfrm>
                  <a:off x="8716040" y="4670286"/>
                  <a:ext cx="972534" cy="570920"/>
                  <a:chOff x="3348769" y="2105486"/>
                  <a:chExt cx="972534" cy="570920"/>
                </a:xfrm>
              </p:grpSpPr>
              <p:sp>
                <p:nvSpPr>
                  <p:cNvPr id="3" name="Rechteck 2">
                    <a:extLst>
                      <a:ext uri="{FF2B5EF4-FFF2-40B4-BE49-F238E27FC236}">
                        <a16:creationId xmlns:a16="http://schemas.microsoft.com/office/drawing/2014/main" id="{2CD84338-A14A-4DE7-8E69-3ED17E64F539}"/>
                      </a:ext>
                    </a:extLst>
                  </p:cNvPr>
                  <p:cNvSpPr/>
                  <p:nvPr/>
                </p:nvSpPr>
                <p:spPr>
                  <a:xfrm>
                    <a:off x="3348769" y="2105488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0013CA64-288E-49AF-98EF-3B311D33A01F}"/>
                      </a:ext>
                    </a:extLst>
                  </p:cNvPr>
                  <p:cNvSpPr/>
                  <p:nvPr/>
                </p:nvSpPr>
                <p:spPr>
                  <a:xfrm>
                    <a:off x="3695857" y="2105487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F965A13-1D06-4662-A070-4E2760B921A5}"/>
                      </a:ext>
                    </a:extLst>
                  </p:cNvPr>
                  <p:cNvSpPr/>
                  <p:nvPr/>
                </p:nvSpPr>
                <p:spPr>
                  <a:xfrm>
                    <a:off x="4042247" y="210548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6DD6748-7F22-43A4-8F06-2F1CC632B32C}"/>
                      </a:ext>
                    </a:extLst>
                  </p:cNvPr>
                  <p:cNvSpPr/>
                  <p:nvPr/>
                </p:nvSpPr>
                <p:spPr>
                  <a:xfrm>
                    <a:off x="3348769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EAB59CB-C95E-44F9-9BA5-BACAA40112A8}"/>
                      </a:ext>
                    </a:extLst>
                  </p:cNvPr>
                  <p:cNvSpPr/>
                  <p:nvPr/>
                </p:nvSpPr>
                <p:spPr>
                  <a:xfrm>
                    <a:off x="3695857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9BAE45E5-74B5-4E4B-8279-691B2BBFB95E}"/>
                      </a:ext>
                    </a:extLst>
                  </p:cNvPr>
                  <p:cNvSpPr/>
                  <p:nvPr/>
                </p:nvSpPr>
                <p:spPr>
                  <a:xfrm>
                    <a:off x="3348769" y="2518089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9CE274-D08A-461A-A0EA-AFC321233BD9}"/>
                </a:ext>
              </a:extLst>
            </p:cNvPr>
            <p:cNvGrpSpPr/>
            <p:nvPr/>
          </p:nvGrpSpPr>
          <p:grpSpPr>
            <a:xfrm>
              <a:off x="4836113" y="1839120"/>
              <a:ext cx="2956262" cy="2142256"/>
              <a:chOff x="5197225" y="1929091"/>
              <a:chExt cx="2597367" cy="1873289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9CF15B1-3251-487A-858D-2ADAEAA1E346}"/>
                  </a:ext>
                </a:extLst>
              </p:cNvPr>
              <p:cNvSpPr/>
              <p:nvPr/>
            </p:nvSpPr>
            <p:spPr>
              <a:xfrm>
                <a:off x="6878320" y="1929091"/>
                <a:ext cx="531495" cy="4457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8EA6EE8-D998-4B31-8F1B-121FCF23E7AC}"/>
                  </a:ext>
                </a:extLst>
              </p:cNvPr>
              <p:cNvSpPr/>
              <p:nvPr/>
            </p:nvSpPr>
            <p:spPr>
              <a:xfrm>
                <a:off x="5197225" y="3227174"/>
                <a:ext cx="1263931" cy="39491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198C066-1DD8-4B4B-A41C-8188DA0A8D74}"/>
                  </a:ext>
                </a:extLst>
              </p:cNvPr>
              <p:cNvSpPr/>
              <p:nvPr/>
            </p:nvSpPr>
            <p:spPr>
              <a:xfrm>
                <a:off x="5495278" y="2031505"/>
                <a:ext cx="1864310" cy="159058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12E83A4-01AE-443E-B316-37D333E16031}"/>
                  </a:ext>
                </a:extLst>
              </p:cNvPr>
              <p:cNvSpPr/>
              <p:nvPr/>
            </p:nvSpPr>
            <p:spPr>
              <a:xfrm>
                <a:off x="5860001" y="2376994"/>
                <a:ext cx="1134863" cy="8522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3F8C877B-0ED5-4520-869B-F0E828EDB984}"/>
                  </a:ext>
                </a:extLst>
              </p:cNvPr>
              <p:cNvSpPr/>
              <p:nvPr/>
            </p:nvSpPr>
            <p:spPr>
              <a:xfrm>
                <a:off x="6427432" y="3037856"/>
                <a:ext cx="1367160" cy="76452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79BDAE-3F04-4623-BAF5-5FAD5C0B7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352" y="3622089"/>
                <a:ext cx="994448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008703D-4744-47BC-97E8-E442A276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0447" y="3229252"/>
                <a:ext cx="989368" cy="40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84A057A-79BF-4B88-A8FC-ECD8CCF89ADE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7411720" y="3622089"/>
                <a:ext cx="610" cy="180291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56EA9CC-B5B8-4AA7-AC37-52822B07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330" y="3040396"/>
                <a:ext cx="0" cy="19139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B3AFAC6F-7051-4FC6-BFDD-879DB6BFEC3B}"/>
                  </a:ext>
                </a:extLst>
              </p:cNvPr>
              <p:cNvCxnSpPr>
                <a:cxnSpLocks/>
                <a:stCxn id="23" idx="0"/>
                <a:endCxn id="23" idx="3"/>
              </p:cNvCxnSpPr>
              <p:nvPr/>
            </p:nvCxnSpPr>
            <p:spPr>
              <a:xfrm>
                <a:off x="7412330" y="3037856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6F16C1DD-525D-42F1-9A5C-380C87E7C92F}"/>
                  </a:ext>
                </a:extLst>
              </p:cNvPr>
              <p:cNvCxnSpPr>
                <a:cxnSpLocks/>
                <a:stCxn id="23" idx="2"/>
                <a:endCxn id="23" idx="3"/>
              </p:cNvCxnSpPr>
              <p:nvPr/>
            </p:nvCxnSpPr>
            <p:spPr>
              <a:xfrm flipV="1">
                <a:off x="7412330" y="3420118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4E37C9B-BE7F-4452-A256-8E2A62C713F3}"/>
                  </a:ext>
                </a:extLst>
              </p:cNvPr>
              <p:cNvSpPr/>
              <p:nvPr/>
            </p:nvSpPr>
            <p:spPr>
              <a:xfrm>
                <a:off x="7003763" y="2033866"/>
                <a:ext cx="280608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F27B121-BD89-409C-970E-D0D1FBD35258}"/>
                  </a:ext>
                </a:extLst>
              </p:cNvPr>
              <p:cNvSpPr/>
              <p:nvPr/>
            </p:nvSpPr>
            <p:spPr>
              <a:xfrm>
                <a:off x="7227126" y="2126752"/>
                <a:ext cx="235442" cy="123053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9147ECAB-6466-4738-AE10-C38F85F960F7}"/>
                  </a:ext>
                </a:extLst>
              </p:cNvPr>
              <p:cNvCxnSpPr>
                <a:cxnSpLocks/>
                <a:stCxn id="44" idx="3"/>
                <a:endCxn id="44" idx="2"/>
              </p:cNvCxnSpPr>
              <p:nvPr/>
            </p:nvCxnSpPr>
            <p:spPr>
              <a:xfrm flipH="1">
                <a:off x="7344847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74371A1-3181-4B60-BE3C-E419EF70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551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BBC6EDD-E2C3-4DAA-A0C1-4BD4267E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630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ACA2074-2136-4B8E-AFC7-AE4A76E5996C}"/>
                  </a:ext>
                </a:extLst>
              </p:cNvPr>
              <p:cNvCxnSpPr>
                <a:cxnSpLocks/>
                <a:stCxn id="44" idx="2"/>
                <a:endCxn id="44" idx="1"/>
              </p:cNvCxnSpPr>
              <p:nvPr/>
            </p:nvCxnSpPr>
            <p:spPr>
              <a:xfrm flipH="1" flipV="1">
                <a:off x="7227126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5C7F3251-98BB-4B74-B166-970399F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99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DD1FB7AA-E238-4DAD-9B80-FC7697AC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05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6807A1-DF2B-430C-BB2B-4EF3B9A543E1}"/>
                </a:ext>
              </a:extLst>
            </p:cNvPr>
            <p:cNvSpPr txBox="1"/>
            <p:nvPr/>
          </p:nvSpPr>
          <p:spPr>
            <a:xfrm>
              <a:off x="2517524" y="2478424"/>
              <a:ext cx="91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 </a:t>
              </a:r>
            </a:p>
            <a:p>
              <a:pPr algn="ctr"/>
              <a:r>
                <a:rPr lang="de-DE" sz="1400" dirty="0" err="1"/>
                <a:t>Planning</a:t>
              </a:r>
              <a:endParaRPr lang="de-DE" sz="14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8A2823A-FBE1-4ACD-B45F-F3DDF397022E}"/>
                </a:ext>
              </a:extLst>
            </p:cNvPr>
            <p:cNvSpPr txBox="1"/>
            <p:nvPr/>
          </p:nvSpPr>
          <p:spPr>
            <a:xfrm>
              <a:off x="5628186" y="2514419"/>
              <a:ext cx="121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Sprint</a:t>
              </a:r>
            </a:p>
            <a:p>
              <a:pPr algn="ctr"/>
              <a:r>
                <a:rPr lang="de-DE" sz="1600" dirty="0"/>
                <a:t>2-4 Wochen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E24F791-A30B-4EE9-B619-11156420FC1D}"/>
                </a:ext>
              </a:extLst>
            </p:cNvPr>
            <p:cNvGrpSpPr/>
            <p:nvPr/>
          </p:nvGrpSpPr>
          <p:grpSpPr>
            <a:xfrm>
              <a:off x="7945674" y="2048976"/>
              <a:ext cx="2260586" cy="3030982"/>
              <a:chOff x="7714499" y="1838244"/>
              <a:chExt cx="2260586" cy="3030982"/>
            </a:xfrm>
          </p:grpSpPr>
          <p:pic>
            <p:nvPicPr>
              <p:cNvPr id="24" name="Grafik 23" descr="Kiste">
                <a:extLst>
                  <a:ext uri="{FF2B5EF4-FFF2-40B4-BE49-F238E27FC236}">
                    <a16:creationId xmlns:a16="http://schemas.microsoft.com/office/drawing/2014/main" id="{8A15054C-8A50-49E3-A5A5-20742D9D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14499" y="28631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8D30D2-00E8-41E0-B52B-91BC9C03491E}"/>
                  </a:ext>
                </a:extLst>
              </p:cNvPr>
              <p:cNvSpPr txBox="1"/>
              <p:nvPr/>
            </p:nvSpPr>
            <p:spPr>
              <a:xfrm>
                <a:off x="8777483" y="3105410"/>
                <a:ext cx="105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Inkrement</a:t>
                </a:r>
              </a:p>
            </p:txBody>
          </p: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CA786A5-1F0F-4B85-9E21-89E1CFC9628B}"/>
                  </a:ext>
                </a:extLst>
              </p:cNvPr>
              <p:cNvGrpSpPr/>
              <p:nvPr/>
            </p:nvGrpSpPr>
            <p:grpSpPr>
              <a:xfrm>
                <a:off x="7736168" y="1838244"/>
                <a:ext cx="2084623" cy="914400"/>
                <a:chOff x="9022535" y="2867473"/>
                <a:chExt cx="2084623" cy="914400"/>
              </a:xfrm>
            </p:grpSpPr>
            <p:pic>
              <p:nvPicPr>
                <p:cNvPr id="19" name="Grafik 18" descr="Theater">
                  <a:extLst>
                    <a:ext uri="{FF2B5EF4-FFF2-40B4-BE49-F238E27FC236}">
                      <a16:creationId xmlns:a16="http://schemas.microsoft.com/office/drawing/2014/main" id="{5694BA7F-9B17-4F9B-9A09-5C72CDCDB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2535" y="28674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320DF563-345C-40D4-A3A5-DD9134A6DA01}"/>
                    </a:ext>
                  </a:extLst>
                </p:cNvPr>
                <p:cNvSpPr txBox="1"/>
                <p:nvPr/>
              </p:nvSpPr>
              <p:spPr>
                <a:xfrm>
                  <a:off x="10051297" y="3000552"/>
                  <a:ext cx="10558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Review</a:t>
                  </a:r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CEDFBD-4EF4-43D2-8BEC-3C59D51D2F26}"/>
                  </a:ext>
                </a:extLst>
              </p:cNvPr>
              <p:cNvGrpSpPr/>
              <p:nvPr/>
            </p:nvGrpSpPr>
            <p:grpSpPr>
              <a:xfrm>
                <a:off x="7728417" y="3954826"/>
                <a:ext cx="2246668" cy="914400"/>
                <a:chOff x="10323435" y="2872104"/>
                <a:chExt cx="2246668" cy="914400"/>
              </a:xfrm>
            </p:grpSpPr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40C298A0-A3F0-4065-9A33-A6632858303C}"/>
                    </a:ext>
                  </a:extLst>
                </p:cNvPr>
                <p:cNvGrpSpPr/>
                <p:nvPr/>
              </p:nvGrpSpPr>
              <p:grpSpPr>
                <a:xfrm>
                  <a:off x="10323435" y="2872104"/>
                  <a:ext cx="914400" cy="914400"/>
                  <a:chOff x="3640645" y="4673550"/>
                  <a:chExt cx="1290361" cy="1092450"/>
                </a:xfrm>
              </p:grpSpPr>
              <p:sp>
                <p:nvSpPr>
                  <p:cNvPr id="60" name="Gleichschenkliges Dreieck 59">
                    <a:extLst>
                      <a:ext uri="{FF2B5EF4-FFF2-40B4-BE49-F238E27FC236}">
                        <a16:creationId xmlns:a16="http://schemas.microsoft.com/office/drawing/2014/main" id="{C98E0DC0-0F17-4597-BB02-CEBE3A31553C}"/>
                      </a:ext>
                    </a:extLst>
                  </p:cNvPr>
                  <p:cNvSpPr/>
                  <p:nvPr/>
                </p:nvSpPr>
                <p:spPr>
                  <a:xfrm>
                    <a:off x="3754477" y="4857000"/>
                    <a:ext cx="1050432" cy="729495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67" name="Gruppieren 66">
                    <a:extLst>
                      <a:ext uri="{FF2B5EF4-FFF2-40B4-BE49-F238E27FC236}">
                        <a16:creationId xmlns:a16="http://schemas.microsoft.com/office/drawing/2014/main" id="{130899DC-4095-46E8-BE0D-D0FFE4969C6F}"/>
                      </a:ext>
                    </a:extLst>
                  </p:cNvPr>
                  <p:cNvGrpSpPr/>
                  <p:nvPr/>
                </p:nvGrpSpPr>
                <p:grpSpPr>
                  <a:xfrm>
                    <a:off x="4039669" y="4673550"/>
                    <a:ext cx="495300" cy="440280"/>
                    <a:chOff x="861060" y="4236720"/>
                    <a:chExt cx="495300" cy="440280"/>
                  </a:xfrm>
                </p:grpSpPr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F1330DD8-1ECF-4328-A627-CAA499AB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23672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3" name="Grafik 52" descr="Zielgruppe">
                      <a:extLst>
                        <a:ext uri="{FF2B5EF4-FFF2-40B4-BE49-F238E27FC236}">
                          <a16:creationId xmlns:a16="http://schemas.microsoft.com/office/drawing/2014/main" id="{06716B6D-8635-4540-ACA6-6E379BAFA0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27686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Gruppieren 62">
                    <a:extLst>
                      <a:ext uri="{FF2B5EF4-FFF2-40B4-BE49-F238E27FC236}">
                        <a16:creationId xmlns:a16="http://schemas.microsoft.com/office/drawing/2014/main" id="{0761EC92-1DB9-46DD-B959-5FAC5E254EFE}"/>
                      </a:ext>
                    </a:extLst>
                  </p:cNvPr>
                  <p:cNvGrpSpPr/>
                  <p:nvPr/>
                </p:nvGrpSpPr>
                <p:grpSpPr>
                  <a:xfrm>
                    <a:off x="3640645" y="5325720"/>
                    <a:ext cx="495300" cy="440280"/>
                    <a:chOff x="1831724" y="4881240"/>
                    <a:chExt cx="495300" cy="440280"/>
                  </a:xfrm>
                </p:grpSpPr>
                <p:sp>
                  <p:nvSpPr>
                    <p:cNvPr id="66" name="Rechteck 65">
                      <a:extLst>
                        <a:ext uri="{FF2B5EF4-FFF2-40B4-BE49-F238E27FC236}">
                          <a16:creationId xmlns:a16="http://schemas.microsoft.com/office/drawing/2014/main" id="{5A1B52AB-7425-4F59-8BB4-E2087A50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724" y="488124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57" name="Grafik 56" descr="Gruppenbrainstorming">
                      <a:extLst>
                        <a:ext uri="{FF2B5EF4-FFF2-40B4-BE49-F238E27FC236}">
                          <a16:creationId xmlns:a16="http://schemas.microsoft.com/office/drawing/2014/main" id="{A250788A-92A4-4E3A-995F-C93C77634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95134" y="491238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uppieren 67">
                    <a:extLst>
                      <a:ext uri="{FF2B5EF4-FFF2-40B4-BE49-F238E27FC236}">
                        <a16:creationId xmlns:a16="http://schemas.microsoft.com/office/drawing/2014/main" id="{CBE86DD1-844A-4427-9649-BFE432BB3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35706" y="5321175"/>
                    <a:ext cx="495300" cy="440280"/>
                    <a:chOff x="861060" y="4857000"/>
                    <a:chExt cx="495300" cy="440280"/>
                  </a:xfrm>
                </p:grpSpPr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428C463C-2127-4E20-968B-5B4DD24E5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85700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9" name="Grafik 58" descr="Geschäftswachstum">
                      <a:extLst>
                        <a:ext uri="{FF2B5EF4-FFF2-40B4-BE49-F238E27FC236}">
                          <a16:creationId xmlns:a16="http://schemas.microsoft.com/office/drawing/2014/main" id="{0E079776-48C0-4A92-95B8-6E4C4F11F1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89714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1766B275-508B-4FCC-B1D3-76DB43D970E4}"/>
                    </a:ext>
                  </a:extLst>
                </p:cNvPr>
                <p:cNvSpPr txBox="1"/>
                <p:nvPr/>
              </p:nvSpPr>
              <p:spPr>
                <a:xfrm>
                  <a:off x="11245586" y="3062836"/>
                  <a:ext cx="13245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</a:t>
                  </a:r>
                  <a:r>
                    <a:rPr lang="de-DE" sz="1400" dirty="0" err="1"/>
                    <a:t>Retrospective</a:t>
                  </a:r>
                  <a:endParaRPr lang="de-DE" sz="1400" dirty="0"/>
                </a:p>
              </p:txBody>
            </p:sp>
          </p:grpSp>
        </p:grpSp>
        <p:sp>
          <p:nvSpPr>
            <p:cNvPr id="83" name="Pfeil: gebogen 82">
              <a:extLst>
                <a:ext uri="{FF2B5EF4-FFF2-40B4-BE49-F238E27FC236}">
                  <a16:creationId xmlns:a16="http://schemas.microsoft.com/office/drawing/2014/main" id="{47B65F07-5E6B-45FB-AA3D-F440FAE4C69C}"/>
                </a:ext>
              </a:extLst>
            </p:cNvPr>
            <p:cNvSpPr/>
            <p:nvPr/>
          </p:nvSpPr>
          <p:spPr>
            <a:xfrm rot="16200000">
              <a:off x="4819551" y="1686545"/>
              <a:ext cx="967601" cy="5074565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C7FF1E7-4E90-45E7-9CDA-D885837458EF}"/>
                </a:ext>
              </a:extLst>
            </p:cNvPr>
            <p:cNvSpPr txBox="1"/>
            <p:nvPr/>
          </p:nvSpPr>
          <p:spPr>
            <a:xfrm>
              <a:off x="4044436" y="991825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012A683-2E66-4AA1-9786-D6F566CBCD03}"/>
                </a:ext>
              </a:extLst>
            </p:cNvPr>
            <p:cNvSpPr txBox="1"/>
            <p:nvPr/>
          </p:nvSpPr>
          <p:spPr>
            <a:xfrm>
              <a:off x="4094346" y="4420190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Prozessverbesserungen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166F6EB3-2EFE-4C78-8D67-7AD9F6DE1481}"/>
                </a:ext>
              </a:extLst>
            </p:cNvPr>
            <p:cNvSpPr/>
            <p:nvPr/>
          </p:nvSpPr>
          <p:spPr>
            <a:xfrm>
              <a:off x="7840633" y="1956239"/>
              <a:ext cx="2320612" cy="32405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gebogen 89">
              <a:extLst>
                <a:ext uri="{FF2B5EF4-FFF2-40B4-BE49-F238E27FC236}">
                  <a16:creationId xmlns:a16="http://schemas.microsoft.com/office/drawing/2014/main" id="{798DEFAF-6293-409A-8B67-F2F6F0A7A0D9}"/>
                </a:ext>
              </a:extLst>
            </p:cNvPr>
            <p:cNvSpPr/>
            <p:nvPr/>
          </p:nvSpPr>
          <p:spPr>
            <a:xfrm flipH="1">
              <a:off x="3380561" y="973519"/>
              <a:ext cx="5758110" cy="983197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885834E-900E-464C-8FFD-38DACED4FC0F}"/>
                </a:ext>
              </a:extLst>
            </p:cNvPr>
            <p:cNvSpPr txBox="1"/>
            <p:nvPr/>
          </p:nvSpPr>
          <p:spPr>
            <a:xfrm>
              <a:off x="4081194" y="1060493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92" name="Pfeil: nach unten 91">
              <a:extLst>
                <a:ext uri="{FF2B5EF4-FFF2-40B4-BE49-F238E27FC236}">
                  <a16:creationId xmlns:a16="http://schemas.microsoft.com/office/drawing/2014/main" id="{630D22FF-804F-48B6-A2CE-7D271A097A03}"/>
                </a:ext>
              </a:extLst>
            </p:cNvPr>
            <p:cNvSpPr/>
            <p:nvPr/>
          </p:nvSpPr>
          <p:spPr>
            <a:xfrm>
              <a:off x="2753323" y="1755426"/>
              <a:ext cx="469721" cy="72299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22</cp:revision>
  <dcterms:created xsi:type="dcterms:W3CDTF">2019-04-02T11:12:23Z</dcterms:created>
  <dcterms:modified xsi:type="dcterms:W3CDTF">2019-04-09T12:50:17Z</dcterms:modified>
</cp:coreProperties>
</file>