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0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2C71-1597-4ABF-AA9D-7301A248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51E17-0BF4-45D8-A08F-7E7E03F8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AAA6F-140D-48CF-853F-B755FE1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639F-30D9-4C6D-8BBB-A6B3695D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64F5D-EE99-4E70-A2EB-55EEC1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188D-2E3D-40CD-9F34-F3DD3E70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16C96-0244-4793-B7E1-E3D92C95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0BDD-38C7-49B2-86BC-0A1D46F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06852-2D3A-4760-8038-B9E781C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A67E-CC2E-42DD-8BE8-77F23025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BB2484-501C-4580-95E1-9519137C5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177B7-F94E-4343-9C0A-24CA651D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2E0FB-BAC7-4CE5-BB12-ABB4FBB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5DDD5-32C2-4B48-9FF1-A918D06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DE118-2B01-4E13-B686-CCC33511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1037-37B5-446F-92F4-214C6FA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1FD13-53C1-4660-AA88-5BCFFC4D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6D964-1167-47CD-9B52-2769A915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FBCB5-4A18-41C7-9E0D-691FD21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DA1FD-E9B9-49FE-9B2E-6E2B0DE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F90B6-79D4-4F9A-9363-B158EE21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5ED97-E79E-44C9-9934-9ED769EB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D9C3C-FC7C-4BCF-8631-08963616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0DE9-847F-418F-9ADB-1F5D6AC2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1DC9D-EDCE-42FA-B084-F2DDE9C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0BDB-D332-4433-808E-B92B388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93337-0779-48F1-B4B0-F0F83134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2330D-84FE-46BE-BD4F-FBECD306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31AC0-08D8-4E4D-8809-F161355E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957F8-0261-4F8A-8B88-FEBFE7D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EFF68-A173-48E0-B526-E2E4C69D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7B79C-6DFE-4258-A96F-150E402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EA502E-9C0A-44C4-B0AD-113DA222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FCB28-3FBE-4FDC-BD2B-C9DBCC46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47D688-DFF5-4236-84C4-AE5E44BB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B1866-0F03-40A5-ACAA-3C631DF3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D77F4-0158-4596-B8B2-D09E98BD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4A6FCA-041E-43AC-85B4-4C934160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A89BA3-22B7-4DEE-8E67-49B9DE3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5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3D645-5BCD-473C-B95A-4BDEA98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4E762-D2D3-45A9-B92F-896821B3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B4225-05CA-4D99-88B5-B894ED3F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3386E8-CC8C-4409-B986-F01042A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8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65392-B0CA-4BBF-8450-3BA9BA1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2B83D-38B4-4DAB-A8E1-15BEF7F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38CD47-5915-43DA-A47B-F727F56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F947A-0197-4E0B-B2F7-04311CB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C1BEB-C9CA-4CAD-89BC-2941BC9A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ADA6D-2068-4992-AF5E-7E13B093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BE8A4-26E0-4820-BABF-5D2A61F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428E1-3138-4243-90FC-EF774E12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D5DC9-11B1-456B-8648-AD57729A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3537-D78F-4DC6-9C0A-D313D88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AA06B0-2C1E-4797-887C-03A522C9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E83713-0FE1-4541-95DE-CBD625AC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4AED7-FCD2-41F2-9E2A-03E7EEDF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3661F-D7C2-46C2-9067-FAB9B8F3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9B49F-F357-49A3-A3F4-5A67FB7C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6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38B2A5-8228-4D34-8FF6-2B6FE02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C1F1E-3A13-4675-9408-2425236F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40BA3-750F-4367-8B24-9EF7F7EB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B701-8F95-42D8-B1CD-6F179E4D5FC7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8E3DD-9538-4B2E-84CE-D7067D67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EF365-88B5-4E16-A84C-7296B0635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5734A-3F38-4953-82A1-6959A9597D9C}"/>
              </a:ext>
            </a:extLst>
          </p:cNvPr>
          <p:cNvGrpSpPr/>
          <p:nvPr/>
        </p:nvGrpSpPr>
        <p:grpSpPr>
          <a:xfrm>
            <a:off x="2104750" y="674703"/>
            <a:ext cx="7625176" cy="5541886"/>
            <a:chOff x="2104750" y="674703"/>
            <a:chExt cx="7625176" cy="5541886"/>
          </a:xfrm>
        </p:grpSpPr>
        <p:sp>
          <p:nvSpPr>
            <p:cNvPr id="5" name="Legende: mit Pfeil nach unten 4">
              <a:extLst>
                <a:ext uri="{FF2B5EF4-FFF2-40B4-BE49-F238E27FC236}">
                  <a16:creationId xmlns:a16="http://schemas.microsoft.com/office/drawing/2014/main" id="{CD499644-09AD-4C8C-8B40-D90097726922}"/>
                </a:ext>
              </a:extLst>
            </p:cNvPr>
            <p:cNvSpPr/>
            <p:nvPr/>
          </p:nvSpPr>
          <p:spPr>
            <a:xfrm>
              <a:off x="2114365" y="674703"/>
              <a:ext cx="7615561" cy="2279147"/>
            </a:xfrm>
            <a:prstGeom prst="downArrowCallout">
              <a:avLst>
                <a:gd name="adj1" fmla="val 34255"/>
                <a:gd name="adj2" fmla="val 31778"/>
                <a:gd name="adj3" fmla="val 19977"/>
                <a:gd name="adj4" fmla="val 70992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707791-7433-4982-8775-AD65FEE09623}"/>
                </a:ext>
              </a:extLst>
            </p:cNvPr>
            <p:cNvSpPr/>
            <p:nvPr/>
          </p:nvSpPr>
          <p:spPr>
            <a:xfrm>
              <a:off x="2959223" y="1187843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Transparenz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22B36B-8FD4-4336-B489-68788C6642DF}"/>
                </a:ext>
              </a:extLst>
            </p:cNvPr>
            <p:cNvSpPr/>
            <p:nvPr/>
          </p:nvSpPr>
          <p:spPr>
            <a:xfrm>
              <a:off x="520527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Regelmäßige Inspektionen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BE9DEC-A561-4661-8177-85A660B1D017}"/>
                </a:ext>
              </a:extLst>
            </p:cNvPr>
            <p:cNvSpPr/>
            <p:nvPr/>
          </p:nvSpPr>
          <p:spPr>
            <a:xfrm>
              <a:off x="745132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Anpassung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BEA1372-9C02-443C-8BB3-65D638A91D44}"/>
                </a:ext>
              </a:extLst>
            </p:cNvPr>
            <p:cNvSpPr txBox="1"/>
            <p:nvPr/>
          </p:nvSpPr>
          <p:spPr>
            <a:xfrm>
              <a:off x="5380660" y="744531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Prinzipien 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4F55F8-C8CA-4278-A678-0A0EC74A691A}"/>
                </a:ext>
              </a:extLst>
            </p:cNvPr>
            <p:cNvSpPr/>
            <p:nvPr/>
          </p:nvSpPr>
          <p:spPr>
            <a:xfrm>
              <a:off x="2104750" y="3018408"/>
              <a:ext cx="7615561" cy="3198181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A901EA-DCE3-4368-A777-7654CBBF49AE}"/>
                </a:ext>
              </a:extLst>
            </p:cNvPr>
            <p:cNvSpPr/>
            <p:nvPr/>
          </p:nvSpPr>
          <p:spPr>
            <a:xfrm>
              <a:off x="251388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Rollen: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</a:t>
              </a:r>
              <a:r>
                <a:rPr lang="de-DE" sz="1400" dirty="0" err="1"/>
                <a:t>Owner</a:t>
              </a:r>
              <a:endParaRPr lang="de-DE" sz="1400" dirty="0"/>
            </a:p>
            <a:p>
              <a:pPr algn="ctr"/>
              <a:r>
                <a:rPr lang="de-DE" sz="1400" dirty="0" err="1"/>
                <a:t>Scrum</a:t>
              </a:r>
              <a:r>
                <a:rPr lang="de-DE" sz="1400" dirty="0"/>
                <a:t> Master</a:t>
              </a:r>
            </a:p>
            <a:p>
              <a:pPr algn="ctr"/>
              <a:r>
                <a:rPr lang="de-DE" sz="1400" dirty="0" err="1"/>
                <a:t>Develpment</a:t>
              </a:r>
              <a:r>
                <a:rPr lang="de-DE" sz="1400" dirty="0"/>
                <a:t> Team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A970F36-5399-4C30-9FB3-269A09C194F8}"/>
                </a:ext>
              </a:extLst>
            </p:cNvPr>
            <p:cNvSpPr/>
            <p:nvPr/>
          </p:nvSpPr>
          <p:spPr>
            <a:xfrm>
              <a:off x="4981160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Artefakte: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Backlog</a:t>
              </a:r>
            </a:p>
            <a:p>
              <a:pPr algn="ctr"/>
              <a:r>
                <a:rPr lang="de-DE" sz="1400" dirty="0"/>
                <a:t>Sprint Backlog</a:t>
              </a:r>
            </a:p>
            <a:p>
              <a:pPr algn="ctr"/>
              <a:r>
                <a:rPr lang="de-DE" sz="1400" dirty="0"/>
                <a:t>Inkrement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AFE1F8F-CBB8-4886-8DDA-91894167076C}"/>
                </a:ext>
              </a:extLst>
            </p:cNvPr>
            <p:cNvSpPr/>
            <p:nvPr/>
          </p:nvSpPr>
          <p:spPr>
            <a:xfrm>
              <a:off x="735073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 Events: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Planning</a:t>
              </a:r>
              <a:endParaRPr lang="de-DE" sz="1400" dirty="0"/>
            </a:p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Sprint Review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Retrospective</a:t>
              </a:r>
              <a:endParaRPr lang="de-DE" sz="14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9BB4D27-A2B2-4332-978E-A0E6FA6338FF}"/>
                </a:ext>
              </a:extLst>
            </p:cNvPr>
            <p:cNvSpPr txBox="1"/>
            <p:nvPr/>
          </p:nvSpPr>
          <p:spPr>
            <a:xfrm>
              <a:off x="4272382" y="3147506"/>
              <a:ext cx="347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Scrum</a:t>
              </a:r>
              <a:r>
                <a:rPr lang="de-DE" dirty="0"/>
                <a:t> Rollen, Artefakte und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49CF15B1-3251-487A-858D-2ADAEAA1E346}"/>
              </a:ext>
            </a:extLst>
          </p:cNvPr>
          <p:cNvSpPr/>
          <p:nvPr/>
        </p:nvSpPr>
        <p:spPr>
          <a:xfrm>
            <a:off x="6878320" y="1929091"/>
            <a:ext cx="531495" cy="4457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8EA6EE8-D998-4B31-8F1B-121FCF23E7AC}"/>
              </a:ext>
            </a:extLst>
          </p:cNvPr>
          <p:cNvSpPr/>
          <p:nvPr/>
        </p:nvSpPr>
        <p:spPr>
          <a:xfrm>
            <a:off x="5197225" y="3227174"/>
            <a:ext cx="1263931" cy="3949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enkblase: wolkenförmig 3">
            <a:extLst>
              <a:ext uri="{FF2B5EF4-FFF2-40B4-BE49-F238E27FC236}">
                <a16:creationId xmlns:a16="http://schemas.microsoft.com/office/drawing/2014/main" id="{3C4330E0-21C5-400A-A34A-83212837218D}"/>
              </a:ext>
            </a:extLst>
          </p:cNvPr>
          <p:cNvSpPr/>
          <p:nvPr/>
        </p:nvSpPr>
        <p:spPr>
          <a:xfrm>
            <a:off x="346229" y="2263806"/>
            <a:ext cx="1305017" cy="896644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Vision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471B517-90E2-4D88-944F-E815D0BCAC92}"/>
              </a:ext>
            </a:extLst>
          </p:cNvPr>
          <p:cNvGrpSpPr/>
          <p:nvPr/>
        </p:nvGrpSpPr>
        <p:grpSpPr>
          <a:xfrm>
            <a:off x="2032987" y="1984159"/>
            <a:ext cx="905522" cy="1779233"/>
            <a:chOff x="2032987" y="1984159"/>
            <a:chExt cx="905522" cy="1779233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0190C13-0274-4646-8344-3D62A3A111F6}"/>
                </a:ext>
              </a:extLst>
            </p:cNvPr>
            <p:cNvGrpSpPr/>
            <p:nvPr/>
          </p:nvGrpSpPr>
          <p:grpSpPr>
            <a:xfrm>
              <a:off x="2032987" y="1984159"/>
              <a:ext cx="905522" cy="960269"/>
              <a:chOff x="2032987" y="1984159"/>
              <a:chExt cx="905522" cy="960269"/>
            </a:xfrm>
          </p:grpSpPr>
          <p:sp>
            <p:nvSpPr>
              <p:cNvPr id="5" name="Gleich 4">
                <a:extLst>
                  <a:ext uri="{FF2B5EF4-FFF2-40B4-BE49-F238E27FC236}">
                    <a16:creationId xmlns:a16="http://schemas.microsoft.com/office/drawing/2014/main" id="{B985FAB8-D2DC-4AD9-AFD6-DC35B940B75A}"/>
                  </a:ext>
                </a:extLst>
              </p:cNvPr>
              <p:cNvSpPr/>
              <p:nvPr/>
            </p:nvSpPr>
            <p:spPr>
              <a:xfrm>
                <a:off x="2032987" y="1984159"/>
                <a:ext cx="905522" cy="559293"/>
              </a:xfrm>
              <a:prstGeom prst="mathEqual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Gleich 5">
                <a:extLst>
                  <a:ext uri="{FF2B5EF4-FFF2-40B4-BE49-F238E27FC236}">
                    <a16:creationId xmlns:a16="http://schemas.microsoft.com/office/drawing/2014/main" id="{17C78BC5-5490-41DD-958D-78FFB8EE1552}"/>
                  </a:ext>
                </a:extLst>
              </p:cNvPr>
              <p:cNvSpPr/>
              <p:nvPr/>
            </p:nvSpPr>
            <p:spPr>
              <a:xfrm>
                <a:off x="2032987" y="2385135"/>
                <a:ext cx="905522" cy="559293"/>
              </a:xfrm>
              <a:prstGeom prst="mathEqual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63045AA-B569-4C9A-8F72-8D37572AEFE1}"/>
                </a:ext>
              </a:extLst>
            </p:cNvPr>
            <p:cNvGrpSpPr/>
            <p:nvPr/>
          </p:nvGrpSpPr>
          <p:grpSpPr>
            <a:xfrm>
              <a:off x="2032987" y="2803123"/>
              <a:ext cx="905522" cy="960269"/>
              <a:chOff x="2032987" y="1984159"/>
              <a:chExt cx="905522" cy="960269"/>
            </a:xfrm>
          </p:grpSpPr>
          <p:sp>
            <p:nvSpPr>
              <p:cNvPr id="9" name="Gleich 8">
                <a:extLst>
                  <a:ext uri="{FF2B5EF4-FFF2-40B4-BE49-F238E27FC236}">
                    <a16:creationId xmlns:a16="http://schemas.microsoft.com/office/drawing/2014/main" id="{E9AD7222-FFDC-4BCF-9F5B-CE89218474E2}"/>
                  </a:ext>
                </a:extLst>
              </p:cNvPr>
              <p:cNvSpPr/>
              <p:nvPr/>
            </p:nvSpPr>
            <p:spPr>
              <a:xfrm>
                <a:off x="2032987" y="1984159"/>
                <a:ext cx="905522" cy="559293"/>
              </a:xfrm>
              <a:prstGeom prst="mathEqual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Gleich 9">
                <a:extLst>
                  <a:ext uri="{FF2B5EF4-FFF2-40B4-BE49-F238E27FC236}">
                    <a16:creationId xmlns:a16="http://schemas.microsoft.com/office/drawing/2014/main" id="{02A29B78-C8B4-4471-9955-274D551DC026}"/>
                  </a:ext>
                </a:extLst>
              </p:cNvPr>
              <p:cNvSpPr/>
              <p:nvPr/>
            </p:nvSpPr>
            <p:spPr>
              <a:xfrm>
                <a:off x="2032987" y="2385135"/>
                <a:ext cx="905522" cy="559293"/>
              </a:xfrm>
              <a:prstGeom prst="mathEqual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8FB01143-E2A9-4CF2-A145-4BA537E181B6}"/>
              </a:ext>
            </a:extLst>
          </p:cNvPr>
          <p:cNvSpPr txBox="1"/>
          <p:nvPr/>
        </p:nvSpPr>
        <p:spPr>
          <a:xfrm>
            <a:off x="2032987" y="1352975"/>
            <a:ext cx="12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Backlog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A102D0B-4340-4B2B-85EA-4EAD7EDF1EA7}"/>
              </a:ext>
            </a:extLst>
          </p:cNvPr>
          <p:cNvGrpSpPr/>
          <p:nvPr/>
        </p:nvGrpSpPr>
        <p:grpSpPr>
          <a:xfrm>
            <a:off x="3320250" y="2231993"/>
            <a:ext cx="905522" cy="960269"/>
            <a:chOff x="2032987" y="1984159"/>
            <a:chExt cx="905522" cy="960269"/>
          </a:xfrm>
        </p:grpSpPr>
        <p:sp>
          <p:nvSpPr>
            <p:cNvPr id="14" name="Gleich 13">
              <a:extLst>
                <a:ext uri="{FF2B5EF4-FFF2-40B4-BE49-F238E27FC236}">
                  <a16:creationId xmlns:a16="http://schemas.microsoft.com/office/drawing/2014/main" id="{BAEC0966-239D-4384-A97A-3158C0AA9ECC}"/>
                </a:ext>
              </a:extLst>
            </p:cNvPr>
            <p:cNvSpPr/>
            <p:nvPr/>
          </p:nvSpPr>
          <p:spPr>
            <a:xfrm>
              <a:off x="2032987" y="1984159"/>
              <a:ext cx="905522" cy="559293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Gleich 14">
              <a:extLst>
                <a:ext uri="{FF2B5EF4-FFF2-40B4-BE49-F238E27FC236}">
                  <a16:creationId xmlns:a16="http://schemas.microsoft.com/office/drawing/2014/main" id="{5B69CE6F-888D-4D7A-945C-0B7CE84015AD}"/>
                </a:ext>
              </a:extLst>
            </p:cNvPr>
            <p:cNvSpPr/>
            <p:nvPr/>
          </p:nvSpPr>
          <p:spPr>
            <a:xfrm>
              <a:off x="2032987" y="2385135"/>
              <a:ext cx="905522" cy="559293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A8E15230-E56B-4CF5-9CF7-9D13D0319859}"/>
              </a:ext>
            </a:extLst>
          </p:cNvPr>
          <p:cNvSpPr txBox="1"/>
          <p:nvPr/>
        </p:nvSpPr>
        <p:spPr>
          <a:xfrm>
            <a:off x="3320250" y="1385174"/>
            <a:ext cx="12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Sprint</a:t>
            </a:r>
          </a:p>
          <a:p>
            <a:r>
              <a:rPr lang="de-DE" dirty="0"/>
              <a:t>Backlog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198C066-1DD8-4B4B-A41C-8188DA0A8D74}"/>
              </a:ext>
            </a:extLst>
          </p:cNvPr>
          <p:cNvSpPr/>
          <p:nvPr/>
        </p:nvSpPr>
        <p:spPr>
          <a:xfrm>
            <a:off x="5495278" y="2031505"/>
            <a:ext cx="1864310" cy="15905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12E83A4-01AE-443E-B316-37D333E16031}"/>
              </a:ext>
            </a:extLst>
          </p:cNvPr>
          <p:cNvSpPr/>
          <p:nvPr/>
        </p:nvSpPr>
        <p:spPr>
          <a:xfrm>
            <a:off x="5860001" y="2376994"/>
            <a:ext cx="1134863" cy="8522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3F8C877B-0ED5-4520-869B-F0E828EDB984}"/>
              </a:ext>
            </a:extLst>
          </p:cNvPr>
          <p:cNvSpPr/>
          <p:nvPr/>
        </p:nvSpPr>
        <p:spPr>
          <a:xfrm>
            <a:off x="6427432" y="3037856"/>
            <a:ext cx="1367160" cy="76452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A79BDAE-3F04-4623-BAF5-5FAD5C0B7DF6}"/>
              </a:ext>
            </a:extLst>
          </p:cNvPr>
          <p:cNvCxnSpPr>
            <a:cxnSpLocks/>
          </p:cNvCxnSpPr>
          <p:nvPr/>
        </p:nvCxnSpPr>
        <p:spPr>
          <a:xfrm>
            <a:off x="6422352" y="3622089"/>
            <a:ext cx="99444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008703D-4744-47BC-97E8-E442A27654CA}"/>
              </a:ext>
            </a:extLst>
          </p:cNvPr>
          <p:cNvCxnSpPr>
            <a:cxnSpLocks/>
          </p:cNvCxnSpPr>
          <p:nvPr/>
        </p:nvCxnSpPr>
        <p:spPr>
          <a:xfrm flipV="1">
            <a:off x="6420447" y="3229252"/>
            <a:ext cx="989368" cy="40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084A057A-79BF-4B88-A8FC-ECD8CCF89AD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7411720" y="3622089"/>
            <a:ext cx="610" cy="180291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56EA9CC-B5B8-4AA7-AC37-52822B076A00}"/>
              </a:ext>
            </a:extLst>
          </p:cNvPr>
          <p:cNvCxnSpPr>
            <a:cxnSpLocks/>
          </p:cNvCxnSpPr>
          <p:nvPr/>
        </p:nvCxnSpPr>
        <p:spPr>
          <a:xfrm>
            <a:off x="7412330" y="3040396"/>
            <a:ext cx="0" cy="191396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3AFAC6F-7051-4FC6-BFDD-879DB6BFEC3B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>
            <a:off x="7412330" y="3037856"/>
            <a:ext cx="382262" cy="382262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F16C1DD-525D-42F1-9A5C-380C87E7C92F}"/>
              </a:ext>
            </a:extLst>
          </p:cNvPr>
          <p:cNvCxnSpPr>
            <a:cxnSpLocks/>
            <a:stCxn id="23" idx="2"/>
            <a:endCxn id="23" idx="3"/>
          </p:cNvCxnSpPr>
          <p:nvPr/>
        </p:nvCxnSpPr>
        <p:spPr>
          <a:xfrm flipV="1">
            <a:off x="7412330" y="3420118"/>
            <a:ext cx="382262" cy="382262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04E37C9B-BE7F-4452-A256-8E2A62C713F3}"/>
              </a:ext>
            </a:extLst>
          </p:cNvPr>
          <p:cNvSpPr/>
          <p:nvPr/>
        </p:nvSpPr>
        <p:spPr>
          <a:xfrm>
            <a:off x="7003763" y="2033866"/>
            <a:ext cx="280608" cy="2362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unten 43">
            <a:extLst>
              <a:ext uri="{FF2B5EF4-FFF2-40B4-BE49-F238E27FC236}">
                <a16:creationId xmlns:a16="http://schemas.microsoft.com/office/drawing/2014/main" id="{2F27B121-BD89-409C-970E-D0D1FBD35258}"/>
              </a:ext>
            </a:extLst>
          </p:cNvPr>
          <p:cNvSpPr/>
          <p:nvPr/>
        </p:nvSpPr>
        <p:spPr>
          <a:xfrm>
            <a:off x="7227126" y="2126752"/>
            <a:ext cx="235442" cy="12305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9147ECAB-6466-4738-AE10-C38F85F960F7}"/>
              </a:ext>
            </a:extLst>
          </p:cNvPr>
          <p:cNvCxnSpPr>
            <a:cxnSpLocks/>
            <a:stCxn id="44" idx="3"/>
            <a:endCxn id="44" idx="2"/>
          </p:cNvCxnSpPr>
          <p:nvPr/>
        </p:nvCxnSpPr>
        <p:spPr>
          <a:xfrm flipH="1">
            <a:off x="7344847" y="2188279"/>
            <a:ext cx="117721" cy="6152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74371A1-3181-4B60-BE3C-E419EF7059E1}"/>
              </a:ext>
            </a:extLst>
          </p:cNvPr>
          <p:cNvCxnSpPr>
            <a:cxnSpLocks/>
          </p:cNvCxnSpPr>
          <p:nvPr/>
        </p:nvCxnSpPr>
        <p:spPr>
          <a:xfrm>
            <a:off x="7280551" y="2116455"/>
            <a:ext cx="0" cy="6259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BC6EDD-E2C3-4DAA-A0C1-4BD4267EA974}"/>
              </a:ext>
            </a:extLst>
          </p:cNvPr>
          <p:cNvCxnSpPr>
            <a:cxnSpLocks/>
          </p:cNvCxnSpPr>
          <p:nvPr/>
        </p:nvCxnSpPr>
        <p:spPr>
          <a:xfrm>
            <a:off x="7406630" y="2116455"/>
            <a:ext cx="0" cy="6259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0ACA2074-2136-4B8E-AFC7-AE4A76E5996C}"/>
              </a:ext>
            </a:extLst>
          </p:cNvPr>
          <p:cNvCxnSpPr>
            <a:cxnSpLocks/>
            <a:stCxn id="44" idx="2"/>
            <a:endCxn id="44" idx="1"/>
          </p:cNvCxnSpPr>
          <p:nvPr/>
        </p:nvCxnSpPr>
        <p:spPr>
          <a:xfrm flipH="1" flipV="1">
            <a:off x="7227126" y="2188279"/>
            <a:ext cx="117721" cy="6152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C7F3251-98BB-4B74-B166-970399FC3A7D}"/>
              </a:ext>
            </a:extLst>
          </p:cNvPr>
          <p:cNvCxnSpPr>
            <a:cxnSpLocks/>
          </p:cNvCxnSpPr>
          <p:nvPr/>
        </p:nvCxnSpPr>
        <p:spPr>
          <a:xfrm>
            <a:off x="7401997" y="2182862"/>
            <a:ext cx="7546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D1FB7AA-E238-4DAD-9B80-FC7697AC832F}"/>
              </a:ext>
            </a:extLst>
          </p:cNvPr>
          <p:cNvCxnSpPr>
            <a:cxnSpLocks/>
          </p:cNvCxnSpPr>
          <p:nvPr/>
        </p:nvCxnSpPr>
        <p:spPr>
          <a:xfrm>
            <a:off x="7208057" y="2182862"/>
            <a:ext cx="7546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0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Schmitz</dc:creator>
  <cp:lastModifiedBy>Dominic Schmitz</cp:lastModifiedBy>
  <cp:revision>7</cp:revision>
  <dcterms:created xsi:type="dcterms:W3CDTF">2019-04-02T11:12:23Z</dcterms:created>
  <dcterms:modified xsi:type="dcterms:W3CDTF">2019-04-04T14:03:48Z</dcterms:modified>
</cp:coreProperties>
</file>