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2C71-1597-4ABF-AA9D-7301A248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51E17-0BF4-45D8-A08F-7E7E03F8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AAA6F-140D-48CF-853F-B755FE1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639F-30D9-4C6D-8BBB-A6B3695D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64F5D-EE99-4E70-A2EB-55EEC1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188D-2E3D-40CD-9F34-F3DD3E70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16C96-0244-4793-B7E1-E3D92C95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0BDD-38C7-49B2-86BC-0A1D46F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06852-2D3A-4760-8038-B9E781C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A67E-CC2E-42DD-8BE8-77F23025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BB2484-501C-4580-95E1-9519137C5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177B7-F94E-4343-9C0A-24CA651D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2E0FB-BAC7-4CE5-BB12-ABB4FBB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5DDD5-32C2-4B48-9FF1-A918D06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DE118-2B01-4E13-B686-CCC33511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1037-37B5-446F-92F4-214C6FA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1FD13-53C1-4660-AA88-5BCFFC4D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6D964-1167-47CD-9B52-2769A915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FBCB5-4A18-41C7-9E0D-691FD21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DA1FD-E9B9-49FE-9B2E-6E2B0DE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F90B6-79D4-4F9A-9363-B158EE21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5ED97-E79E-44C9-9934-9ED769EB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D9C3C-FC7C-4BCF-8631-08963616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0DE9-847F-418F-9ADB-1F5D6AC2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1DC9D-EDCE-42FA-B084-F2DDE9C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0BDB-D332-4433-808E-B92B388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93337-0779-48F1-B4B0-F0F83134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2330D-84FE-46BE-BD4F-FBECD306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31AC0-08D8-4E4D-8809-F161355E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957F8-0261-4F8A-8B88-FEBFE7D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EFF68-A173-48E0-B526-E2E4C69D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7B79C-6DFE-4258-A96F-150E402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EA502E-9C0A-44C4-B0AD-113DA222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FCB28-3FBE-4FDC-BD2B-C9DBCC46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47D688-DFF5-4236-84C4-AE5E44BB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B1866-0F03-40A5-ACAA-3C631DF3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D77F4-0158-4596-B8B2-D09E98BD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4A6FCA-041E-43AC-85B4-4C934160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A89BA3-22B7-4DEE-8E67-49B9DE3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5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3D645-5BCD-473C-B95A-4BDEA98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4E762-D2D3-45A9-B92F-896821B3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B4225-05CA-4D99-88B5-B894ED3F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3386E8-CC8C-4409-B986-F01042A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8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65392-B0CA-4BBF-8450-3BA9BA1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2B83D-38B4-4DAB-A8E1-15BEF7F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38CD47-5915-43DA-A47B-F727F56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F947A-0197-4E0B-B2F7-04311CB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C1BEB-C9CA-4CAD-89BC-2941BC9A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ADA6D-2068-4992-AF5E-7E13B093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BE8A4-26E0-4820-BABF-5D2A61F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428E1-3138-4243-90FC-EF774E12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D5DC9-11B1-456B-8648-AD57729A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3537-D78F-4DC6-9C0A-D313D88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AA06B0-2C1E-4797-887C-03A522C9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E83713-0FE1-4541-95DE-CBD625AC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4AED7-FCD2-41F2-9E2A-03E7EEDF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3661F-D7C2-46C2-9067-FAB9B8F3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9B49F-F357-49A3-A3F4-5A67FB7C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6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38B2A5-8228-4D34-8FF6-2B6FE02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C1F1E-3A13-4675-9408-2425236F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40BA3-750F-4367-8B24-9EF7F7EB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B701-8F95-42D8-B1CD-6F179E4D5FC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8E3DD-9538-4B2E-84CE-D7067D67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EF365-88B5-4E16-A84C-7296B0635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5734A-3F38-4953-82A1-6959A9597D9C}"/>
              </a:ext>
            </a:extLst>
          </p:cNvPr>
          <p:cNvGrpSpPr/>
          <p:nvPr/>
        </p:nvGrpSpPr>
        <p:grpSpPr>
          <a:xfrm>
            <a:off x="2104750" y="674703"/>
            <a:ext cx="7625176" cy="5541886"/>
            <a:chOff x="2104750" y="674703"/>
            <a:chExt cx="7625176" cy="5541886"/>
          </a:xfrm>
        </p:grpSpPr>
        <p:sp>
          <p:nvSpPr>
            <p:cNvPr id="5" name="Legende: mit Pfeil nach unten 4">
              <a:extLst>
                <a:ext uri="{FF2B5EF4-FFF2-40B4-BE49-F238E27FC236}">
                  <a16:creationId xmlns:a16="http://schemas.microsoft.com/office/drawing/2014/main" id="{CD499644-09AD-4C8C-8B40-D90097726922}"/>
                </a:ext>
              </a:extLst>
            </p:cNvPr>
            <p:cNvSpPr/>
            <p:nvPr/>
          </p:nvSpPr>
          <p:spPr>
            <a:xfrm>
              <a:off x="2114365" y="674703"/>
              <a:ext cx="7615561" cy="2279147"/>
            </a:xfrm>
            <a:prstGeom prst="downArrowCallout">
              <a:avLst>
                <a:gd name="adj1" fmla="val 34255"/>
                <a:gd name="adj2" fmla="val 31778"/>
                <a:gd name="adj3" fmla="val 19977"/>
                <a:gd name="adj4" fmla="val 70992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707791-7433-4982-8775-AD65FEE09623}"/>
                </a:ext>
              </a:extLst>
            </p:cNvPr>
            <p:cNvSpPr/>
            <p:nvPr/>
          </p:nvSpPr>
          <p:spPr>
            <a:xfrm>
              <a:off x="2959223" y="1187843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Transparenz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22B36B-8FD4-4336-B489-68788C6642DF}"/>
                </a:ext>
              </a:extLst>
            </p:cNvPr>
            <p:cNvSpPr/>
            <p:nvPr/>
          </p:nvSpPr>
          <p:spPr>
            <a:xfrm>
              <a:off x="520527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Regelmäßige Inspektionen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BE9DEC-A561-4661-8177-85A660B1D017}"/>
                </a:ext>
              </a:extLst>
            </p:cNvPr>
            <p:cNvSpPr/>
            <p:nvPr/>
          </p:nvSpPr>
          <p:spPr>
            <a:xfrm>
              <a:off x="745132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Anpassung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BEA1372-9C02-443C-8BB3-65D638A91D44}"/>
                </a:ext>
              </a:extLst>
            </p:cNvPr>
            <p:cNvSpPr txBox="1"/>
            <p:nvPr/>
          </p:nvSpPr>
          <p:spPr>
            <a:xfrm>
              <a:off x="5380660" y="744531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Prinzipien 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4F55F8-C8CA-4278-A678-0A0EC74A691A}"/>
                </a:ext>
              </a:extLst>
            </p:cNvPr>
            <p:cNvSpPr/>
            <p:nvPr/>
          </p:nvSpPr>
          <p:spPr>
            <a:xfrm>
              <a:off x="2104750" y="3018408"/>
              <a:ext cx="7615561" cy="3198181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A901EA-DCE3-4368-A777-7654CBBF49AE}"/>
                </a:ext>
              </a:extLst>
            </p:cNvPr>
            <p:cNvSpPr/>
            <p:nvPr/>
          </p:nvSpPr>
          <p:spPr>
            <a:xfrm>
              <a:off x="251388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Rollen: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</a:t>
              </a:r>
              <a:r>
                <a:rPr lang="de-DE" sz="1400" dirty="0" err="1"/>
                <a:t>Owner</a:t>
              </a:r>
              <a:endParaRPr lang="de-DE" sz="1400" dirty="0"/>
            </a:p>
            <a:p>
              <a:pPr algn="ctr"/>
              <a:r>
                <a:rPr lang="de-DE" sz="1400" dirty="0" err="1"/>
                <a:t>Scrum</a:t>
              </a:r>
              <a:r>
                <a:rPr lang="de-DE" sz="1400" dirty="0"/>
                <a:t> Master</a:t>
              </a:r>
            </a:p>
            <a:p>
              <a:pPr algn="ctr"/>
              <a:r>
                <a:rPr lang="de-DE" sz="1400" dirty="0" err="1"/>
                <a:t>Develpment</a:t>
              </a:r>
              <a:r>
                <a:rPr lang="de-DE" sz="1400" dirty="0"/>
                <a:t> Team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A970F36-5399-4C30-9FB3-269A09C194F8}"/>
                </a:ext>
              </a:extLst>
            </p:cNvPr>
            <p:cNvSpPr/>
            <p:nvPr/>
          </p:nvSpPr>
          <p:spPr>
            <a:xfrm>
              <a:off x="4981160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Artefakte: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Backlog</a:t>
              </a:r>
            </a:p>
            <a:p>
              <a:pPr algn="ctr"/>
              <a:r>
                <a:rPr lang="de-DE" sz="1400" dirty="0"/>
                <a:t>Sprint Backlog</a:t>
              </a:r>
            </a:p>
            <a:p>
              <a:pPr algn="ctr"/>
              <a:r>
                <a:rPr lang="de-DE" sz="1400" dirty="0"/>
                <a:t>Inkrement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AFE1F8F-CBB8-4886-8DDA-91894167076C}"/>
                </a:ext>
              </a:extLst>
            </p:cNvPr>
            <p:cNvSpPr/>
            <p:nvPr/>
          </p:nvSpPr>
          <p:spPr>
            <a:xfrm>
              <a:off x="735073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 Events: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Planning</a:t>
              </a:r>
              <a:endParaRPr lang="de-DE" sz="1400" dirty="0"/>
            </a:p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Sprint Review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Retrospective</a:t>
              </a:r>
              <a:endParaRPr lang="de-DE" sz="14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9BB4D27-A2B2-4332-978E-A0E6FA6338FF}"/>
                </a:ext>
              </a:extLst>
            </p:cNvPr>
            <p:cNvSpPr txBox="1"/>
            <p:nvPr/>
          </p:nvSpPr>
          <p:spPr>
            <a:xfrm>
              <a:off x="4272382" y="3147506"/>
              <a:ext cx="347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Scrum</a:t>
              </a:r>
              <a:r>
                <a:rPr lang="de-DE" dirty="0"/>
                <a:t> Rollen, Artefakte und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1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Schmitz</dc:creator>
  <cp:lastModifiedBy>Dominic Schmitz</cp:lastModifiedBy>
  <cp:revision>3</cp:revision>
  <dcterms:created xsi:type="dcterms:W3CDTF">2019-04-02T11:12:23Z</dcterms:created>
  <dcterms:modified xsi:type="dcterms:W3CDTF">2019-04-02T13:16:05Z</dcterms:modified>
</cp:coreProperties>
</file>