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2C71-1597-4ABF-AA9D-7301A248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51E17-0BF4-45D8-A08F-7E7E03F8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AAA6F-140D-48CF-853F-B755FE1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639F-30D9-4C6D-8BBB-A6B3695D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64F5D-EE99-4E70-A2EB-55EEC1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188D-2E3D-40CD-9F34-F3DD3E70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16C96-0244-4793-B7E1-E3D92C95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0BDD-38C7-49B2-86BC-0A1D46F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06852-2D3A-4760-8038-B9E781C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A67E-CC2E-42DD-8BE8-77F23025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BB2484-501C-4580-95E1-9519137C5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177B7-F94E-4343-9C0A-24CA651D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2E0FB-BAC7-4CE5-BB12-ABB4FBB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5DDD5-32C2-4B48-9FF1-A918D06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DE118-2B01-4E13-B686-CCC33511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1037-37B5-446F-92F4-214C6FA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1FD13-53C1-4660-AA88-5BCFFC4D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6D964-1167-47CD-9B52-2769A915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FBCB5-4A18-41C7-9E0D-691FD21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DA1FD-E9B9-49FE-9B2E-6E2B0DE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F90B6-79D4-4F9A-9363-B158EE21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5ED97-E79E-44C9-9934-9ED769EB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D9C3C-FC7C-4BCF-8631-08963616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0DE9-847F-418F-9ADB-1F5D6AC2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1DC9D-EDCE-42FA-B084-F2DDE9C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0BDB-D332-4433-808E-B92B388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93337-0779-48F1-B4B0-F0F83134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2330D-84FE-46BE-BD4F-FBECD306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31AC0-08D8-4E4D-8809-F161355E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957F8-0261-4F8A-8B88-FEBFE7D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EFF68-A173-48E0-B526-E2E4C69D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7B79C-6DFE-4258-A96F-150E402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EA502E-9C0A-44C4-B0AD-113DA222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FCB28-3FBE-4FDC-BD2B-C9DBCC46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47D688-DFF5-4236-84C4-AE5E44BB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B1866-0F03-40A5-ACAA-3C631DF3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D77F4-0158-4596-B8B2-D09E98BD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4A6FCA-041E-43AC-85B4-4C934160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A89BA3-22B7-4DEE-8E67-49B9DE3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5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3D645-5BCD-473C-B95A-4BDEA98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4E762-D2D3-45A9-B92F-896821B3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B4225-05CA-4D99-88B5-B894ED3F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3386E8-CC8C-4409-B986-F01042A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8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65392-B0CA-4BBF-8450-3BA9BA1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2B83D-38B4-4DAB-A8E1-15BEF7F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38CD47-5915-43DA-A47B-F727F56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F947A-0197-4E0B-B2F7-04311CB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C1BEB-C9CA-4CAD-89BC-2941BC9A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ADA6D-2068-4992-AF5E-7E13B093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BE8A4-26E0-4820-BABF-5D2A61F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428E1-3138-4243-90FC-EF774E12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D5DC9-11B1-456B-8648-AD57729A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3537-D78F-4DC6-9C0A-D313D88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AA06B0-2C1E-4797-887C-03A522C9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E83713-0FE1-4541-95DE-CBD625AC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4AED7-FCD2-41F2-9E2A-03E7EEDF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3661F-D7C2-46C2-9067-FAB9B8F3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9B49F-F357-49A3-A3F4-5A67FB7C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6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38B2A5-8228-4D34-8FF6-2B6FE02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C1F1E-3A13-4675-9408-2425236F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40BA3-750F-4367-8B24-9EF7F7EB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B701-8F95-42D8-B1CD-6F179E4D5FC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8E3DD-9538-4B2E-84CE-D7067D67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EF365-88B5-4E16-A84C-7296B0635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5734A-3F38-4953-82A1-6959A9597D9C}"/>
              </a:ext>
            </a:extLst>
          </p:cNvPr>
          <p:cNvGrpSpPr/>
          <p:nvPr/>
        </p:nvGrpSpPr>
        <p:grpSpPr>
          <a:xfrm>
            <a:off x="2104750" y="674703"/>
            <a:ext cx="7625176" cy="5541886"/>
            <a:chOff x="2104750" y="674703"/>
            <a:chExt cx="7625176" cy="5541886"/>
          </a:xfrm>
        </p:grpSpPr>
        <p:sp>
          <p:nvSpPr>
            <p:cNvPr id="5" name="Legende: mit Pfeil nach unten 4">
              <a:extLst>
                <a:ext uri="{FF2B5EF4-FFF2-40B4-BE49-F238E27FC236}">
                  <a16:creationId xmlns:a16="http://schemas.microsoft.com/office/drawing/2014/main" id="{CD499644-09AD-4C8C-8B40-D90097726922}"/>
                </a:ext>
              </a:extLst>
            </p:cNvPr>
            <p:cNvSpPr/>
            <p:nvPr/>
          </p:nvSpPr>
          <p:spPr>
            <a:xfrm>
              <a:off x="2114365" y="674703"/>
              <a:ext cx="7615561" cy="2279147"/>
            </a:xfrm>
            <a:prstGeom prst="downArrowCallout">
              <a:avLst>
                <a:gd name="adj1" fmla="val 34255"/>
                <a:gd name="adj2" fmla="val 31778"/>
                <a:gd name="adj3" fmla="val 19977"/>
                <a:gd name="adj4" fmla="val 70992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707791-7433-4982-8775-AD65FEE09623}"/>
                </a:ext>
              </a:extLst>
            </p:cNvPr>
            <p:cNvSpPr/>
            <p:nvPr/>
          </p:nvSpPr>
          <p:spPr>
            <a:xfrm>
              <a:off x="2959223" y="1187843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Transparenz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22B36B-8FD4-4336-B489-68788C6642DF}"/>
                </a:ext>
              </a:extLst>
            </p:cNvPr>
            <p:cNvSpPr/>
            <p:nvPr/>
          </p:nvSpPr>
          <p:spPr>
            <a:xfrm>
              <a:off x="520527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Regelmäßige Inspektionen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BE9DEC-A561-4661-8177-85A660B1D017}"/>
                </a:ext>
              </a:extLst>
            </p:cNvPr>
            <p:cNvSpPr/>
            <p:nvPr/>
          </p:nvSpPr>
          <p:spPr>
            <a:xfrm>
              <a:off x="745132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Anpassung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BEA1372-9C02-443C-8BB3-65D638A91D44}"/>
                </a:ext>
              </a:extLst>
            </p:cNvPr>
            <p:cNvSpPr txBox="1"/>
            <p:nvPr/>
          </p:nvSpPr>
          <p:spPr>
            <a:xfrm>
              <a:off x="5380660" y="744531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Prinzipien 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4F55F8-C8CA-4278-A678-0A0EC74A691A}"/>
                </a:ext>
              </a:extLst>
            </p:cNvPr>
            <p:cNvSpPr/>
            <p:nvPr/>
          </p:nvSpPr>
          <p:spPr>
            <a:xfrm>
              <a:off x="2104750" y="3018408"/>
              <a:ext cx="7615561" cy="3198181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A901EA-DCE3-4368-A777-7654CBBF49AE}"/>
                </a:ext>
              </a:extLst>
            </p:cNvPr>
            <p:cNvSpPr/>
            <p:nvPr/>
          </p:nvSpPr>
          <p:spPr>
            <a:xfrm>
              <a:off x="251388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Rollen: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</a:t>
              </a:r>
              <a:r>
                <a:rPr lang="de-DE" sz="1400" dirty="0" err="1"/>
                <a:t>Owner</a:t>
              </a:r>
              <a:endParaRPr lang="de-DE" sz="1400" dirty="0"/>
            </a:p>
            <a:p>
              <a:pPr algn="ctr"/>
              <a:r>
                <a:rPr lang="de-DE" sz="1400" dirty="0" err="1"/>
                <a:t>Scrum</a:t>
              </a:r>
              <a:r>
                <a:rPr lang="de-DE" sz="1400" dirty="0"/>
                <a:t> Master</a:t>
              </a:r>
            </a:p>
            <a:p>
              <a:pPr algn="ctr"/>
              <a:r>
                <a:rPr lang="de-DE" sz="1400" dirty="0" err="1"/>
                <a:t>Develpment</a:t>
              </a:r>
              <a:r>
                <a:rPr lang="de-DE" sz="1400" dirty="0"/>
                <a:t> Team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A970F36-5399-4C30-9FB3-269A09C194F8}"/>
                </a:ext>
              </a:extLst>
            </p:cNvPr>
            <p:cNvSpPr/>
            <p:nvPr/>
          </p:nvSpPr>
          <p:spPr>
            <a:xfrm>
              <a:off x="4981160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Artefakte: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Backlog</a:t>
              </a:r>
            </a:p>
            <a:p>
              <a:pPr algn="ctr"/>
              <a:r>
                <a:rPr lang="de-DE" sz="1400" dirty="0"/>
                <a:t>Sprint Backlog</a:t>
              </a:r>
            </a:p>
            <a:p>
              <a:pPr algn="ctr"/>
              <a:r>
                <a:rPr lang="de-DE" sz="1400" dirty="0"/>
                <a:t>Inkrement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AFE1F8F-CBB8-4886-8DDA-91894167076C}"/>
                </a:ext>
              </a:extLst>
            </p:cNvPr>
            <p:cNvSpPr/>
            <p:nvPr/>
          </p:nvSpPr>
          <p:spPr>
            <a:xfrm>
              <a:off x="735073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 Events: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Planning</a:t>
              </a:r>
              <a:endParaRPr lang="de-DE" sz="1400" dirty="0"/>
            </a:p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Sprint Review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Retrospective</a:t>
              </a:r>
              <a:endParaRPr lang="de-DE" sz="14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9BB4D27-A2B2-4332-978E-A0E6FA6338FF}"/>
                </a:ext>
              </a:extLst>
            </p:cNvPr>
            <p:cNvSpPr txBox="1"/>
            <p:nvPr/>
          </p:nvSpPr>
          <p:spPr>
            <a:xfrm>
              <a:off x="4272382" y="3147506"/>
              <a:ext cx="347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Scrum</a:t>
              </a:r>
              <a:r>
                <a:rPr lang="de-DE" dirty="0"/>
                <a:t> Rollen, Artefakte und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7E12EA3-0EF1-4D69-BB93-185B2D86D785}"/>
              </a:ext>
            </a:extLst>
          </p:cNvPr>
          <p:cNvGrpSpPr/>
          <p:nvPr/>
        </p:nvGrpSpPr>
        <p:grpSpPr>
          <a:xfrm>
            <a:off x="1910086" y="844275"/>
            <a:ext cx="8296174" cy="4352563"/>
            <a:chOff x="1910086" y="844275"/>
            <a:chExt cx="8296174" cy="4352563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471B517-90E2-4D88-944F-E815D0BCAC92}"/>
                </a:ext>
              </a:extLst>
            </p:cNvPr>
            <p:cNvGrpSpPr/>
            <p:nvPr/>
          </p:nvGrpSpPr>
          <p:grpSpPr>
            <a:xfrm>
              <a:off x="2648937" y="844275"/>
              <a:ext cx="683366" cy="849801"/>
              <a:chOff x="2032987" y="1984159"/>
              <a:chExt cx="905522" cy="1779233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C0190C13-0274-4646-8344-3D62A3A111F6}"/>
                  </a:ext>
                </a:extLst>
              </p:cNvPr>
              <p:cNvGrpSpPr/>
              <p:nvPr/>
            </p:nvGrpSpPr>
            <p:grpSpPr>
              <a:xfrm>
                <a:off x="2032987" y="1984159"/>
                <a:ext cx="905522" cy="960269"/>
                <a:chOff x="2032987" y="1984159"/>
                <a:chExt cx="905522" cy="960269"/>
              </a:xfrm>
            </p:grpSpPr>
            <p:sp>
              <p:nvSpPr>
                <p:cNvPr id="5" name="Gleich 4">
                  <a:extLst>
                    <a:ext uri="{FF2B5EF4-FFF2-40B4-BE49-F238E27FC236}">
                      <a16:creationId xmlns:a16="http://schemas.microsoft.com/office/drawing/2014/main" id="{B985FAB8-D2DC-4AD9-AFD6-DC35B940B75A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Gleich 5">
                  <a:extLst>
                    <a:ext uri="{FF2B5EF4-FFF2-40B4-BE49-F238E27FC236}">
                      <a16:creationId xmlns:a16="http://schemas.microsoft.com/office/drawing/2014/main" id="{17C78BC5-5490-41DD-958D-78FFB8EE1552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B63045AA-B569-4C9A-8F72-8D37572AEFE1}"/>
                  </a:ext>
                </a:extLst>
              </p:cNvPr>
              <p:cNvGrpSpPr/>
              <p:nvPr/>
            </p:nvGrpSpPr>
            <p:grpSpPr>
              <a:xfrm>
                <a:off x="2032987" y="2803123"/>
                <a:ext cx="905522" cy="960269"/>
                <a:chOff x="2032987" y="1984159"/>
                <a:chExt cx="905522" cy="960269"/>
              </a:xfrm>
            </p:grpSpPr>
            <p:sp>
              <p:nvSpPr>
                <p:cNvPr id="9" name="Gleich 8">
                  <a:extLst>
                    <a:ext uri="{FF2B5EF4-FFF2-40B4-BE49-F238E27FC236}">
                      <a16:creationId xmlns:a16="http://schemas.microsoft.com/office/drawing/2014/main" id="{E9AD7222-FFDC-4BCF-9F5B-CE89218474E2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Gleich 9">
                  <a:extLst>
                    <a:ext uri="{FF2B5EF4-FFF2-40B4-BE49-F238E27FC236}">
                      <a16:creationId xmlns:a16="http://schemas.microsoft.com/office/drawing/2014/main" id="{02A29B78-C8B4-4471-9955-274D551DC026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FB01143-E2A9-4CF2-A145-4BA537E181B6}"/>
                </a:ext>
              </a:extLst>
            </p:cNvPr>
            <p:cNvSpPr txBox="1"/>
            <p:nvPr/>
          </p:nvSpPr>
          <p:spPr>
            <a:xfrm>
              <a:off x="1910086" y="981823"/>
              <a:ext cx="75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Product</a:t>
              </a:r>
              <a:endParaRPr lang="de-DE" sz="1400" dirty="0"/>
            </a:p>
            <a:p>
              <a:r>
                <a:rPr lang="de-DE" sz="1400" dirty="0"/>
                <a:t>Backlog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8E15230-E56B-4CF5-9CF7-9D13D0319859}"/>
                </a:ext>
              </a:extLst>
            </p:cNvPr>
            <p:cNvSpPr txBox="1"/>
            <p:nvPr/>
          </p:nvSpPr>
          <p:spPr>
            <a:xfrm>
              <a:off x="4367533" y="2427544"/>
              <a:ext cx="792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Backlog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EA24480-59D1-4596-B44B-08681A79C430}"/>
                </a:ext>
              </a:extLst>
            </p:cNvPr>
            <p:cNvSpPr txBox="1"/>
            <p:nvPr/>
          </p:nvSpPr>
          <p:spPr>
            <a:xfrm>
              <a:off x="7094341" y="1387776"/>
              <a:ext cx="1216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15 Minuten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FE00B96-B466-48BA-AA65-4716A986464B}"/>
                </a:ext>
              </a:extLst>
            </p:cNvPr>
            <p:cNvGrpSpPr/>
            <p:nvPr/>
          </p:nvGrpSpPr>
          <p:grpSpPr>
            <a:xfrm>
              <a:off x="2264918" y="2431053"/>
              <a:ext cx="2768591" cy="1357865"/>
              <a:chOff x="5495407" y="4349512"/>
              <a:chExt cx="2768591" cy="1357865"/>
            </a:xfrm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B1B16D79-296B-4C89-B57F-A688710158C2}"/>
                  </a:ext>
                </a:extLst>
              </p:cNvPr>
              <p:cNvSpPr/>
              <p:nvPr/>
            </p:nvSpPr>
            <p:spPr>
              <a:xfrm>
                <a:off x="5495407" y="4349512"/>
                <a:ext cx="2064898" cy="1357865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 descr="Kundenbewertung">
                <a:extLst>
                  <a:ext uri="{FF2B5EF4-FFF2-40B4-BE49-F238E27FC236}">
                    <a16:creationId xmlns:a16="http://schemas.microsoft.com/office/drawing/2014/main" id="{1EB7D9A8-4296-4067-8B16-6E3D2A41E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75555" y="4873380"/>
                <a:ext cx="687237" cy="687237"/>
              </a:xfrm>
              <a:prstGeom prst="rect">
                <a:avLst/>
              </a:prstGeom>
            </p:spPr>
          </p:pic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FBED2C83-4424-4906-93CC-235A8AABD0DF}"/>
                  </a:ext>
                </a:extLst>
              </p:cNvPr>
              <p:cNvGrpSpPr/>
              <p:nvPr/>
            </p:nvGrpSpPr>
            <p:grpSpPr>
              <a:xfrm>
                <a:off x="6856612" y="4852252"/>
                <a:ext cx="1407386" cy="729495"/>
                <a:chOff x="8498614" y="4602435"/>
                <a:chExt cx="1407386" cy="729495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32E069A6-812C-426C-9199-163E387ECC85}"/>
                    </a:ext>
                  </a:extLst>
                </p:cNvPr>
                <p:cNvSpPr/>
                <p:nvPr/>
              </p:nvSpPr>
              <p:spPr>
                <a:xfrm>
                  <a:off x="8498614" y="4602435"/>
                  <a:ext cx="1407386" cy="7294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D3A26FEE-1A1B-4CC9-B13D-38202CB32646}"/>
                    </a:ext>
                  </a:extLst>
                </p:cNvPr>
                <p:cNvGrpSpPr/>
                <p:nvPr/>
              </p:nvGrpSpPr>
              <p:grpSpPr>
                <a:xfrm>
                  <a:off x="8716040" y="4670286"/>
                  <a:ext cx="972534" cy="570920"/>
                  <a:chOff x="3348769" y="2105486"/>
                  <a:chExt cx="972534" cy="570920"/>
                </a:xfrm>
              </p:grpSpPr>
              <p:sp>
                <p:nvSpPr>
                  <p:cNvPr id="3" name="Rechteck 2">
                    <a:extLst>
                      <a:ext uri="{FF2B5EF4-FFF2-40B4-BE49-F238E27FC236}">
                        <a16:creationId xmlns:a16="http://schemas.microsoft.com/office/drawing/2014/main" id="{2CD84338-A14A-4DE7-8E69-3ED17E64F539}"/>
                      </a:ext>
                    </a:extLst>
                  </p:cNvPr>
                  <p:cNvSpPr/>
                  <p:nvPr/>
                </p:nvSpPr>
                <p:spPr>
                  <a:xfrm>
                    <a:off x="3348769" y="2105488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0013CA64-288E-49AF-98EF-3B311D33A01F}"/>
                      </a:ext>
                    </a:extLst>
                  </p:cNvPr>
                  <p:cNvSpPr/>
                  <p:nvPr/>
                </p:nvSpPr>
                <p:spPr>
                  <a:xfrm>
                    <a:off x="3695857" y="2105487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CF965A13-1D06-4662-A070-4E2760B921A5}"/>
                      </a:ext>
                    </a:extLst>
                  </p:cNvPr>
                  <p:cNvSpPr/>
                  <p:nvPr/>
                </p:nvSpPr>
                <p:spPr>
                  <a:xfrm>
                    <a:off x="4042247" y="210548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E6DD6748-7F22-43A4-8F06-2F1CC632B32C}"/>
                      </a:ext>
                    </a:extLst>
                  </p:cNvPr>
                  <p:cNvSpPr/>
                  <p:nvPr/>
                </p:nvSpPr>
                <p:spPr>
                  <a:xfrm>
                    <a:off x="3348769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1EAB59CB-C95E-44F9-9BA5-BACAA40112A8}"/>
                      </a:ext>
                    </a:extLst>
                  </p:cNvPr>
                  <p:cNvSpPr/>
                  <p:nvPr/>
                </p:nvSpPr>
                <p:spPr>
                  <a:xfrm>
                    <a:off x="3695857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9BAE45E5-74B5-4E4B-8279-691B2BBFB95E}"/>
                      </a:ext>
                    </a:extLst>
                  </p:cNvPr>
                  <p:cNvSpPr/>
                  <p:nvPr/>
                </p:nvSpPr>
                <p:spPr>
                  <a:xfrm>
                    <a:off x="3348769" y="2518089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C9CE274-D08A-461A-A0EA-AFC321233BD9}"/>
                </a:ext>
              </a:extLst>
            </p:cNvPr>
            <p:cNvGrpSpPr/>
            <p:nvPr/>
          </p:nvGrpSpPr>
          <p:grpSpPr>
            <a:xfrm>
              <a:off x="4836113" y="1839120"/>
              <a:ext cx="2956262" cy="2142256"/>
              <a:chOff x="5197225" y="1929091"/>
              <a:chExt cx="2597367" cy="1873289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49CF15B1-3251-487A-858D-2ADAEAA1E346}"/>
                  </a:ext>
                </a:extLst>
              </p:cNvPr>
              <p:cNvSpPr/>
              <p:nvPr/>
            </p:nvSpPr>
            <p:spPr>
              <a:xfrm>
                <a:off x="6878320" y="1929091"/>
                <a:ext cx="531495" cy="44577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8EA6EE8-D998-4B31-8F1B-121FCF23E7AC}"/>
                  </a:ext>
                </a:extLst>
              </p:cNvPr>
              <p:cNvSpPr/>
              <p:nvPr/>
            </p:nvSpPr>
            <p:spPr>
              <a:xfrm>
                <a:off x="5197225" y="3227174"/>
                <a:ext cx="1263931" cy="39491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198C066-1DD8-4B4B-A41C-8188DA0A8D74}"/>
                  </a:ext>
                </a:extLst>
              </p:cNvPr>
              <p:cNvSpPr/>
              <p:nvPr/>
            </p:nvSpPr>
            <p:spPr>
              <a:xfrm>
                <a:off x="5495278" y="2031505"/>
                <a:ext cx="1864310" cy="159058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812E83A4-01AE-443E-B316-37D333E16031}"/>
                  </a:ext>
                </a:extLst>
              </p:cNvPr>
              <p:cNvSpPr/>
              <p:nvPr/>
            </p:nvSpPr>
            <p:spPr>
              <a:xfrm>
                <a:off x="5860001" y="2376994"/>
                <a:ext cx="1134863" cy="8522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Pfeil: nach rechts 22">
                <a:extLst>
                  <a:ext uri="{FF2B5EF4-FFF2-40B4-BE49-F238E27FC236}">
                    <a16:creationId xmlns:a16="http://schemas.microsoft.com/office/drawing/2014/main" id="{3F8C877B-0ED5-4520-869B-F0E828EDB984}"/>
                  </a:ext>
                </a:extLst>
              </p:cNvPr>
              <p:cNvSpPr/>
              <p:nvPr/>
            </p:nvSpPr>
            <p:spPr>
              <a:xfrm>
                <a:off x="6427432" y="3037856"/>
                <a:ext cx="1367160" cy="764524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79BDAE-3F04-4623-BAF5-5FAD5C0B7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352" y="3622089"/>
                <a:ext cx="994448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0008703D-4744-47BC-97E8-E442A27654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0447" y="3229252"/>
                <a:ext cx="989368" cy="40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84A057A-79BF-4B88-A8FC-ECD8CCF89ADE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7411720" y="3622089"/>
                <a:ext cx="610" cy="180291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156EA9CC-B5B8-4AA7-AC37-52822B076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330" y="3040396"/>
                <a:ext cx="0" cy="191396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B3AFAC6F-7051-4FC6-BFDD-879DB6BFEC3B}"/>
                  </a:ext>
                </a:extLst>
              </p:cNvPr>
              <p:cNvCxnSpPr>
                <a:cxnSpLocks/>
                <a:stCxn id="23" idx="0"/>
                <a:endCxn id="23" idx="3"/>
              </p:cNvCxnSpPr>
              <p:nvPr/>
            </p:nvCxnSpPr>
            <p:spPr>
              <a:xfrm>
                <a:off x="7412330" y="3037856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6F16C1DD-525D-42F1-9A5C-380C87E7C92F}"/>
                  </a:ext>
                </a:extLst>
              </p:cNvPr>
              <p:cNvCxnSpPr>
                <a:cxnSpLocks/>
                <a:stCxn id="23" idx="2"/>
                <a:endCxn id="23" idx="3"/>
              </p:cNvCxnSpPr>
              <p:nvPr/>
            </p:nvCxnSpPr>
            <p:spPr>
              <a:xfrm flipV="1">
                <a:off x="7412330" y="3420118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04E37C9B-BE7F-4452-A256-8E2A62C713F3}"/>
                  </a:ext>
                </a:extLst>
              </p:cNvPr>
              <p:cNvSpPr/>
              <p:nvPr/>
            </p:nvSpPr>
            <p:spPr>
              <a:xfrm>
                <a:off x="7003763" y="2033866"/>
                <a:ext cx="280608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Pfeil: nach unten 43">
                <a:extLst>
                  <a:ext uri="{FF2B5EF4-FFF2-40B4-BE49-F238E27FC236}">
                    <a16:creationId xmlns:a16="http://schemas.microsoft.com/office/drawing/2014/main" id="{2F27B121-BD89-409C-970E-D0D1FBD35258}"/>
                  </a:ext>
                </a:extLst>
              </p:cNvPr>
              <p:cNvSpPr/>
              <p:nvPr/>
            </p:nvSpPr>
            <p:spPr>
              <a:xfrm>
                <a:off x="7227126" y="2126752"/>
                <a:ext cx="235442" cy="123053"/>
              </a:xfrm>
              <a:prstGeom prst="down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9147ECAB-6466-4738-AE10-C38F85F960F7}"/>
                  </a:ext>
                </a:extLst>
              </p:cNvPr>
              <p:cNvCxnSpPr>
                <a:cxnSpLocks/>
                <a:stCxn id="44" idx="3"/>
                <a:endCxn id="44" idx="2"/>
              </p:cNvCxnSpPr>
              <p:nvPr/>
            </p:nvCxnSpPr>
            <p:spPr>
              <a:xfrm flipH="1">
                <a:off x="7344847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474371A1-3181-4B60-BE3C-E419EF70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551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7BBC6EDD-E2C3-4DAA-A0C1-4BD4267EA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630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ACA2074-2136-4B8E-AFC7-AE4A76E5996C}"/>
                  </a:ext>
                </a:extLst>
              </p:cNvPr>
              <p:cNvCxnSpPr>
                <a:cxnSpLocks/>
                <a:stCxn id="44" idx="2"/>
                <a:endCxn id="44" idx="1"/>
              </p:cNvCxnSpPr>
              <p:nvPr/>
            </p:nvCxnSpPr>
            <p:spPr>
              <a:xfrm flipH="1" flipV="1">
                <a:off x="7227126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5C7F3251-98BB-4B74-B166-970399FC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99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DD1FB7AA-E238-4DAD-9B80-FC7697AC8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05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6807A1-DF2B-430C-BB2B-4EF3B9A543E1}"/>
                </a:ext>
              </a:extLst>
            </p:cNvPr>
            <p:cNvSpPr txBox="1"/>
            <p:nvPr/>
          </p:nvSpPr>
          <p:spPr>
            <a:xfrm>
              <a:off x="2517524" y="2478424"/>
              <a:ext cx="91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 </a:t>
              </a:r>
            </a:p>
            <a:p>
              <a:pPr algn="ctr"/>
              <a:r>
                <a:rPr lang="de-DE" sz="1400" dirty="0" err="1"/>
                <a:t>Planning</a:t>
              </a:r>
              <a:endParaRPr lang="de-DE" sz="14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8A2823A-FBE1-4ACD-B45F-F3DDF397022E}"/>
                </a:ext>
              </a:extLst>
            </p:cNvPr>
            <p:cNvSpPr txBox="1"/>
            <p:nvPr/>
          </p:nvSpPr>
          <p:spPr>
            <a:xfrm>
              <a:off x="5628186" y="2514419"/>
              <a:ext cx="121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Sprint</a:t>
              </a:r>
            </a:p>
            <a:p>
              <a:pPr algn="ctr"/>
              <a:r>
                <a:rPr lang="de-DE" sz="1600" dirty="0"/>
                <a:t>2-4 Wochen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DE24F791-A30B-4EE9-B619-11156420FC1D}"/>
                </a:ext>
              </a:extLst>
            </p:cNvPr>
            <p:cNvGrpSpPr/>
            <p:nvPr/>
          </p:nvGrpSpPr>
          <p:grpSpPr>
            <a:xfrm>
              <a:off x="7945674" y="2048976"/>
              <a:ext cx="2260586" cy="3030982"/>
              <a:chOff x="7714499" y="1838244"/>
              <a:chExt cx="2260586" cy="3030982"/>
            </a:xfrm>
          </p:grpSpPr>
          <p:pic>
            <p:nvPicPr>
              <p:cNvPr id="24" name="Grafik 23" descr="Kiste">
                <a:extLst>
                  <a:ext uri="{FF2B5EF4-FFF2-40B4-BE49-F238E27FC236}">
                    <a16:creationId xmlns:a16="http://schemas.microsoft.com/office/drawing/2014/main" id="{8A15054C-8A50-49E3-A5A5-20742D9D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14499" y="28631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8D30D2-00E8-41E0-B52B-91BC9C03491E}"/>
                  </a:ext>
                </a:extLst>
              </p:cNvPr>
              <p:cNvSpPr txBox="1"/>
              <p:nvPr/>
            </p:nvSpPr>
            <p:spPr>
              <a:xfrm>
                <a:off x="8777483" y="3105410"/>
                <a:ext cx="1055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Inkrement</a:t>
                </a:r>
              </a:p>
            </p:txBody>
          </p: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6CA786A5-1F0F-4B85-9E21-89E1CFC9628B}"/>
                  </a:ext>
                </a:extLst>
              </p:cNvPr>
              <p:cNvGrpSpPr/>
              <p:nvPr/>
            </p:nvGrpSpPr>
            <p:grpSpPr>
              <a:xfrm>
                <a:off x="7736168" y="1838244"/>
                <a:ext cx="2084623" cy="914400"/>
                <a:chOff x="9022535" y="2867473"/>
                <a:chExt cx="2084623" cy="914400"/>
              </a:xfrm>
            </p:grpSpPr>
            <p:pic>
              <p:nvPicPr>
                <p:cNvPr id="19" name="Grafik 18" descr="Theater">
                  <a:extLst>
                    <a:ext uri="{FF2B5EF4-FFF2-40B4-BE49-F238E27FC236}">
                      <a16:creationId xmlns:a16="http://schemas.microsoft.com/office/drawing/2014/main" id="{5694BA7F-9B17-4F9B-9A09-5C72CDCDB0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2535" y="28674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320DF563-345C-40D4-A3A5-DD9134A6DA01}"/>
                    </a:ext>
                  </a:extLst>
                </p:cNvPr>
                <p:cNvSpPr txBox="1"/>
                <p:nvPr/>
              </p:nvSpPr>
              <p:spPr>
                <a:xfrm>
                  <a:off x="10051297" y="3000552"/>
                  <a:ext cx="10558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Review</a:t>
                  </a:r>
                </a:p>
              </p:txBody>
            </p: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31CEDFBD-4EF4-43D2-8BEC-3C59D51D2F26}"/>
                  </a:ext>
                </a:extLst>
              </p:cNvPr>
              <p:cNvGrpSpPr/>
              <p:nvPr/>
            </p:nvGrpSpPr>
            <p:grpSpPr>
              <a:xfrm>
                <a:off x="7728417" y="3954826"/>
                <a:ext cx="2246668" cy="914400"/>
                <a:chOff x="10323435" y="2872104"/>
                <a:chExt cx="2246668" cy="914400"/>
              </a:xfrm>
            </p:grpSpPr>
            <p:grpSp>
              <p:nvGrpSpPr>
                <p:cNvPr id="69" name="Gruppieren 68">
                  <a:extLst>
                    <a:ext uri="{FF2B5EF4-FFF2-40B4-BE49-F238E27FC236}">
                      <a16:creationId xmlns:a16="http://schemas.microsoft.com/office/drawing/2014/main" id="{40C298A0-A3F0-4065-9A33-A6632858303C}"/>
                    </a:ext>
                  </a:extLst>
                </p:cNvPr>
                <p:cNvGrpSpPr/>
                <p:nvPr/>
              </p:nvGrpSpPr>
              <p:grpSpPr>
                <a:xfrm>
                  <a:off x="10323435" y="2872104"/>
                  <a:ext cx="914400" cy="914400"/>
                  <a:chOff x="3640645" y="4673550"/>
                  <a:chExt cx="1290361" cy="1092450"/>
                </a:xfrm>
              </p:grpSpPr>
              <p:sp>
                <p:nvSpPr>
                  <p:cNvPr id="60" name="Gleichschenkliges Dreieck 59">
                    <a:extLst>
                      <a:ext uri="{FF2B5EF4-FFF2-40B4-BE49-F238E27FC236}">
                        <a16:creationId xmlns:a16="http://schemas.microsoft.com/office/drawing/2014/main" id="{C98E0DC0-0F17-4597-BB02-CEBE3A31553C}"/>
                      </a:ext>
                    </a:extLst>
                  </p:cNvPr>
                  <p:cNvSpPr/>
                  <p:nvPr/>
                </p:nvSpPr>
                <p:spPr>
                  <a:xfrm>
                    <a:off x="3754477" y="4857000"/>
                    <a:ext cx="1050432" cy="729495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67" name="Gruppieren 66">
                    <a:extLst>
                      <a:ext uri="{FF2B5EF4-FFF2-40B4-BE49-F238E27FC236}">
                        <a16:creationId xmlns:a16="http://schemas.microsoft.com/office/drawing/2014/main" id="{130899DC-4095-46E8-BE0D-D0FFE4969C6F}"/>
                      </a:ext>
                    </a:extLst>
                  </p:cNvPr>
                  <p:cNvGrpSpPr/>
                  <p:nvPr/>
                </p:nvGrpSpPr>
                <p:grpSpPr>
                  <a:xfrm>
                    <a:off x="4039669" y="4673550"/>
                    <a:ext cx="495300" cy="440280"/>
                    <a:chOff x="861060" y="4236720"/>
                    <a:chExt cx="495300" cy="440280"/>
                  </a:xfrm>
                </p:grpSpPr>
                <p:sp>
                  <p:nvSpPr>
                    <p:cNvPr id="62" name="Rechteck 61">
                      <a:extLst>
                        <a:ext uri="{FF2B5EF4-FFF2-40B4-BE49-F238E27FC236}">
                          <a16:creationId xmlns:a16="http://schemas.microsoft.com/office/drawing/2014/main" id="{F1330DD8-1ECF-4328-A627-CAA499AB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23672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3" name="Grafik 52" descr="Zielgruppe">
                      <a:extLst>
                        <a:ext uri="{FF2B5EF4-FFF2-40B4-BE49-F238E27FC236}">
                          <a16:creationId xmlns:a16="http://schemas.microsoft.com/office/drawing/2014/main" id="{06716B6D-8635-4540-ACA6-6E379BAFA0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27686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3" name="Gruppieren 62">
                    <a:extLst>
                      <a:ext uri="{FF2B5EF4-FFF2-40B4-BE49-F238E27FC236}">
                        <a16:creationId xmlns:a16="http://schemas.microsoft.com/office/drawing/2014/main" id="{0761EC92-1DB9-46DD-B959-5FAC5E254EFE}"/>
                      </a:ext>
                    </a:extLst>
                  </p:cNvPr>
                  <p:cNvGrpSpPr/>
                  <p:nvPr/>
                </p:nvGrpSpPr>
                <p:grpSpPr>
                  <a:xfrm>
                    <a:off x="3640645" y="5325720"/>
                    <a:ext cx="495300" cy="440280"/>
                    <a:chOff x="1831724" y="4881240"/>
                    <a:chExt cx="495300" cy="440280"/>
                  </a:xfrm>
                </p:grpSpPr>
                <p:sp>
                  <p:nvSpPr>
                    <p:cNvPr id="66" name="Rechteck 65">
                      <a:extLst>
                        <a:ext uri="{FF2B5EF4-FFF2-40B4-BE49-F238E27FC236}">
                          <a16:creationId xmlns:a16="http://schemas.microsoft.com/office/drawing/2014/main" id="{5A1B52AB-7425-4F59-8BB4-E2087A50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1724" y="488124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pic>
                  <p:nvPicPr>
                    <p:cNvPr id="57" name="Grafik 56" descr="Gruppenbrainstorming">
                      <a:extLst>
                        <a:ext uri="{FF2B5EF4-FFF2-40B4-BE49-F238E27FC236}">
                          <a16:creationId xmlns:a16="http://schemas.microsoft.com/office/drawing/2014/main" id="{A250788A-92A4-4E3A-995F-C93C776344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95134" y="491238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uppieren 67">
                    <a:extLst>
                      <a:ext uri="{FF2B5EF4-FFF2-40B4-BE49-F238E27FC236}">
                        <a16:creationId xmlns:a16="http://schemas.microsoft.com/office/drawing/2014/main" id="{CBE86DD1-844A-4427-9649-BFE432BB34BD}"/>
                      </a:ext>
                    </a:extLst>
                  </p:cNvPr>
                  <p:cNvGrpSpPr/>
                  <p:nvPr/>
                </p:nvGrpSpPr>
                <p:grpSpPr>
                  <a:xfrm>
                    <a:off x="4435706" y="5321175"/>
                    <a:ext cx="495300" cy="440280"/>
                    <a:chOff x="861060" y="4857000"/>
                    <a:chExt cx="495300" cy="440280"/>
                  </a:xfrm>
                </p:grpSpPr>
                <p:sp>
                  <p:nvSpPr>
                    <p:cNvPr id="64" name="Rechteck 63">
                      <a:extLst>
                        <a:ext uri="{FF2B5EF4-FFF2-40B4-BE49-F238E27FC236}">
                          <a16:creationId xmlns:a16="http://schemas.microsoft.com/office/drawing/2014/main" id="{428C463C-2127-4E20-968B-5B4DD24E5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85700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9" name="Grafik 58" descr="Geschäftswachstum">
                      <a:extLst>
                        <a:ext uri="{FF2B5EF4-FFF2-40B4-BE49-F238E27FC236}">
                          <a16:creationId xmlns:a16="http://schemas.microsoft.com/office/drawing/2014/main" id="{0E079776-48C0-4A92-95B8-6E4C4F11F1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89714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1766B275-508B-4FCC-B1D3-76DB43D970E4}"/>
                    </a:ext>
                  </a:extLst>
                </p:cNvPr>
                <p:cNvSpPr txBox="1"/>
                <p:nvPr/>
              </p:nvSpPr>
              <p:spPr>
                <a:xfrm>
                  <a:off x="11245586" y="3062836"/>
                  <a:ext cx="13245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</a:t>
                  </a:r>
                  <a:r>
                    <a:rPr lang="de-DE" sz="1400" dirty="0" err="1"/>
                    <a:t>Retrospective</a:t>
                  </a:r>
                  <a:endParaRPr lang="de-DE" sz="1400" dirty="0"/>
                </a:p>
              </p:txBody>
            </p:sp>
          </p:grpSp>
        </p:grpSp>
        <p:sp>
          <p:nvSpPr>
            <p:cNvPr id="83" name="Pfeil: gebogen 82">
              <a:extLst>
                <a:ext uri="{FF2B5EF4-FFF2-40B4-BE49-F238E27FC236}">
                  <a16:creationId xmlns:a16="http://schemas.microsoft.com/office/drawing/2014/main" id="{47B65F07-5E6B-45FB-AA3D-F440FAE4C69C}"/>
                </a:ext>
              </a:extLst>
            </p:cNvPr>
            <p:cNvSpPr/>
            <p:nvPr/>
          </p:nvSpPr>
          <p:spPr>
            <a:xfrm rot="16200000">
              <a:off x="4819551" y="1686545"/>
              <a:ext cx="967601" cy="5074565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C7FF1E7-4E90-45E7-9CDA-D885837458EF}"/>
                </a:ext>
              </a:extLst>
            </p:cNvPr>
            <p:cNvSpPr txBox="1"/>
            <p:nvPr/>
          </p:nvSpPr>
          <p:spPr>
            <a:xfrm>
              <a:off x="4044436" y="991825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012A683-2E66-4AA1-9786-D6F566CBCD03}"/>
                </a:ext>
              </a:extLst>
            </p:cNvPr>
            <p:cNvSpPr txBox="1"/>
            <p:nvPr/>
          </p:nvSpPr>
          <p:spPr>
            <a:xfrm>
              <a:off x="4094346" y="4420190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Prozessverbesserungen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166F6EB3-2EFE-4C78-8D67-7AD9F6DE1481}"/>
                </a:ext>
              </a:extLst>
            </p:cNvPr>
            <p:cNvSpPr/>
            <p:nvPr/>
          </p:nvSpPr>
          <p:spPr>
            <a:xfrm>
              <a:off x="7840633" y="1956239"/>
              <a:ext cx="2320612" cy="32405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Pfeil: gebogen 89">
              <a:extLst>
                <a:ext uri="{FF2B5EF4-FFF2-40B4-BE49-F238E27FC236}">
                  <a16:creationId xmlns:a16="http://schemas.microsoft.com/office/drawing/2014/main" id="{798DEFAF-6293-409A-8B67-F2F6F0A7A0D9}"/>
                </a:ext>
              </a:extLst>
            </p:cNvPr>
            <p:cNvSpPr/>
            <p:nvPr/>
          </p:nvSpPr>
          <p:spPr>
            <a:xfrm flipH="1">
              <a:off x="3380561" y="973519"/>
              <a:ext cx="5758110" cy="983197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B885834E-900E-464C-8FFD-38DACED4FC0F}"/>
                </a:ext>
              </a:extLst>
            </p:cNvPr>
            <p:cNvSpPr txBox="1"/>
            <p:nvPr/>
          </p:nvSpPr>
          <p:spPr>
            <a:xfrm>
              <a:off x="4081194" y="1060493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92" name="Pfeil: nach unten 91">
              <a:extLst>
                <a:ext uri="{FF2B5EF4-FFF2-40B4-BE49-F238E27FC236}">
                  <a16:creationId xmlns:a16="http://schemas.microsoft.com/office/drawing/2014/main" id="{630D22FF-804F-48B6-A2CE-7D271A097A03}"/>
                </a:ext>
              </a:extLst>
            </p:cNvPr>
            <p:cNvSpPr/>
            <p:nvPr/>
          </p:nvSpPr>
          <p:spPr>
            <a:xfrm>
              <a:off x="2753323" y="1755426"/>
              <a:ext cx="469721" cy="722998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019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E8D5D21-8DE2-4BDB-AD83-73FAE54551D1}"/>
              </a:ext>
            </a:extLst>
          </p:cNvPr>
          <p:cNvGrpSpPr/>
          <p:nvPr/>
        </p:nvGrpSpPr>
        <p:grpSpPr>
          <a:xfrm>
            <a:off x="1501806" y="1032029"/>
            <a:ext cx="9188388" cy="4793941"/>
            <a:chOff x="1677880" y="923278"/>
            <a:chExt cx="9188388" cy="479394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1085003-1F72-4EEE-A35B-47267F9E3155}"/>
                </a:ext>
              </a:extLst>
            </p:cNvPr>
            <p:cNvSpPr/>
            <p:nvPr/>
          </p:nvSpPr>
          <p:spPr>
            <a:xfrm>
              <a:off x="1677880" y="923278"/>
              <a:ext cx="9188388" cy="4793941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ABB4EA-A3B8-4264-A5ED-D97F4576BACB}"/>
                </a:ext>
              </a:extLst>
            </p:cNvPr>
            <p:cNvSpPr/>
            <p:nvPr/>
          </p:nvSpPr>
          <p:spPr>
            <a:xfrm>
              <a:off x="1882045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Bereit zur Umsetzung </a:t>
              </a:r>
            </a:p>
            <a:p>
              <a:pPr algn="ctr"/>
              <a:r>
                <a:rPr lang="de-DE" sz="1400" dirty="0"/>
                <a:t>[9]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417F7A5-EB3D-4D67-9A15-DE3E98536202}"/>
                </a:ext>
              </a:extLst>
            </p:cNvPr>
            <p:cNvSpPr/>
            <p:nvPr/>
          </p:nvSpPr>
          <p:spPr>
            <a:xfrm>
              <a:off x="3681247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Wird </a:t>
              </a:r>
            </a:p>
            <a:p>
              <a:pPr algn="ctr"/>
              <a:r>
                <a:rPr lang="de-DE" sz="1400" dirty="0"/>
                <a:t>Umgesetzt</a:t>
              </a:r>
            </a:p>
            <a:p>
              <a:pPr algn="ctr"/>
              <a:r>
                <a:rPr lang="de-DE" sz="1400" dirty="0"/>
                <a:t>[3]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56A9642-14A0-442C-96DE-979FB46ECD2F}"/>
                </a:ext>
              </a:extLst>
            </p:cNvPr>
            <p:cNvSpPr/>
            <p:nvPr/>
          </p:nvSpPr>
          <p:spPr>
            <a:xfrm>
              <a:off x="5480449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Bereit zur Qualitätssicherung</a:t>
              </a:r>
            </a:p>
            <a:p>
              <a:pPr algn="ctr"/>
              <a:r>
                <a:rPr lang="de-DE" sz="1400" dirty="0"/>
                <a:t>[3]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6F26489-163F-4A4A-B7B6-3489D4079F16}"/>
                </a:ext>
              </a:extLst>
            </p:cNvPr>
            <p:cNvSpPr/>
            <p:nvPr/>
          </p:nvSpPr>
          <p:spPr>
            <a:xfrm>
              <a:off x="7279651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Wird Qualitätsgesichert</a:t>
              </a:r>
            </a:p>
            <a:p>
              <a:pPr algn="ctr"/>
              <a:r>
                <a:rPr lang="de-DE" sz="1400" dirty="0"/>
                <a:t>[2]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B6511B-742F-4E17-A380-D409F1143FEA}"/>
                </a:ext>
              </a:extLst>
            </p:cNvPr>
            <p:cNvSpPr/>
            <p:nvPr/>
          </p:nvSpPr>
          <p:spPr>
            <a:xfrm>
              <a:off x="9078853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Umgesetzt und Qualitätsgesichert</a:t>
              </a:r>
            </a:p>
            <a:p>
              <a:pPr algn="ctr"/>
              <a:r>
                <a:rPr lang="de-DE" sz="1400" dirty="0"/>
                <a:t>[9]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48444D-5EB6-4AEB-88D5-155060E9BDEF}"/>
                </a:ext>
              </a:extLst>
            </p:cNvPr>
            <p:cNvSpPr/>
            <p:nvPr/>
          </p:nvSpPr>
          <p:spPr>
            <a:xfrm>
              <a:off x="1882045" y="2032987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C58D0F6-E8E7-4826-85A9-B62B17A375A6}"/>
                </a:ext>
              </a:extLst>
            </p:cNvPr>
            <p:cNvSpPr/>
            <p:nvPr/>
          </p:nvSpPr>
          <p:spPr>
            <a:xfrm>
              <a:off x="1882045" y="2925193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8DC63EF-BB9A-400A-A9C6-DC7072F4EFB8}"/>
                </a:ext>
              </a:extLst>
            </p:cNvPr>
            <p:cNvSpPr/>
            <p:nvPr/>
          </p:nvSpPr>
          <p:spPr>
            <a:xfrm>
              <a:off x="1882045" y="3817399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761EBA5-FB81-4EE8-B3C3-BB2BF51BF9CB}"/>
                </a:ext>
              </a:extLst>
            </p:cNvPr>
            <p:cNvSpPr/>
            <p:nvPr/>
          </p:nvSpPr>
          <p:spPr>
            <a:xfrm>
              <a:off x="3681247" y="2032987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A26FBF1-A138-401C-A820-97BF08B61FD8}"/>
                </a:ext>
              </a:extLst>
            </p:cNvPr>
            <p:cNvSpPr/>
            <p:nvPr/>
          </p:nvSpPr>
          <p:spPr>
            <a:xfrm>
              <a:off x="5474555" y="2032986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AAC59-CC05-49F5-9727-6C7E441D50D0}"/>
                </a:ext>
              </a:extLst>
            </p:cNvPr>
            <p:cNvSpPr/>
            <p:nvPr/>
          </p:nvSpPr>
          <p:spPr>
            <a:xfrm>
              <a:off x="5474555" y="2925191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E5F4E25-4C3D-4CF2-A5DA-3F798CA6A83A}"/>
                </a:ext>
              </a:extLst>
            </p:cNvPr>
            <p:cNvSpPr/>
            <p:nvPr/>
          </p:nvSpPr>
          <p:spPr>
            <a:xfrm>
              <a:off x="9078853" y="2032985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3256FDB-6907-4BBC-AD79-17098C1506D7}"/>
                </a:ext>
              </a:extLst>
            </p:cNvPr>
            <p:cNvSpPr/>
            <p:nvPr/>
          </p:nvSpPr>
          <p:spPr>
            <a:xfrm>
              <a:off x="9078853" y="2925189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D16E245-9C39-49D5-801C-97810B2DCD8A}"/>
                </a:ext>
              </a:extLst>
            </p:cNvPr>
            <p:cNvSpPr/>
            <p:nvPr/>
          </p:nvSpPr>
          <p:spPr>
            <a:xfrm>
              <a:off x="9078853" y="3812961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97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58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Schmitz</dc:creator>
  <cp:lastModifiedBy>Dominic Schmitz</cp:lastModifiedBy>
  <cp:revision>24</cp:revision>
  <dcterms:created xsi:type="dcterms:W3CDTF">2019-04-02T11:12:23Z</dcterms:created>
  <dcterms:modified xsi:type="dcterms:W3CDTF">2019-04-11T13:29:17Z</dcterms:modified>
</cp:coreProperties>
</file>