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 First 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Black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 / Contra Plan-</a:t>
            </a:r>
            <a:r>
              <a:rPr lang="de-CH" dirty="0" err="1" smtClean="0"/>
              <a:t>Driven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Pro:</a:t>
            </a:r>
          </a:p>
          <a:p>
            <a:pPr>
              <a:buFontTx/>
              <a:buChar char="-"/>
            </a:pPr>
            <a:r>
              <a:rPr lang="de-CH" dirty="0"/>
              <a:t>Die Anforderungen sind grösstenteils bekannt </a:t>
            </a:r>
            <a:endParaRPr lang="de-CH" dirty="0" smtClean="0"/>
          </a:p>
          <a:p>
            <a:pPr>
              <a:buFontTx/>
              <a:buChar char="-"/>
            </a:pPr>
            <a:r>
              <a:rPr lang="de-CH" dirty="0" smtClean="0"/>
              <a:t>Zeitmanagement (Milestones)</a:t>
            </a:r>
          </a:p>
          <a:p>
            <a:pPr>
              <a:buFontTx/>
              <a:buChar char="-"/>
            </a:pPr>
            <a:r>
              <a:rPr lang="de-CH" dirty="0" smtClean="0"/>
              <a:t>Definierte Arbeitspakete </a:t>
            </a:r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Contra:</a:t>
            </a:r>
          </a:p>
          <a:p>
            <a:pPr marL="0" indent="0">
              <a:buNone/>
            </a:pPr>
            <a:r>
              <a:rPr lang="de-CH" dirty="0" smtClean="0"/>
              <a:t>- Risiko von geänderten User-Anforderungen</a:t>
            </a:r>
          </a:p>
          <a:p>
            <a:pPr>
              <a:buFontTx/>
              <a:buChar char="-"/>
            </a:pPr>
            <a:r>
              <a:rPr lang="de-CH" dirty="0" smtClean="0"/>
              <a:t>Hoher Administrationsaufwand zu Beginn</a:t>
            </a:r>
          </a:p>
          <a:p>
            <a:pPr>
              <a:buFontTx/>
              <a:buChar char="-"/>
            </a:pPr>
            <a:r>
              <a:rPr lang="de-CH" dirty="0" smtClean="0"/>
              <a:t>Nicht flexibel</a:t>
            </a:r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9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 / Contra Agile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8" cy="3599316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Pro:</a:t>
            </a:r>
          </a:p>
          <a:p>
            <a:pPr>
              <a:buFontTx/>
              <a:buChar char="-"/>
            </a:pPr>
            <a:r>
              <a:rPr lang="de-CH" dirty="0" smtClean="0"/>
              <a:t>Flexibel</a:t>
            </a:r>
          </a:p>
          <a:p>
            <a:pPr>
              <a:buFontTx/>
              <a:buChar char="-"/>
            </a:pPr>
            <a:r>
              <a:rPr lang="de-CH" dirty="0" smtClean="0"/>
              <a:t>Schnelle Ergebnisse</a:t>
            </a:r>
          </a:p>
          <a:p>
            <a:pPr>
              <a:buFontTx/>
              <a:buChar char="-"/>
            </a:pPr>
            <a:r>
              <a:rPr lang="de-CH" dirty="0" smtClean="0"/>
              <a:t>Wenig Administrativer Overhead zu Beginn	</a:t>
            </a:r>
          </a:p>
          <a:p>
            <a:pPr marL="0" indent="0">
              <a:buNone/>
            </a:pPr>
            <a:endParaRPr lang="de-CH" dirty="0" smtClean="0"/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Contra:</a:t>
            </a:r>
          </a:p>
          <a:p>
            <a:pPr>
              <a:buFontTx/>
              <a:buChar char="-"/>
            </a:pPr>
            <a:r>
              <a:rPr lang="de-CH" dirty="0" smtClean="0"/>
              <a:t>Keine Übersicht über den Fortschritt</a:t>
            </a:r>
          </a:p>
          <a:p>
            <a:pPr lvl="1">
              <a:buFontTx/>
              <a:buChar char="-"/>
            </a:pPr>
            <a:r>
              <a:rPr lang="de-CH" dirty="0" smtClean="0"/>
              <a:t>Schwere Ressourcenmanagement</a:t>
            </a:r>
          </a:p>
          <a:p>
            <a:pPr>
              <a:buFontTx/>
              <a:buChar char="-"/>
            </a:pPr>
            <a:r>
              <a:rPr lang="de-CH" dirty="0" smtClean="0"/>
              <a:t>Zeitaufwändige Abstimmung zwischen Stakeholdern</a:t>
            </a:r>
          </a:p>
          <a:p>
            <a:pPr>
              <a:buFontTx/>
              <a:buChar char="-"/>
            </a:pPr>
            <a:endParaRPr lang="de-CH" dirty="0" smtClean="0"/>
          </a:p>
          <a:p>
            <a:pPr lvl="1"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64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Entscheid: Pro Plan-</a:t>
            </a:r>
            <a:r>
              <a:rPr lang="de-CH" dirty="0" err="1" smtClean="0"/>
              <a:t>Driven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 hat klaren Umfang und klare Anforderungen</a:t>
            </a:r>
          </a:p>
          <a:p>
            <a:r>
              <a:rPr lang="de-CH" dirty="0" smtClean="0"/>
              <a:t>Wenige Anforderungsänderungen erwartet</a:t>
            </a:r>
          </a:p>
          <a:p>
            <a:r>
              <a:rPr lang="de-CH" dirty="0" smtClean="0"/>
              <a:t>Unsere Zeit- </a:t>
            </a:r>
            <a:r>
              <a:rPr lang="de-CH" dirty="0"/>
              <a:t>und Ressourcenrahmen sind gegeben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16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Process</a:t>
            </a:r>
            <a:r>
              <a:rPr lang="de-CH" dirty="0" smtClean="0"/>
              <a:t> Modell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Entscheid: Rational Unified </a:t>
            </a:r>
            <a:r>
              <a:rPr lang="de-CH" dirty="0" err="1" smtClean="0"/>
              <a:t>Process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RUP vereinigt die gängigsten 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models</a:t>
            </a:r>
            <a:endParaRPr lang="de-CH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750451"/>
            <a:ext cx="10749797" cy="28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RUP - </a:t>
            </a:r>
            <a:r>
              <a:rPr lang="de-CH" dirty="0" err="1" smtClean="0"/>
              <a:t>Inception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Soll- Analyse inkl. Interview</a:t>
            </a:r>
          </a:p>
          <a:p>
            <a:r>
              <a:rPr lang="de-CH" dirty="0" smtClean="0"/>
              <a:t>Anforderungsanalyse</a:t>
            </a:r>
          </a:p>
          <a:p>
            <a:r>
              <a:rPr lang="de-CH" dirty="0" smtClean="0"/>
              <a:t>Risikoanalyse</a:t>
            </a:r>
          </a:p>
          <a:p>
            <a:endParaRPr lang="de-CH" dirty="0"/>
          </a:p>
          <a:p>
            <a:r>
              <a:rPr lang="de-CH" dirty="0" smtClean="0"/>
              <a:t>Interaktion: Gespräche mit Kunden (Vorgaben, Einschränkungen) &amp; Entwicklerteam (Ressourcen)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49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RUP – Elaboration-Phase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Fachliche Detailspezifikationen</a:t>
            </a:r>
          </a:p>
          <a:p>
            <a:r>
              <a:rPr lang="de-CH" dirty="0" smtClean="0"/>
              <a:t>Technische Detailspezifikation</a:t>
            </a:r>
          </a:p>
          <a:p>
            <a:pPr lvl="1"/>
            <a:r>
              <a:rPr lang="de-CH" dirty="0" smtClean="0"/>
              <a:t>UML erstellen</a:t>
            </a:r>
          </a:p>
          <a:p>
            <a:r>
              <a:rPr lang="de-CH" dirty="0" smtClean="0"/>
              <a:t>Testkonzept (Evtl. Prototyp)</a:t>
            </a:r>
          </a:p>
          <a:p>
            <a:endParaRPr lang="de-CH" dirty="0"/>
          </a:p>
          <a:p>
            <a:r>
              <a:rPr lang="de-CH" dirty="0" smtClean="0"/>
              <a:t>Interaktion: Programmieraufgaben, riskante Teile kommunizieren	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00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RUP – </a:t>
            </a:r>
            <a:r>
              <a:rPr lang="de-CH" dirty="0" err="1" smtClean="0"/>
              <a:t>Construction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</a:p>
          <a:p>
            <a:r>
              <a:rPr lang="de-CH" dirty="0" smtClean="0"/>
              <a:t>Testen</a:t>
            </a:r>
          </a:p>
          <a:p>
            <a:endParaRPr lang="de-CH" dirty="0"/>
          </a:p>
          <a:p>
            <a:r>
              <a:rPr lang="de-CH" dirty="0" smtClean="0"/>
              <a:t>Interaktion: Regelmässige Meetings mit Entwicklerteam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1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RUP – Transition Phase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Konfiguration beim Kunden</a:t>
            </a:r>
          </a:p>
          <a:p>
            <a:r>
              <a:rPr lang="de-CH" dirty="0" smtClean="0"/>
              <a:t>Schulung der User</a:t>
            </a:r>
          </a:p>
          <a:p>
            <a:r>
              <a:rPr lang="de-CH" dirty="0" smtClean="0"/>
              <a:t>Projektabschluss</a:t>
            </a:r>
          </a:p>
          <a:p>
            <a:endParaRPr lang="de-CH" dirty="0"/>
          </a:p>
          <a:p>
            <a:r>
              <a:rPr lang="de-CH" dirty="0" smtClean="0"/>
              <a:t>Interaktion: Schulung der User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55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171</Words>
  <Application>Microsoft Office PowerPoint</Application>
  <PresentationFormat>Breitbild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MHC-PMS First Analysis</vt:lpstr>
      <vt:lpstr>Pro / Contra Plan-Driven</vt:lpstr>
      <vt:lpstr>Pro / Contra Agile</vt:lpstr>
      <vt:lpstr>Entscheid: Pro Plan-Driven</vt:lpstr>
      <vt:lpstr>Process Modell</vt:lpstr>
      <vt:lpstr>RUP - Inception</vt:lpstr>
      <vt:lpstr>RUP – Elaboration-Phase</vt:lpstr>
      <vt:lpstr>RUP – Construction</vt:lpstr>
      <vt:lpstr>RUP – Transition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 First analysis</dc:title>
  <dc:creator>michu</dc:creator>
  <cp:lastModifiedBy>michu</cp:lastModifiedBy>
  <cp:revision>16</cp:revision>
  <dcterms:created xsi:type="dcterms:W3CDTF">2016-03-04T15:10:16Z</dcterms:created>
  <dcterms:modified xsi:type="dcterms:W3CDTF">2016-03-04T16:19:17Z</dcterms:modified>
</cp:coreProperties>
</file>