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 – Task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1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45325"/>
            <a:ext cx="10178322" cy="51605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Clinical staff</a:t>
            </a:r>
          </a:p>
          <a:p>
            <a:pPr lvl="1"/>
            <a:r>
              <a:rPr lang="en-US" sz="2400" dirty="0" smtClean="0"/>
              <a:t>Nurses</a:t>
            </a:r>
          </a:p>
          <a:p>
            <a:pPr lvl="1"/>
            <a:r>
              <a:rPr lang="en-US" sz="2600" dirty="0" smtClean="0"/>
              <a:t>Doctors</a:t>
            </a:r>
          </a:p>
          <a:p>
            <a:pPr lvl="1"/>
            <a:r>
              <a:rPr lang="en-US" sz="2600" dirty="0" smtClean="0"/>
              <a:t>Health visitors</a:t>
            </a:r>
          </a:p>
          <a:p>
            <a:r>
              <a:rPr lang="en-US" sz="2800" dirty="0" smtClean="0"/>
              <a:t>Receptionists</a:t>
            </a:r>
          </a:p>
          <a:p>
            <a:r>
              <a:rPr lang="en-US" sz="2800" dirty="0" smtClean="0"/>
              <a:t>Medical records staff</a:t>
            </a:r>
          </a:p>
          <a:p>
            <a:r>
              <a:rPr lang="en-US" sz="2800" dirty="0" smtClean="0"/>
              <a:t>Management</a:t>
            </a:r>
          </a:p>
          <a:p>
            <a:r>
              <a:rPr lang="en-US" sz="2800" dirty="0" smtClean="0"/>
              <a:t>Admin Team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823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45325"/>
            <a:ext cx="10178322" cy="51605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Clinical staff</a:t>
            </a:r>
          </a:p>
          <a:p>
            <a:pPr lvl="1"/>
            <a:r>
              <a:rPr lang="en-US" sz="2400" dirty="0" smtClean="0"/>
              <a:t>Examine patient medical and personal data</a:t>
            </a:r>
          </a:p>
          <a:p>
            <a:pPr lvl="1"/>
            <a:r>
              <a:rPr lang="en-US" sz="2400" dirty="0" smtClean="0"/>
              <a:t>Calendar (viewing, creating, editing, deleting entries)</a:t>
            </a:r>
          </a:p>
          <a:p>
            <a:pPr lvl="1"/>
            <a:r>
              <a:rPr lang="en-US" sz="2400" dirty="0" smtClean="0"/>
              <a:t>Administration of patient records (medical data)</a:t>
            </a:r>
          </a:p>
          <a:p>
            <a:r>
              <a:rPr lang="en-US" sz="2800" dirty="0" smtClean="0"/>
              <a:t>Receptionists</a:t>
            </a:r>
          </a:p>
          <a:p>
            <a:pPr lvl="1"/>
            <a:r>
              <a:rPr lang="en-US" sz="2400" dirty="0"/>
              <a:t>Availability of clinical </a:t>
            </a:r>
            <a:r>
              <a:rPr lang="en-US" sz="2400" dirty="0" smtClean="0"/>
              <a:t>staff</a:t>
            </a:r>
          </a:p>
          <a:p>
            <a:pPr lvl="1"/>
            <a:r>
              <a:rPr lang="en-US" sz="2400" dirty="0" smtClean="0"/>
              <a:t>Appointments of patients</a:t>
            </a:r>
          </a:p>
          <a:p>
            <a:pPr lvl="1"/>
            <a:r>
              <a:rPr lang="en-US" sz="2400" dirty="0" smtClean="0"/>
              <a:t>Administration of patient </a:t>
            </a:r>
            <a:r>
              <a:rPr lang="en-US" sz="2400" dirty="0"/>
              <a:t>records </a:t>
            </a:r>
            <a:r>
              <a:rPr lang="en-US" sz="2400" dirty="0" smtClean="0"/>
              <a:t>(personal data)</a:t>
            </a:r>
            <a:endParaRPr lang="en-US" sz="2400" dirty="0"/>
          </a:p>
          <a:p>
            <a:pPr lvl="1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69090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45325"/>
            <a:ext cx="10178322" cy="51605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Medical records staff</a:t>
            </a:r>
          </a:p>
          <a:p>
            <a:pPr lvl="1"/>
            <a:r>
              <a:rPr lang="en-US" sz="2600" dirty="0" smtClean="0"/>
              <a:t>Generating reports for management</a:t>
            </a:r>
          </a:p>
          <a:p>
            <a:pPr lvl="1"/>
            <a:r>
              <a:rPr lang="en-US" sz="2600" dirty="0" smtClean="0"/>
              <a:t>Generating medical records</a:t>
            </a:r>
          </a:p>
          <a:p>
            <a:r>
              <a:rPr lang="en-US" sz="2800" dirty="0" smtClean="0"/>
              <a:t>Management</a:t>
            </a:r>
          </a:p>
          <a:p>
            <a:pPr lvl="1"/>
            <a:r>
              <a:rPr lang="en-US" sz="2600" dirty="0" smtClean="0"/>
              <a:t>Reports/statistics analyzing (with fancy visualization)</a:t>
            </a:r>
          </a:p>
          <a:p>
            <a:r>
              <a:rPr lang="en-US" sz="2800" dirty="0" smtClean="0"/>
              <a:t>Technical admin team</a:t>
            </a:r>
          </a:p>
          <a:p>
            <a:pPr lvl="1"/>
            <a:r>
              <a:rPr lang="en-US" sz="2600" dirty="0" smtClean="0"/>
              <a:t>Data security/data protection</a:t>
            </a:r>
          </a:p>
          <a:p>
            <a:pPr lvl="1"/>
            <a:r>
              <a:rPr lang="en-US" sz="2600" dirty="0" smtClean="0"/>
              <a:t>User management (administration of employees</a:t>
            </a:r>
            <a:r>
              <a:rPr lang="de-CH" sz="2600" dirty="0" smtClean="0"/>
              <a:t>’ </a:t>
            </a:r>
            <a:r>
              <a:rPr lang="en-US" sz="2600" dirty="0" smtClean="0"/>
              <a:t>user accounts)</a:t>
            </a:r>
          </a:p>
          <a:p>
            <a:pPr lvl="1"/>
            <a:r>
              <a:rPr lang="en-US" sz="2600" dirty="0" smtClean="0"/>
              <a:t>Data backup and emergency access (blackout)</a:t>
            </a:r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454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Success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45325"/>
            <a:ext cx="10178322" cy="51605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Detailed requirements analysis</a:t>
            </a:r>
          </a:p>
          <a:p>
            <a:r>
              <a:rPr lang="en-US" sz="2600" dirty="0" smtClean="0"/>
              <a:t>Communication</a:t>
            </a:r>
          </a:p>
          <a:p>
            <a:r>
              <a:rPr lang="en-US" sz="2600" dirty="0" smtClean="0"/>
              <a:t>Time organization</a:t>
            </a:r>
          </a:p>
          <a:p>
            <a:r>
              <a:rPr lang="en-US" sz="2600" dirty="0" smtClean="0"/>
              <a:t>Legal conformance (Data Protection Act, </a:t>
            </a:r>
            <a:r>
              <a:rPr lang="is-IS" sz="2600" dirty="0" smtClean="0"/>
              <a:t>…)</a:t>
            </a:r>
            <a:endParaRPr lang="en-US" sz="26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5708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45</TotalTime>
  <Words>127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Gill Sans MT</vt:lpstr>
      <vt:lpstr>Impact</vt:lpstr>
      <vt:lpstr>Arial</vt:lpstr>
      <vt:lpstr>Badge</vt:lpstr>
      <vt:lpstr>CS1 – Task 1</vt:lpstr>
      <vt:lpstr>Target users</vt:lpstr>
      <vt:lpstr>Key features</vt:lpstr>
      <vt:lpstr>Key features</vt:lpstr>
      <vt:lpstr>Critical Success factors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 – Task 1</dc:title>
  <dc:creator>Michael Stoeckli</dc:creator>
  <cp:lastModifiedBy>Michael Stoeckli</cp:lastModifiedBy>
  <cp:revision>6</cp:revision>
  <dcterms:created xsi:type="dcterms:W3CDTF">2016-03-02T17:29:21Z</dcterms:created>
  <dcterms:modified xsi:type="dcterms:W3CDTF">2016-03-02T18:14:57Z</dcterms:modified>
</cp:coreProperties>
</file>